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ora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22" Type="http://schemas.openxmlformats.org/officeDocument/2006/relationships/font" Target="fonts/Lora-italic.fntdata"/><Relationship Id="rId21" Type="http://schemas.openxmlformats.org/officeDocument/2006/relationships/font" Target="fonts/Lora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230ff9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230ff9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230ff9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230ff9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230ff9f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230ff9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230ff9f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230ff9f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230ff9f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230ff9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230ff9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230ff9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https://gunnarmorling.github.io/jdk-api-diff/jdk10-jdk11-api-diff.html</a:t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230ff9f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230ff9f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230ff9f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230ff9f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230ff9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230ff9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230ff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230ff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230ff9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230ff9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230ff9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230ff9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230ff9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230ff9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230ff9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230ff9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9, 10 y 11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Sintax most relevant changes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 Java ejecutable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 desde archivo de código fuente único.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necesidad de compilar.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Actualizaciones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TLS 1.3 (el resto ya no son seguras)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Unicode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 en la clase String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Métodos incorporados String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isBlank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stripLeading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stripTrailing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Detalle de cambios en el API de Java 11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https://www.azul.com/90-new-features-and-apis-in-jdk-11/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Deprecated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Eliminación de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Visor de applets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Unsafe.defineClass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Thread.destroy()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Thread.stop(Throwable)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Plugin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Web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Modularización Jigsaw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Java 9 se modularizó Java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Claras diferencias API usable, API interno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Optimización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Preparado para futuras actualizaciones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Más seguridad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(Java 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00" y="1422875"/>
            <a:ext cx="7149124" cy="3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en Java 9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437824"/>
            <a:ext cx="7095651" cy="3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inference (var)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381250" y="1616475"/>
            <a:ext cx="80874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list = new ArrayList&lt;String&gt;();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stream = getStream();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That will replace the existing one, that looks like this: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List&lt;String&gt; list = new ArrayList&lt;String&gt;();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Stream&lt;String&gt; stream = getStream();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Graal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Nuevo JIT esrito en Java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381250" y="922675"/>
            <a:ext cx="5316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Adios a Java EE y CORBA en Java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 the Java EE and CORBA Modules.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Ahora se encuentran en paquetes separados.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EE se ha cedido la gestión a la fundación Eclipse. </a:t>
            </a:r>
            <a:r>
              <a:rPr lang="en" sz="800"/>
              <a:t>(Spring le ha comido la tostada).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Paquetes eliminados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384150" y="1464075"/>
            <a:ext cx="7528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java.xml.ws (JAX-WS, plus the related technologies SAAJ and Web Services Metadata)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java.xml.bind (JAXB)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java.activation (JAF)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java.xml.ws.annotation (Common Annotations)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java.corba (CORBA)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java.transaction (JTA)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java.se.ee (Aggregator module for the six modules above)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jdk.xml.ws (Tools for JAX-WS)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jdk.xml.bind (Tools for JAXB)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 HTTP en Java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2018 ya tenemos un cliente HTTP en Java.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Char char="◉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Soporte para HTTP/2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Char char="◉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Soporte REST y GraphQL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RestTemplate de Spring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