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3C9A-6DFD-4324-B6B6-6AC6FA551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330DB-5D0E-4C49-9B02-FCCDE8EDF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A49D2-E2A0-43A6-99C3-F3282459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E9EB-F17F-4D9E-812F-D664D67E667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D1E22-64AD-4AB0-991C-56ED654C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C447B-BB8B-4631-94EF-A223520B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5449-F38A-4C7B-8C60-29ECD3DA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3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A77C-A6A0-4FC8-8861-ACD50C6E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82F4F-AF7D-4C4F-A6CB-69DA353FB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6BD44-AEC1-4D68-8DE5-FA6F94F4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E9EB-F17F-4D9E-812F-D664D67E667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CA44D-B314-4B97-AA62-90AB6208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F0CC5-16E9-43C8-90DF-97D980CF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5449-F38A-4C7B-8C60-29ECD3DA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8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95E71A-9FEA-4728-898F-51607AFF7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CDEC3-9D7B-4D59-974F-E4FA65856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06897-EBFF-4B60-9364-361CE2BE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E9EB-F17F-4D9E-812F-D664D67E667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B2F0C-8D74-430B-ADD3-C289CC37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03223-684F-457E-B47D-7626A212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5449-F38A-4C7B-8C60-29ECD3DA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5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B40B-68E2-4995-9953-793CE8AC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B59AC-988C-4C92-A120-CB7B0968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1A2D6-A29A-4F28-8879-70D59EA6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E9EB-F17F-4D9E-812F-D664D67E667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624D0-94AD-417E-90CD-A865B869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C3DC5-506D-4487-9738-B0873888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5449-F38A-4C7B-8C60-29ECD3DA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7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A7D1-F8AF-4F85-B5FA-B5721CF6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400A6-1E34-4369-B8ED-526861C4F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0D617-0AA9-4DD8-8993-ACE7AC7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E9EB-F17F-4D9E-812F-D664D67E667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8E821-EBE9-4CAF-9479-D47177E1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62A72-AD93-4283-9EEE-FEF6AC7C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5449-F38A-4C7B-8C60-29ECD3DA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4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A00B-6FB5-4DC2-A99B-C7D80F64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B5993-32A5-419E-9BE7-C582B3CC0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9625D-0BAE-4BA3-B82B-F5012D86C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7A52A-24DB-4350-B6A8-8DC87217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E9EB-F17F-4D9E-812F-D664D67E667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CCA31-1B8F-4FB8-89ED-229B32A6A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5E3C5-AE36-423C-B0F5-CC58D67A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5449-F38A-4C7B-8C60-29ECD3DA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6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2E9D-EC4D-4737-8D6C-8D34C9F4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C932C-4E38-4283-B8A0-CBD61F7C0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3C99C-12F6-489A-8FC9-434270D8F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1C387-E473-434E-98F8-D59D4ED5C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65998-74E0-4548-9020-04677F4B2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655C34-433E-4852-8EE2-E767A033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E9EB-F17F-4D9E-812F-D664D67E667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25822-329E-4FE4-9082-AF96BECD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9CAB63-D55E-442E-B8C6-917D86B2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5449-F38A-4C7B-8C60-29ECD3DA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0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E30B-D567-4E33-9E1B-CEF55767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A589F-4F3D-4CE1-89BA-81A85983C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E9EB-F17F-4D9E-812F-D664D67E667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3BA29-79AD-4928-BDF5-A5FDB217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E6814-44E5-4C93-8168-3CCC1533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5449-F38A-4C7B-8C60-29ECD3DA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619AF-2A7D-4FB8-A8CA-04E9B6DFA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E9EB-F17F-4D9E-812F-D664D67E667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00E3A4-9715-4AE5-9DDE-A50BD19B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9E5E7-2111-4DF2-9BB6-4138BC09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5449-F38A-4C7B-8C60-29ECD3DA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2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4269-9F97-4191-9EA7-91563E32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F76A0-15FA-4DC3-96B7-E8E293265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C55EC-450F-4458-8B17-F2AA95142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CD935-7745-4CC3-A92E-86ECE3D5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E9EB-F17F-4D9E-812F-D664D67E667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0250D-4231-4C5F-A63A-E6680212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EC7E9-0A26-4F8E-A7D6-C6C765C0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5449-F38A-4C7B-8C60-29ECD3DA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E218-8EAB-4F46-B572-1B02AB10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B9A40D-3716-40A2-90D7-E76CBB632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87022-80D0-4BEA-AD74-8D538331A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84B4A-0564-43CD-8242-4564623C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E9EB-F17F-4D9E-812F-D664D67E667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3AA12-D49E-4AEF-9FC3-A829AD2D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16DCF-7043-458E-B566-7D6156CB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5449-F38A-4C7B-8C60-29ECD3DA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5827A-50C2-48C7-A7C9-EA5A85CAF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3DABF-3B56-4255-9462-EB8FB2535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ED16-AA06-4226-8C23-2B95E8E59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0E9EB-F17F-4D9E-812F-D664D67E667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1A365-9F45-4BDA-A911-8F91FC481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7EC95-78DD-4ADA-82E2-1F3C5FC7B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05449-F38A-4C7B-8C60-29ECD3DA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0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61EBB-2447-4C9F-953B-7B6B5401B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StoryPlay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40685-447F-41A0-AA7A-A1CB6E750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Sprint 2 Presentation: Group 9</a:t>
            </a:r>
          </a:p>
          <a:p>
            <a:pPr algn="l"/>
            <a:r>
              <a:rPr lang="en-US" dirty="0"/>
              <a:t>Josh Gooderham</a:t>
            </a:r>
          </a:p>
          <a:p>
            <a:pPr algn="l"/>
            <a:r>
              <a:rPr lang="en-US" dirty="0"/>
              <a:t>Sean Hand</a:t>
            </a:r>
          </a:p>
          <a:p>
            <a:pPr algn="l"/>
            <a:r>
              <a:rPr lang="en-US" dirty="0"/>
              <a:t>Kevin Karch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25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CAB8911-738F-41E4-A74E-E7B0AB622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70" y="1825625"/>
            <a:ext cx="6958860" cy="4351338"/>
          </a:xfrm>
        </p:spPr>
      </p:pic>
    </p:spTree>
    <p:extLst>
      <p:ext uri="{BB962C8B-B14F-4D97-AF65-F5344CB8AC3E}">
        <p14:creationId xmlns:p14="http://schemas.microsoft.com/office/powerpoint/2010/main" val="233252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F513A249-6D2B-4B26-9E83-F87B27795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806" y="1825625"/>
            <a:ext cx="6976388" cy="4351338"/>
          </a:xfrm>
        </p:spPr>
      </p:pic>
    </p:spTree>
    <p:extLst>
      <p:ext uri="{BB962C8B-B14F-4D97-AF65-F5344CB8AC3E}">
        <p14:creationId xmlns:p14="http://schemas.microsoft.com/office/powerpoint/2010/main" val="310193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EEF743E-8F67-4C38-99B3-313D1C4AD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193" y="1825625"/>
            <a:ext cx="6967613" cy="4351338"/>
          </a:xfrm>
        </p:spPr>
      </p:pic>
    </p:spTree>
    <p:extLst>
      <p:ext uri="{BB962C8B-B14F-4D97-AF65-F5344CB8AC3E}">
        <p14:creationId xmlns:p14="http://schemas.microsoft.com/office/powerpoint/2010/main" val="115930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8D62477-32BD-4E93-8935-FB4992122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236" y="643467"/>
            <a:ext cx="6573527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208DE0-D625-471C-8682-44F7893B0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297" y="-109292"/>
            <a:ext cx="12308614" cy="18518278"/>
          </a:xfrm>
        </p:spPr>
      </p:pic>
    </p:spTree>
    <p:extLst>
      <p:ext uri="{BB962C8B-B14F-4D97-AF65-F5344CB8AC3E}">
        <p14:creationId xmlns:p14="http://schemas.microsoft.com/office/powerpoint/2010/main" val="263494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257BBB8-9BA2-4CCD-82B5-EB86405DA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65" y="0"/>
            <a:ext cx="7994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1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C24EEC-08A5-4F88-847D-D70F0280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57"/>
            <a:ext cx="12192000" cy="33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9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33B091-6157-4D24-B476-D943FF412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092" y="1138334"/>
            <a:ext cx="8113292" cy="40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2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AB72F3-09CC-4590-8FF6-0EA4704A6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353" y="1129004"/>
            <a:ext cx="8776546" cy="43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8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C8B32F-F6D4-4828-802E-C5D32CC06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698" y="1086987"/>
            <a:ext cx="4784757" cy="468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3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oll, food&#10;&#10;Description automatically generated">
            <a:extLst>
              <a:ext uri="{FF2B5EF4-FFF2-40B4-BE49-F238E27FC236}">
                <a16:creationId xmlns:a16="http://schemas.microsoft.com/office/drawing/2014/main" id="{F9AACEC9-C89D-479B-B35B-54D414F30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111" y="1825625"/>
            <a:ext cx="6957778" cy="4351338"/>
          </a:xfrm>
        </p:spPr>
      </p:pic>
    </p:spTree>
    <p:extLst>
      <p:ext uri="{BB962C8B-B14F-4D97-AF65-F5344CB8AC3E}">
        <p14:creationId xmlns:p14="http://schemas.microsoft.com/office/powerpoint/2010/main" val="4450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</Words>
  <Application>Microsoft Office PowerPoint</Application>
  <PresentationFormat>Widescreen</PresentationFormat>
  <Paragraphs>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StoryPlay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StoryPlay</dc:title>
  <dc:creator>Karch,Kevin M</dc:creator>
  <cp:lastModifiedBy>Karch,Kevin M</cp:lastModifiedBy>
  <cp:revision>5</cp:revision>
  <dcterms:created xsi:type="dcterms:W3CDTF">2020-11-12T13:21:10Z</dcterms:created>
  <dcterms:modified xsi:type="dcterms:W3CDTF">2020-11-14T00:15:35Z</dcterms:modified>
</cp:coreProperties>
</file>