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61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0"/>
  </p:normalViewPr>
  <p:slideViewPr>
    <p:cSldViewPr snapToGrid="0" snapToObjects="1">
      <p:cViewPr varScale="1">
        <p:scale>
          <a:sx n="111" d="100"/>
          <a:sy n="111" d="100"/>
        </p:scale>
        <p:origin x="1680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EF94B6-4D6D-BC49-9B1B-2DCD25ED700E}" type="datetimeFigureOut">
              <a:rPr lang="en-US" smtClean="0"/>
              <a:t>6/7/18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8EEC9F-A1A6-2B42-A8A4-9CCCFF1F9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852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8EEC9F-A1A6-2B42-A8A4-9CCCFF1F971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16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85211-36CF-6844-8413-EF479547C2A8}" type="datetimeFigureOut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381D7-B388-1A4A-9531-5A12741AC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948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85211-36CF-6844-8413-EF479547C2A8}" type="datetimeFigureOut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381D7-B388-1A4A-9531-5A12741AC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383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85211-36CF-6844-8413-EF479547C2A8}" type="datetimeFigureOut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381D7-B388-1A4A-9531-5A12741AC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445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85211-36CF-6844-8413-EF479547C2A8}" type="datetimeFigureOut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381D7-B388-1A4A-9531-5A12741AC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948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85211-36CF-6844-8413-EF479547C2A8}" type="datetimeFigureOut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381D7-B388-1A4A-9531-5A12741AC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483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85211-36CF-6844-8413-EF479547C2A8}" type="datetimeFigureOut">
              <a:rPr lang="en-US" smtClean="0"/>
              <a:t>6/7/18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381D7-B388-1A4A-9531-5A12741AC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028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85211-36CF-6844-8413-EF479547C2A8}" type="datetimeFigureOut">
              <a:rPr lang="en-US" smtClean="0"/>
              <a:t>6/7/18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381D7-B388-1A4A-9531-5A12741AC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952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85211-36CF-6844-8413-EF479547C2A8}" type="datetimeFigureOut">
              <a:rPr lang="en-US" smtClean="0"/>
              <a:t>6/7/18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381D7-B388-1A4A-9531-5A12741AC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883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85211-36CF-6844-8413-EF479547C2A8}" type="datetimeFigureOut">
              <a:rPr lang="en-US" smtClean="0"/>
              <a:t>6/7/18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381D7-B388-1A4A-9531-5A12741AC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830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85211-36CF-6844-8413-EF479547C2A8}" type="datetimeFigureOut">
              <a:rPr lang="en-US" smtClean="0"/>
              <a:t>6/7/18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381D7-B388-1A4A-9531-5A12741AC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750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85211-36CF-6844-8413-EF479547C2A8}" type="datetimeFigureOut">
              <a:rPr lang="en-US" smtClean="0"/>
              <a:t>6/7/18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381D7-B388-1A4A-9531-5A12741AC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057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D85211-36CF-6844-8413-EF479547C2A8}" type="datetimeFigureOut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381D7-B388-1A4A-9531-5A12741AC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579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5887" y="2142562"/>
            <a:ext cx="534702" cy="50863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163441" y="2973725"/>
            <a:ext cx="430933" cy="4506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139491" y="3498740"/>
            <a:ext cx="505252" cy="491107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Heart 10"/>
          <p:cNvSpPr/>
          <p:nvPr/>
        </p:nvSpPr>
        <p:spPr>
          <a:xfrm>
            <a:off x="2165324" y="4386966"/>
            <a:ext cx="505252" cy="463800"/>
          </a:xfrm>
          <a:prstGeom prst="heart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/>
          <p:cNvSpPr/>
          <p:nvPr/>
        </p:nvSpPr>
        <p:spPr>
          <a:xfrm>
            <a:off x="2153326" y="4906028"/>
            <a:ext cx="559872" cy="409181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846129" y="2156612"/>
            <a:ext cx="505252" cy="491107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719283" y="4864419"/>
            <a:ext cx="505252" cy="491107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318008" y="4373312"/>
            <a:ext cx="505252" cy="491107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784559" y="2942938"/>
            <a:ext cx="505252" cy="491107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Heart 17"/>
          <p:cNvSpPr/>
          <p:nvPr/>
        </p:nvSpPr>
        <p:spPr>
          <a:xfrm>
            <a:off x="2211969" y="2180015"/>
            <a:ext cx="505252" cy="463800"/>
          </a:xfrm>
          <a:prstGeom prst="heart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Heart 18"/>
          <p:cNvSpPr/>
          <p:nvPr/>
        </p:nvSpPr>
        <p:spPr>
          <a:xfrm>
            <a:off x="3323312" y="4917831"/>
            <a:ext cx="505252" cy="463800"/>
          </a:xfrm>
          <a:prstGeom prst="heart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Heart 19"/>
          <p:cNvSpPr/>
          <p:nvPr/>
        </p:nvSpPr>
        <p:spPr>
          <a:xfrm>
            <a:off x="4506713" y="6256413"/>
            <a:ext cx="224194" cy="233969"/>
          </a:xfrm>
          <a:prstGeom prst="heart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793602" y="3548614"/>
            <a:ext cx="430933" cy="4506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762354" y="4313919"/>
            <a:ext cx="430933" cy="4506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530813" y="3036771"/>
            <a:ext cx="430933" cy="4506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3486680" y="1676086"/>
            <a:ext cx="430933" cy="4506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282780" y="1649613"/>
            <a:ext cx="430933" cy="4506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3012" y="1605847"/>
            <a:ext cx="534702" cy="508632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0402" y="5952013"/>
            <a:ext cx="240505" cy="228779"/>
          </a:xfrm>
          <a:prstGeom prst="rect">
            <a:avLst/>
          </a:prstGeom>
        </p:spPr>
      </p:pic>
      <p:sp>
        <p:nvSpPr>
          <p:cNvPr id="34" name="Isosceles Triangle 33"/>
          <p:cNvSpPr/>
          <p:nvPr/>
        </p:nvSpPr>
        <p:spPr>
          <a:xfrm>
            <a:off x="3410436" y="3542024"/>
            <a:ext cx="559872" cy="409181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/>
          <p:cNvCxnSpPr/>
          <p:nvPr/>
        </p:nvCxnSpPr>
        <p:spPr>
          <a:xfrm>
            <a:off x="1952738" y="0"/>
            <a:ext cx="0" cy="6858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5762580" y="0"/>
            <a:ext cx="0" cy="6858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4128316" y="0"/>
            <a:ext cx="0" cy="6858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7462420" y="0"/>
            <a:ext cx="0" cy="6858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165288" y="-42333"/>
            <a:ext cx="1765927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STEP 0 – STORE  TO HDFS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128317" y="100125"/>
            <a:ext cx="1292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1 - MAP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663803" y="100125"/>
            <a:ext cx="19393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2 – SHUFFLE</a:t>
            </a:r>
          </a:p>
          <a:p>
            <a:pPr algn="ctr"/>
            <a:r>
              <a:rPr lang="en-US" sz="2400" b="1" dirty="0"/>
              <a:t>and SORT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462420" y="91063"/>
            <a:ext cx="173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3 - REDUCE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952739" y="958275"/>
            <a:ext cx="2175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Assume 4 data partitions.</a:t>
            </a:r>
          </a:p>
        </p:txBody>
      </p:sp>
      <p:sp>
        <p:nvSpPr>
          <p:cNvPr id="67" name="Rectangle 66"/>
          <p:cNvSpPr/>
          <p:nvPr/>
        </p:nvSpPr>
        <p:spPr>
          <a:xfrm>
            <a:off x="2117801" y="1550391"/>
            <a:ext cx="1928584" cy="1152590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2094871" y="2889981"/>
            <a:ext cx="1928584" cy="1152590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2108526" y="4253985"/>
            <a:ext cx="1928584" cy="1152590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2108526" y="5633024"/>
            <a:ext cx="1928584" cy="1152590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4402286" y="1179947"/>
            <a:ext cx="991602" cy="1255568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4402287" y="2636083"/>
            <a:ext cx="991602" cy="1255568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4415425" y="4148855"/>
            <a:ext cx="978463" cy="1255568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Rectangle 79"/>
          <p:cNvSpPr/>
          <p:nvPr/>
        </p:nvSpPr>
        <p:spPr>
          <a:xfrm>
            <a:off x="4449731" y="5581535"/>
            <a:ext cx="944157" cy="1255568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/>
          <p:cNvSpPr>
            <a:spLocks noChangeAspect="1"/>
          </p:cNvSpPr>
          <p:nvPr/>
        </p:nvSpPr>
        <p:spPr>
          <a:xfrm>
            <a:off x="7740173" y="1649613"/>
            <a:ext cx="215467" cy="2253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6" name="Picture 1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1944" y="2066470"/>
            <a:ext cx="267351" cy="254316"/>
          </a:xfrm>
          <a:prstGeom prst="rect">
            <a:avLst/>
          </a:prstGeom>
        </p:spPr>
      </p:pic>
      <p:sp>
        <p:nvSpPr>
          <p:cNvPr id="127" name="Oval 126"/>
          <p:cNvSpPr>
            <a:spLocks noChangeAspect="1"/>
          </p:cNvSpPr>
          <p:nvPr/>
        </p:nvSpPr>
        <p:spPr>
          <a:xfrm>
            <a:off x="7740173" y="2481278"/>
            <a:ext cx="252626" cy="245554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Heart 127"/>
          <p:cNvSpPr>
            <a:spLocks noChangeAspect="1"/>
          </p:cNvSpPr>
          <p:nvPr/>
        </p:nvSpPr>
        <p:spPr>
          <a:xfrm>
            <a:off x="7729144" y="2917574"/>
            <a:ext cx="252626" cy="231900"/>
          </a:xfrm>
          <a:prstGeom prst="heart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Isosceles Triangle 128"/>
          <p:cNvSpPr>
            <a:spLocks noChangeAspect="1"/>
          </p:cNvSpPr>
          <p:nvPr/>
        </p:nvSpPr>
        <p:spPr>
          <a:xfrm>
            <a:off x="7740173" y="3322030"/>
            <a:ext cx="279936" cy="204591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/>
          <p:cNvSpPr txBox="1"/>
          <p:nvPr/>
        </p:nvSpPr>
        <p:spPr>
          <a:xfrm>
            <a:off x="7317277" y="1508754"/>
            <a:ext cx="1681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(        ,  8  )</a:t>
            </a:r>
          </a:p>
        </p:txBody>
      </p:sp>
      <p:sp>
        <p:nvSpPr>
          <p:cNvPr id="53" name="Heart 52"/>
          <p:cNvSpPr/>
          <p:nvPr/>
        </p:nvSpPr>
        <p:spPr>
          <a:xfrm>
            <a:off x="3450658" y="6267351"/>
            <a:ext cx="505252" cy="463800"/>
          </a:xfrm>
          <a:prstGeom prst="heart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2888074" y="6267351"/>
            <a:ext cx="430933" cy="4506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2233085" y="5684304"/>
            <a:ext cx="430933" cy="4506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6076" y="6209319"/>
            <a:ext cx="534702" cy="508632"/>
          </a:xfrm>
          <a:prstGeom prst="rect">
            <a:avLst/>
          </a:prstGeom>
        </p:spPr>
      </p:pic>
      <p:sp>
        <p:nvSpPr>
          <p:cNvPr id="57" name="Isosceles Triangle 56"/>
          <p:cNvSpPr/>
          <p:nvPr/>
        </p:nvSpPr>
        <p:spPr>
          <a:xfrm>
            <a:off x="3396038" y="5713430"/>
            <a:ext cx="559872" cy="409181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8" name="Picture 5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4447" y="5672160"/>
            <a:ext cx="534702" cy="508632"/>
          </a:xfrm>
          <a:prstGeom prst="rect">
            <a:avLst/>
          </a:prstGeom>
        </p:spPr>
      </p:pic>
      <p:sp>
        <p:nvSpPr>
          <p:cNvPr id="65" name="Rectangle 64"/>
          <p:cNvSpPr/>
          <p:nvPr/>
        </p:nvSpPr>
        <p:spPr>
          <a:xfrm>
            <a:off x="6114972" y="1166748"/>
            <a:ext cx="991602" cy="1706168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6114973" y="3150762"/>
            <a:ext cx="991602" cy="1715455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6128112" y="5170382"/>
            <a:ext cx="978463" cy="1615232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7317277" y="1953594"/>
            <a:ext cx="1681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(        ,  4  )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7317277" y="2347334"/>
            <a:ext cx="1681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(        ,  5  )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7317277" y="2805938"/>
            <a:ext cx="1681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(        ,  4  )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7317277" y="3203213"/>
            <a:ext cx="1681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(        ,  3  )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6AD8896F-C219-A646-9D99-86C89E142B20}"/>
              </a:ext>
            </a:extLst>
          </p:cNvPr>
          <p:cNvSpPr/>
          <p:nvPr/>
        </p:nvSpPr>
        <p:spPr>
          <a:xfrm>
            <a:off x="4448631" y="2137468"/>
            <a:ext cx="225069" cy="228412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Heart 62">
            <a:extLst>
              <a:ext uri="{FF2B5EF4-FFF2-40B4-BE49-F238E27FC236}">
                <a16:creationId xmlns:a16="http://schemas.microsoft.com/office/drawing/2014/main" id="{402F1871-A7B7-8942-8FFB-C4241DBED68E}"/>
              </a:ext>
            </a:extLst>
          </p:cNvPr>
          <p:cNvSpPr/>
          <p:nvPr/>
        </p:nvSpPr>
        <p:spPr>
          <a:xfrm>
            <a:off x="4457105" y="1853656"/>
            <a:ext cx="209491" cy="201959"/>
          </a:xfrm>
          <a:prstGeom prst="heart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963877F-9534-A140-ACFA-385EE2315B43}"/>
              </a:ext>
            </a:extLst>
          </p:cNvPr>
          <p:cNvSpPr/>
          <p:nvPr/>
        </p:nvSpPr>
        <p:spPr>
          <a:xfrm>
            <a:off x="4490402" y="1237020"/>
            <a:ext cx="176270" cy="169712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5" name="Picture 84">
            <a:extLst>
              <a:ext uri="{FF2B5EF4-FFF2-40B4-BE49-F238E27FC236}">
                <a16:creationId xmlns:a16="http://schemas.microsoft.com/office/drawing/2014/main" id="{A24DCCCE-2D1E-DF4C-A136-F78E988947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2845" y="1508754"/>
            <a:ext cx="207942" cy="197803"/>
          </a:xfrm>
          <a:prstGeom prst="rect">
            <a:avLst/>
          </a:prstGeom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43CC9C45-A953-9445-9533-06762FDE7407}"/>
              </a:ext>
            </a:extLst>
          </p:cNvPr>
          <p:cNvSpPr txBox="1"/>
          <p:nvPr/>
        </p:nvSpPr>
        <p:spPr>
          <a:xfrm>
            <a:off x="4036757" y="6533985"/>
            <a:ext cx="1549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(        ,  1  )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4CF330C-38A1-754A-A583-316EC9C8B132}"/>
              </a:ext>
            </a:extLst>
          </p:cNvPr>
          <p:cNvSpPr txBox="1"/>
          <p:nvPr/>
        </p:nvSpPr>
        <p:spPr>
          <a:xfrm>
            <a:off x="3992854" y="1156623"/>
            <a:ext cx="1549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(        ,  2  )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8B867E9-C391-EB4C-9644-2233A5A19633}"/>
              </a:ext>
            </a:extLst>
          </p:cNvPr>
          <p:cNvSpPr txBox="1"/>
          <p:nvPr/>
        </p:nvSpPr>
        <p:spPr>
          <a:xfrm>
            <a:off x="3992854" y="1470075"/>
            <a:ext cx="1549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(        ,  2  )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5ADA2AF-E58C-554C-A9D5-7932D8525A12}"/>
              </a:ext>
            </a:extLst>
          </p:cNvPr>
          <p:cNvSpPr txBox="1"/>
          <p:nvPr/>
        </p:nvSpPr>
        <p:spPr>
          <a:xfrm>
            <a:off x="3983885" y="2088726"/>
            <a:ext cx="1549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(        ,  1  )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87B6FEB-70F0-E648-A000-BAE624449090}"/>
              </a:ext>
            </a:extLst>
          </p:cNvPr>
          <p:cNvSpPr txBox="1"/>
          <p:nvPr/>
        </p:nvSpPr>
        <p:spPr>
          <a:xfrm>
            <a:off x="3983885" y="1785388"/>
            <a:ext cx="1549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(        ,  1  )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18466E56-D93F-CA4D-9001-9855AE63678F}"/>
              </a:ext>
            </a:extLst>
          </p:cNvPr>
          <p:cNvSpPr txBox="1"/>
          <p:nvPr/>
        </p:nvSpPr>
        <p:spPr>
          <a:xfrm>
            <a:off x="4062741" y="4766098"/>
            <a:ext cx="1549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(        ,  2  )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6ADC208-53CB-9D4D-B395-6AD7AAB3268A}"/>
              </a:ext>
            </a:extLst>
          </p:cNvPr>
          <p:cNvSpPr txBox="1"/>
          <p:nvPr/>
        </p:nvSpPr>
        <p:spPr>
          <a:xfrm>
            <a:off x="4036771" y="2595250"/>
            <a:ext cx="1549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(        ,  3  )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8785A59-FB23-0F43-BFEF-0FB5F8A8E7FB}"/>
              </a:ext>
            </a:extLst>
          </p:cNvPr>
          <p:cNvSpPr txBox="1"/>
          <p:nvPr/>
        </p:nvSpPr>
        <p:spPr>
          <a:xfrm>
            <a:off x="4036771" y="2929430"/>
            <a:ext cx="1549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(        ,  2  )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CBC7A6DC-9D8D-FA48-AEB8-6AD733F760FB}"/>
              </a:ext>
            </a:extLst>
          </p:cNvPr>
          <p:cNvSpPr txBox="1"/>
          <p:nvPr/>
        </p:nvSpPr>
        <p:spPr>
          <a:xfrm>
            <a:off x="4045349" y="3267603"/>
            <a:ext cx="1549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(        ,  1  )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AEBB657F-599A-0D47-B756-75FD9DC430FB}"/>
              </a:ext>
            </a:extLst>
          </p:cNvPr>
          <p:cNvSpPr/>
          <p:nvPr/>
        </p:nvSpPr>
        <p:spPr>
          <a:xfrm>
            <a:off x="4543650" y="2689293"/>
            <a:ext cx="175391" cy="159522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84499CD4-4EE9-F24B-8420-AB9D01C1806F}"/>
              </a:ext>
            </a:extLst>
          </p:cNvPr>
          <p:cNvSpPr/>
          <p:nvPr/>
        </p:nvSpPr>
        <p:spPr>
          <a:xfrm>
            <a:off x="4539128" y="3009331"/>
            <a:ext cx="206365" cy="189694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Isosceles Triangle 33">
            <a:extLst>
              <a:ext uri="{FF2B5EF4-FFF2-40B4-BE49-F238E27FC236}">
                <a16:creationId xmlns:a16="http://schemas.microsoft.com/office/drawing/2014/main" id="{E4628ED7-95DA-2845-994C-8851FDDFA635}"/>
              </a:ext>
            </a:extLst>
          </p:cNvPr>
          <p:cNvSpPr/>
          <p:nvPr/>
        </p:nvSpPr>
        <p:spPr>
          <a:xfrm>
            <a:off x="4539128" y="3295598"/>
            <a:ext cx="240240" cy="219028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C94FC961-E398-184F-8A21-88772AF75E25}"/>
              </a:ext>
            </a:extLst>
          </p:cNvPr>
          <p:cNvSpPr/>
          <p:nvPr/>
        </p:nvSpPr>
        <p:spPr>
          <a:xfrm>
            <a:off x="4543649" y="4240518"/>
            <a:ext cx="175391" cy="159522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C57A673-780E-0D4A-965D-34E6CC6AE212}"/>
              </a:ext>
            </a:extLst>
          </p:cNvPr>
          <p:cNvSpPr txBox="1"/>
          <p:nvPr/>
        </p:nvSpPr>
        <p:spPr>
          <a:xfrm>
            <a:off x="4036757" y="4151668"/>
            <a:ext cx="1549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(        ,  1  )</a:t>
            </a:r>
          </a:p>
        </p:txBody>
      </p:sp>
      <p:sp>
        <p:nvSpPr>
          <p:cNvPr id="103" name="Heart 102">
            <a:extLst>
              <a:ext uri="{FF2B5EF4-FFF2-40B4-BE49-F238E27FC236}">
                <a16:creationId xmlns:a16="http://schemas.microsoft.com/office/drawing/2014/main" id="{51D0FBAF-27DF-DE4C-BD2A-9E9770C63E4F}"/>
              </a:ext>
            </a:extLst>
          </p:cNvPr>
          <p:cNvSpPr/>
          <p:nvPr/>
        </p:nvSpPr>
        <p:spPr>
          <a:xfrm>
            <a:off x="4527048" y="4501880"/>
            <a:ext cx="224194" cy="233969"/>
          </a:xfrm>
          <a:prstGeom prst="heart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2B173169-F747-B24C-B53A-01B837B9497D}"/>
              </a:ext>
            </a:extLst>
          </p:cNvPr>
          <p:cNvSpPr txBox="1"/>
          <p:nvPr/>
        </p:nvSpPr>
        <p:spPr>
          <a:xfrm>
            <a:off x="4045349" y="4428072"/>
            <a:ext cx="1549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(        ,  2  )</a:t>
            </a: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036590BD-63C0-DA47-973F-9321C29E8296}"/>
              </a:ext>
            </a:extLst>
          </p:cNvPr>
          <p:cNvSpPr/>
          <p:nvPr/>
        </p:nvSpPr>
        <p:spPr>
          <a:xfrm>
            <a:off x="4547425" y="4846039"/>
            <a:ext cx="206365" cy="189694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Isosceles Triangle 33">
            <a:extLst>
              <a:ext uri="{FF2B5EF4-FFF2-40B4-BE49-F238E27FC236}">
                <a16:creationId xmlns:a16="http://schemas.microsoft.com/office/drawing/2014/main" id="{4DFDB28F-6426-AB4F-BA25-FF68F1FDF4B8}"/>
              </a:ext>
            </a:extLst>
          </p:cNvPr>
          <p:cNvSpPr/>
          <p:nvPr/>
        </p:nvSpPr>
        <p:spPr>
          <a:xfrm>
            <a:off x="4513550" y="5097099"/>
            <a:ext cx="240240" cy="219028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2F1EF870-6BA9-E94B-A9EA-B4E51171C194}"/>
              </a:ext>
            </a:extLst>
          </p:cNvPr>
          <p:cNvSpPr txBox="1"/>
          <p:nvPr/>
        </p:nvSpPr>
        <p:spPr>
          <a:xfrm>
            <a:off x="4054687" y="5596534"/>
            <a:ext cx="1549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(        ,  2  )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4D827431-3189-CE4C-8638-98BA244A09DA}"/>
              </a:ext>
            </a:extLst>
          </p:cNvPr>
          <p:cNvSpPr txBox="1"/>
          <p:nvPr/>
        </p:nvSpPr>
        <p:spPr>
          <a:xfrm>
            <a:off x="4045349" y="5072168"/>
            <a:ext cx="1549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(        ,  1  )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883782A6-554D-8F4E-A608-2325DA24F564}"/>
              </a:ext>
            </a:extLst>
          </p:cNvPr>
          <p:cNvSpPr/>
          <p:nvPr/>
        </p:nvSpPr>
        <p:spPr>
          <a:xfrm>
            <a:off x="4527048" y="5682666"/>
            <a:ext cx="175391" cy="159522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Isosceles Triangle 33">
            <a:extLst>
              <a:ext uri="{FF2B5EF4-FFF2-40B4-BE49-F238E27FC236}">
                <a16:creationId xmlns:a16="http://schemas.microsoft.com/office/drawing/2014/main" id="{7D35836F-A6FA-9945-BB1A-9B3C3E2BEC12}"/>
              </a:ext>
            </a:extLst>
          </p:cNvPr>
          <p:cNvSpPr/>
          <p:nvPr/>
        </p:nvSpPr>
        <p:spPr>
          <a:xfrm>
            <a:off x="4497008" y="6554195"/>
            <a:ext cx="240240" cy="219028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AF433BEA-F28C-0D48-889B-6A7D30CF062D}"/>
              </a:ext>
            </a:extLst>
          </p:cNvPr>
          <p:cNvSpPr txBox="1"/>
          <p:nvPr/>
        </p:nvSpPr>
        <p:spPr>
          <a:xfrm>
            <a:off x="4045349" y="6191924"/>
            <a:ext cx="1549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(        ,  1  )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DE7EC3DD-6CA0-5745-A4E0-C43214F169D6}"/>
              </a:ext>
            </a:extLst>
          </p:cNvPr>
          <p:cNvSpPr txBox="1"/>
          <p:nvPr/>
        </p:nvSpPr>
        <p:spPr>
          <a:xfrm>
            <a:off x="4054687" y="5917809"/>
            <a:ext cx="1549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(        ,  2  )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DD18F86-F166-C84B-8305-C646EBF9FE19}"/>
              </a:ext>
            </a:extLst>
          </p:cNvPr>
          <p:cNvSpPr txBox="1"/>
          <p:nvPr/>
        </p:nvSpPr>
        <p:spPr>
          <a:xfrm>
            <a:off x="5771549" y="1199432"/>
            <a:ext cx="1549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(        ,  2  )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5C7C7CA2-79EF-A340-B036-EF9BAD0313BE}"/>
              </a:ext>
            </a:extLst>
          </p:cNvPr>
          <p:cNvSpPr txBox="1"/>
          <p:nvPr/>
        </p:nvSpPr>
        <p:spPr>
          <a:xfrm>
            <a:off x="5772087" y="1445121"/>
            <a:ext cx="1549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(        ,  3  )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6916E669-E0DE-9A46-92FB-C8FF23CC7EB4}"/>
              </a:ext>
            </a:extLst>
          </p:cNvPr>
          <p:cNvSpPr txBox="1"/>
          <p:nvPr/>
        </p:nvSpPr>
        <p:spPr>
          <a:xfrm>
            <a:off x="5806123" y="1747156"/>
            <a:ext cx="1549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(        ,  1  )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91142711-4377-C246-9B92-1C6F5CD557BB}"/>
              </a:ext>
            </a:extLst>
          </p:cNvPr>
          <p:cNvSpPr txBox="1"/>
          <p:nvPr/>
        </p:nvSpPr>
        <p:spPr>
          <a:xfrm>
            <a:off x="5791722" y="2032342"/>
            <a:ext cx="1549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(        ,  2  )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F848E4DD-89B0-4341-9AA4-182ECB728699}"/>
              </a:ext>
            </a:extLst>
          </p:cNvPr>
          <p:cNvSpPr/>
          <p:nvPr/>
        </p:nvSpPr>
        <p:spPr>
          <a:xfrm>
            <a:off x="6300935" y="1294053"/>
            <a:ext cx="175391" cy="159522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C4C1C35F-46CA-9A47-8E84-AB4A0A5307A9}"/>
              </a:ext>
            </a:extLst>
          </p:cNvPr>
          <p:cNvSpPr/>
          <p:nvPr/>
        </p:nvSpPr>
        <p:spPr>
          <a:xfrm>
            <a:off x="6300935" y="1566371"/>
            <a:ext cx="175391" cy="159522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9B049772-5C26-814C-ABE6-B8D4BB7C52D7}"/>
              </a:ext>
            </a:extLst>
          </p:cNvPr>
          <p:cNvSpPr/>
          <p:nvPr/>
        </p:nvSpPr>
        <p:spPr>
          <a:xfrm>
            <a:off x="6311570" y="1845815"/>
            <a:ext cx="175391" cy="159522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6C3C137C-63E7-3F4B-9EE0-B2F8820A46AC}"/>
              </a:ext>
            </a:extLst>
          </p:cNvPr>
          <p:cNvSpPr/>
          <p:nvPr/>
        </p:nvSpPr>
        <p:spPr>
          <a:xfrm>
            <a:off x="6322205" y="2125259"/>
            <a:ext cx="175391" cy="159522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34FF8420-1ACB-1949-9C7E-286E8EC58F39}"/>
              </a:ext>
            </a:extLst>
          </p:cNvPr>
          <p:cNvSpPr txBox="1"/>
          <p:nvPr/>
        </p:nvSpPr>
        <p:spPr>
          <a:xfrm>
            <a:off x="5779303" y="3138116"/>
            <a:ext cx="1549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(        ,  1  )</a:t>
            </a:r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CE76D6AF-EB1B-EA4A-9192-04C9685371E1}"/>
              </a:ext>
            </a:extLst>
          </p:cNvPr>
          <p:cNvSpPr/>
          <p:nvPr/>
        </p:nvSpPr>
        <p:spPr>
          <a:xfrm>
            <a:off x="6300034" y="3212543"/>
            <a:ext cx="206365" cy="189694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3BAFCF00-D11C-8346-86BB-3F7999717251}"/>
              </a:ext>
            </a:extLst>
          </p:cNvPr>
          <p:cNvSpPr txBox="1"/>
          <p:nvPr/>
        </p:nvSpPr>
        <p:spPr>
          <a:xfrm>
            <a:off x="5806123" y="3437327"/>
            <a:ext cx="1549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(        ,  2  )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02EDE41E-89B5-054A-BCCF-06A88126E7AF}"/>
              </a:ext>
            </a:extLst>
          </p:cNvPr>
          <p:cNvSpPr txBox="1"/>
          <p:nvPr/>
        </p:nvSpPr>
        <p:spPr>
          <a:xfrm>
            <a:off x="5806123" y="3773914"/>
            <a:ext cx="1549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(        ,  2  )</a:t>
            </a:r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F46DAFC9-29A6-6946-B727-C609875602AD}"/>
              </a:ext>
            </a:extLst>
          </p:cNvPr>
          <p:cNvSpPr/>
          <p:nvPr/>
        </p:nvSpPr>
        <p:spPr>
          <a:xfrm>
            <a:off x="6333563" y="3499108"/>
            <a:ext cx="206365" cy="189694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9BF16898-D4C7-1C49-B8EA-9B4CB34875F3}"/>
              </a:ext>
            </a:extLst>
          </p:cNvPr>
          <p:cNvSpPr/>
          <p:nvPr/>
        </p:nvSpPr>
        <p:spPr>
          <a:xfrm>
            <a:off x="6324433" y="3841975"/>
            <a:ext cx="206365" cy="189694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F4E7F3EB-2384-4E42-993B-E998CA7EA29D}"/>
              </a:ext>
            </a:extLst>
          </p:cNvPr>
          <p:cNvSpPr txBox="1"/>
          <p:nvPr/>
        </p:nvSpPr>
        <p:spPr>
          <a:xfrm>
            <a:off x="5816380" y="4104245"/>
            <a:ext cx="1549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(        ,  2  )</a:t>
            </a:r>
          </a:p>
        </p:txBody>
      </p:sp>
      <p:pic>
        <p:nvPicPr>
          <p:cNvPr id="135" name="Picture 134">
            <a:extLst>
              <a:ext uri="{FF2B5EF4-FFF2-40B4-BE49-F238E27FC236}">
                <a16:creationId xmlns:a16="http://schemas.microsoft.com/office/drawing/2014/main" id="{BFB99566-F65B-D24A-9B18-4E671A23E9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6650" y="4121111"/>
            <a:ext cx="251054" cy="238814"/>
          </a:xfrm>
          <a:prstGeom prst="rect">
            <a:avLst/>
          </a:prstGeom>
        </p:spPr>
      </p:pic>
      <p:sp>
        <p:nvSpPr>
          <p:cNvPr id="136" name="TextBox 135">
            <a:extLst>
              <a:ext uri="{FF2B5EF4-FFF2-40B4-BE49-F238E27FC236}">
                <a16:creationId xmlns:a16="http://schemas.microsoft.com/office/drawing/2014/main" id="{B8E8BF7B-2A6A-1140-A1B9-23D4A55657B5}"/>
              </a:ext>
            </a:extLst>
          </p:cNvPr>
          <p:cNvSpPr txBox="1"/>
          <p:nvPr/>
        </p:nvSpPr>
        <p:spPr>
          <a:xfrm>
            <a:off x="5843532" y="4373057"/>
            <a:ext cx="1549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(        ,  2  )</a:t>
            </a:r>
          </a:p>
        </p:txBody>
      </p:sp>
      <p:pic>
        <p:nvPicPr>
          <p:cNvPr id="137" name="Picture 136">
            <a:extLst>
              <a:ext uri="{FF2B5EF4-FFF2-40B4-BE49-F238E27FC236}">
                <a16:creationId xmlns:a16="http://schemas.microsoft.com/office/drawing/2014/main" id="{03918FF8-EB84-DB46-87E6-0143E4B320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5554" y="4389923"/>
            <a:ext cx="251054" cy="238814"/>
          </a:xfrm>
          <a:prstGeom prst="rect">
            <a:avLst/>
          </a:prstGeom>
        </p:spPr>
      </p:pic>
      <p:sp>
        <p:nvSpPr>
          <p:cNvPr id="138" name="TextBox 137">
            <a:extLst>
              <a:ext uri="{FF2B5EF4-FFF2-40B4-BE49-F238E27FC236}">
                <a16:creationId xmlns:a16="http://schemas.microsoft.com/office/drawing/2014/main" id="{D0B58D36-DB08-DA48-B275-43D23B93DEF1}"/>
              </a:ext>
            </a:extLst>
          </p:cNvPr>
          <p:cNvSpPr txBox="1"/>
          <p:nvPr/>
        </p:nvSpPr>
        <p:spPr>
          <a:xfrm>
            <a:off x="5813174" y="5193677"/>
            <a:ext cx="1549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(        ,  1  )</a:t>
            </a:r>
          </a:p>
        </p:txBody>
      </p:sp>
      <p:sp>
        <p:nvSpPr>
          <p:cNvPr id="139" name="Heart 138">
            <a:extLst>
              <a:ext uri="{FF2B5EF4-FFF2-40B4-BE49-F238E27FC236}">
                <a16:creationId xmlns:a16="http://schemas.microsoft.com/office/drawing/2014/main" id="{B4978464-4A2F-EA4B-9293-B6EAB31ECC2D}"/>
              </a:ext>
            </a:extLst>
          </p:cNvPr>
          <p:cNvSpPr/>
          <p:nvPr/>
        </p:nvSpPr>
        <p:spPr>
          <a:xfrm>
            <a:off x="6302263" y="5258084"/>
            <a:ext cx="243413" cy="225153"/>
          </a:xfrm>
          <a:prstGeom prst="heart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A9ED206A-3EE2-D244-A98F-933869A0BFFA}"/>
              </a:ext>
            </a:extLst>
          </p:cNvPr>
          <p:cNvSpPr txBox="1"/>
          <p:nvPr/>
        </p:nvSpPr>
        <p:spPr>
          <a:xfrm>
            <a:off x="5813174" y="5478558"/>
            <a:ext cx="1549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(        ,  2  )</a:t>
            </a:r>
          </a:p>
        </p:txBody>
      </p:sp>
      <p:sp>
        <p:nvSpPr>
          <p:cNvPr id="141" name="Heart 140">
            <a:extLst>
              <a:ext uri="{FF2B5EF4-FFF2-40B4-BE49-F238E27FC236}">
                <a16:creationId xmlns:a16="http://schemas.microsoft.com/office/drawing/2014/main" id="{E4C65D68-A89F-B640-9AE8-4CE18102C341}"/>
              </a:ext>
            </a:extLst>
          </p:cNvPr>
          <p:cNvSpPr/>
          <p:nvPr/>
        </p:nvSpPr>
        <p:spPr>
          <a:xfrm>
            <a:off x="6310768" y="5546006"/>
            <a:ext cx="243413" cy="225153"/>
          </a:xfrm>
          <a:prstGeom prst="heart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7A1405ED-DD3B-4646-B2FD-64037B73A9B6}"/>
              </a:ext>
            </a:extLst>
          </p:cNvPr>
          <p:cNvSpPr txBox="1"/>
          <p:nvPr/>
        </p:nvSpPr>
        <p:spPr>
          <a:xfrm>
            <a:off x="5806123" y="5798124"/>
            <a:ext cx="1549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(        ,  1  )</a:t>
            </a:r>
          </a:p>
        </p:txBody>
      </p:sp>
      <p:sp>
        <p:nvSpPr>
          <p:cNvPr id="144" name="Heart 143">
            <a:extLst>
              <a:ext uri="{FF2B5EF4-FFF2-40B4-BE49-F238E27FC236}">
                <a16:creationId xmlns:a16="http://schemas.microsoft.com/office/drawing/2014/main" id="{8BBE5212-3CD5-684C-BA3C-E2A41563C18A}"/>
              </a:ext>
            </a:extLst>
          </p:cNvPr>
          <p:cNvSpPr/>
          <p:nvPr/>
        </p:nvSpPr>
        <p:spPr>
          <a:xfrm>
            <a:off x="6322205" y="5861352"/>
            <a:ext cx="243413" cy="225153"/>
          </a:xfrm>
          <a:prstGeom prst="heart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0301CFF8-886D-5646-906E-FFD4F3816A83}"/>
              </a:ext>
            </a:extLst>
          </p:cNvPr>
          <p:cNvSpPr txBox="1"/>
          <p:nvPr/>
        </p:nvSpPr>
        <p:spPr>
          <a:xfrm>
            <a:off x="5824044" y="6038035"/>
            <a:ext cx="1549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(        ,  1  )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B2C88019-FB2D-3143-B2D3-E14D46A90C43}"/>
              </a:ext>
            </a:extLst>
          </p:cNvPr>
          <p:cNvSpPr txBox="1"/>
          <p:nvPr/>
        </p:nvSpPr>
        <p:spPr>
          <a:xfrm>
            <a:off x="7602739" y="8808467"/>
            <a:ext cx="1549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(        ,  1  )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5CFF0088-EE83-8A45-8F2E-449F514DBD6E}"/>
              </a:ext>
            </a:extLst>
          </p:cNvPr>
          <p:cNvSpPr txBox="1"/>
          <p:nvPr/>
        </p:nvSpPr>
        <p:spPr>
          <a:xfrm>
            <a:off x="5832330" y="6238788"/>
            <a:ext cx="1549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(        ,  1  )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78C5C02F-E578-1344-8A29-444FB27BDA4D}"/>
              </a:ext>
            </a:extLst>
          </p:cNvPr>
          <p:cNvSpPr txBox="1"/>
          <p:nvPr/>
        </p:nvSpPr>
        <p:spPr>
          <a:xfrm>
            <a:off x="5831713" y="6487842"/>
            <a:ext cx="1549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(        ,  1  )</a:t>
            </a:r>
          </a:p>
        </p:txBody>
      </p:sp>
      <p:sp>
        <p:nvSpPr>
          <p:cNvPr id="149" name="Isosceles Triangle 33">
            <a:extLst>
              <a:ext uri="{FF2B5EF4-FFF2-40B4-BE49-F238E27FC236}">
                <a16:creationId xmlns:a16="http://schemas.microsoft.com/office/drawing/2014/main" id="{7CB91DAD-12DE-2549-B188-2FF7E38965C9}"/>
              </a:ext>
            </a:extLst>
          </p:cNvPr>
          <p:cNvSpPr/>
          <p:nvPr/>
        </p:nvSpPr>
        <p:spPr>
          <a:xfrm>
            <a:off x="6323791" y="6090500"/>
            <a:ext cx="240240" cy="219028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Isosceles Triangle 33">
            <a:extLst>
              <a:ext uri="{FF2B5EF4-FFF2-40B4-BE49-F238E27FC236}">
                <a16:creationId xmlns:a16="http://schemas.microsoft.com/office/drawing/2014/main" id="{4C11885D-8491-F24B-AE33-E754010462FE}"/>
              </a:ext>
            </a:extLst>
          </p:cNvPr>
          <p:cNvSpPr/>
          <p:nvPr/>
        </p:nvSpPr>
        <p:spPr>
          <a:xfrm>
            <a:off x="6330961" y="6272467"/>
            <a:ext cx="240240" cy="219028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Isosceles Triangle 33">
            <a:extLst>
              <a:ext uri="{FF2B5EF4-FFF2-40B4-BE49-F238E27FC236}">
                <a16:creationId xmlns:a16="http://schemas.microsoft.com/office/drawing/2014/main" id="{BA4E92E6-E1E6-EB49-8255-BDC64094DC8B}"/>
              </a:ext>
            </a:extLst>
          </p:cNvPr>
          <p:cNvSpPr/>
          <p:nvPr/>
        </p:nvSpPr>
        <p:spPr>
          <a:xfrm>
            <a:off x="6338131" y="6454434"/>
            <a:ext cx="240240" cy="219028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CDA644-64BD-524C-AA76-316282EACD15}"/>
              </a:ext>
            </a:extLst>
          </p:cNvPr>
          <p:cNvSpPr txBox="1"/>
          <p:nvPr/>
        </p:nvSpPr>
        <p:spPr>
          <a:xfrm>
            <a:off x="0" y="1203767"/>
            <a:ext cx="190709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Note: In the map step I </a:t>
            </a:r>
          </a:p>
          <a:p>
            <a:r>
              <a:rPr lang="en-US" sz="1200" dirty="0"/>
              <a:t>consolidated values  and this is not correct according to the slides.  I did this to save space and avoid visual clutter.</a:t>
            </a:r>
          </a:p>
          <a:p>
            <a:endParaRPr lang="en-US" sz="1200" dirty="0"/>
          </a:p>
          <a:p>
            <a:r>
              <a:rPr lang="en-US" sz="1200" dirty="0"/>
              <a:t>In reality it should be:</a:t>
            </a:r>
          </a:p>
          <a:p>
            <a:r>
              <a:rPr lang="en-US" sz="1200" dirty="0" err="1"/>
              <a:t>sqr</a:t>
            </a:r>
            <a:r>
              <a:rPr lang="en-US" sz="1200" dirty="0"/>
              <a:t>, </a:t>
            </a:r>
            <a:r>
              <a:rPr lang="en-US" sz="1200" dirty="0" err="1"/>
              <a:t>sqr</a:t>
            </a:r>
            <a:r>
              <a:rPr lang="en-US" sz="1200" dirty="0"/>
              <a:t> -&gt; (sqr,1), (sqr,1)</a:t>
            </a:r>
          </a:p>
          <a:p>
            <a:r>
              <a:rPr lang="en-US" sz="1200" dirty="0" err="1"/>
              <a:t>cr</a:t>
            </a:r>
            <a:r>
              <a:rPr lang="en-US" sz="1200" dirty="0"/>
              <a:t>, </a:t>
            </a:r>
            <a:r>
              <a:rPr lang="en-US" sz="1200" dirty="0" err="1"/>
              <a:t>cr</a:t>
            </a:r>
            <a:r>
              <a:rPr lang="en-US" sz="1200" dirty="0"/>
              <a:t>, </a:t>
            </a:r>
            <a:r>
              <a:rPr lang="en-US" sz="1200" dirty="0" err="1"/>
              <a:t>cr</a:t>
            </a:r>
            <a:r>
              <a:rPr lang="en-US" sz="1200" dirty="0"/>
              <a:t> -&gt; (cr,1),(cr,1),(cr,1)</a:t>
            </a:r>
          </a:p>
          <a:p>
            <a:r>
              <a:rPr lang="en-US" sz="1200" dirty="0"/>
              <a:t>And so on… </a:t>
            </a:r>
          </a:p>
        </p:txBody>
      </p:sp>
    </p:spTree>
    <p:extLst>
      <p:ext uri="{BB962C8B-B14F-4D97-AF65-F5344CB8AC3E}">
        <p14:creationId xmlns:p14="http://schemas.microsoft.com/office/powerpoint/2010/main" val="152696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240</Words>
  <Application>Microsoft Macintosh PowerPoint</Application>
  <PresentationFormat>On-screen Show (4:3)</PresentationFormat>
  <Paragraphs>50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UCSD</Company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kind of questions you can ask to help Eglence Inc. using big data?</dc:title>
  <dc:creator>ilkay Altintas</dc:creator>
  <cp:lastModifiedBy>John Goodman</cp:lastModifiedBy>
  <cp:revision>28</cp:revision>
  <dcterms:created xsi:type="dcterms:W3CDTF">2016-02-11T22:41:22Z</dcterms:created>
  <dcterms:modified xsi:type="dcterms:W3CDTF">2018-06-08T05:42:23Z</dcterms:modified>
</cp:coreProperties>
</file>