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01"/>
    <p:restoredTop sz="93662"/>
  </p:normalViewPr>
  <p:slideViewPr>
    <p:cSldViewPr snapToGrid="0" snapToObjects="1">
      <p:cViewPr varScale="1">
        <p:scale>
          <a:sx n="126" d="100"/>
          <a:sy n="126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81B-4CB9-9D42-96B7-3788FDCBC459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E230-11C9-394E-ABC6-E07C2241E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4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81B-4CB9-9D42-96B7-3788FDCBC459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E230-11C9-394E-ABC6-E07C2241E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81B-4CB9-9D42-96B7-3788FDCBC459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E230-11C9-394E-ABC6-E07C2241E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1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81B-4CB9-9D42-96B7-3788FDCBC459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E230-11C9-394E-ABC6-E07C2241E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4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81B-4CB9-9D42-96B7-3788FDCBC459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E230-11C9-394E-ABC6-E07C2241E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9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81B-4CB9-9D42-96B7-3788FDCBC459}" type="datetimeFigureOut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E230-11C9-394E-ABC6-E07C2241E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3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81B-4CB9-9D42-96B7-3788FDCBC459}" type="datetimeFigureOut">
              <a:rPr lang="en-US" smtClean="0"/>
              <a:t>6/8/17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E230-11C9-394E-ABC6-E07C2241E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81B-4CB9-9D42-96B7-3788FDCBC459}" type="datetimeFigureOut">
              <a:rPr lang="en-US" smtClean="0"/>
              <a:t>6/8/17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E230-11C9-394E-ABC6-E07C2241E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3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81B-4CB9-9D42-96B7-3788FDCBC459}" type="datetimeFigureOut">
              <a:rPr lang="en-US" smtClean="0"/>
              <a:t>6/8/17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E230-11C9-394E-ABC6-E07C2241E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3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81B-4CB9-9D42-96B7-3788FDCBC459}" type="datetimeFigureOut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E230-11C9-394E-ABC6-E07C2241E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81B-4CB9-9D42-96B7-3788FDCBC459}" type="datetimeFigureOut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E230-11C9-394E-ABC6-E07C2241E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4081B-4CB9-9D42-96B7-3788FDCBC459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8E230-11C9-394E-ABC6-E07C2241E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7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064" y="1249871"/>
            <a:ext cx="5486400" cy="36576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989567" y="1099357"/>
            <a:ext cx="1338989" cy="1"/>
          </a:xfrm>
          <a:prstGeom prst="line">
            <a:avLst/>
          </a:prstGeom>
          <a:ln w="412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29" y="1249871"/>
            <a:ext cx="5486400" cy="3657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686792" y="2864915"/>
                <a:ext cx="302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𝜇</m:t>
                          </m:r>
                        </m:e>
                      </m:acc>
                      <m:r>
                        <a:rPr lang="en-US" b="0" i="1" smtClean="0">
                          <a:latin typeface="Cambria Math" charset="0"/>
                        </a:rPr>
                        <m:t>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792" y="2864915"/>
                <a:ext cx="30277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8367" t="-22222" r="-63265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831013" y="2841164"/>
                <a:ext cx="302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𝜇</m:t>
                          </m:r>
                        </m:e>
                      </m:acc>
                      <m:r>
                        <a:rPr lang="en-US" b="0" i="1" smtClean="0">
                          <a:latin typeface="Cambria Math" charset="0"/>
                        </a:rPr>
                        <m:t>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013" y="2841164"/>
                <a:ext cx="30277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367" t="-19565" r="-63265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566566" y="960858"/>
                <a:ext cx="4230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𝜇</m:t>
                          </m:r>
                        </m:e>
                      </m:acc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566" y="960858"/>
                <a:ext cx="42300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594" t="-22222" r="-1884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V="1">
            <a:off x="7332112" y="778491"/>
            <a:ext cx="1113092" cy="749474"/>
          </a:xfrm>
          <a:prstGeom prst="line">
            <a:avLst/>
          </a:prstGeom>
          <a:ln w="412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014140" y="1014729"/>
                <a:ext cx="4230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𝜇</m:t>
                          </m:r>
                        </m:e>
                      </m:acc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140" y="1014729"/>
                <a:ext cx="42300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1594" t="-19565" r="-17391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2637941" y="41298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Condon</a:t>
            </a:r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60956" y="41362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Non-Condon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349834" y="23744"/>
            <a:ext cx="17813" cy="281742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219" y="4172869"/>
            <a:ext cx="4462154" cy="29747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3622452" y="4548248"/>
                <a:ext cx="7313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452" y="4548248"/>
                <a:ext cx="73135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7234200" y="631840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200" y="6318407"/>
                <a:ext cx="19582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8125" r="-2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2056394" y="41298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a.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869791" y="41362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b="1" smtClean="0"/>
              <a:t>.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253440" y="464058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c.</a:t>
            </a:r>
            <a:endParaRPr lang="en-US" b="1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475509" y="4346641"/>
            <a:ext cx="7784275" cy="831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43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30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Goodknight</dc:creator>
  <cp:lastModifiedBy>Joseph Goodknight</cp:lastModifiedBy>
  <cp:revision>5</cp:revision>
  <dcterms:created xsi:type="dcterms:W3CDTF">2017-06-08T16:34:30Z</dcterms:created>
  <dcterms:modified xsi:type="dcterms:W3CDTF">2017-06-09T18:32:39Z</dcterms:modified>
</cp:coreProperties>
</file>