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26265"/>
    <a:srgbClr val="E0E0E0"/>
    <a:srgbClr val="F5F5F5"/>
    <a:srgbClr val="73B496"/>
    <a:srgbClr val="D2B984"/>
    <a:srgbClr val="A9BDD4"/>
    <a:srgbClr val="D7E2F0"/>
    <a:srgbClr val="A4BEDB"/>
    <a:srgbClr val="C5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80" d="100"/>
          <a:sy n="80" d="100"/>
        </p:scale>
        <p:origin x="-2286" y="-336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59"/>
          <c:y val="6.5983968494660691E-2"/>
          <c:w val="0.86898536988432007"/>
          <c:h val="0.9031496722354999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layout>
                <c:manualLayout>
                  <c:x val="0.17404466802760765"/>
                  <c:y val="-2.8055907659872608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67776"/>
        <c:axId val="71207168"/>
      </c:barChart>
      <c:catAx>
        <c:axId val="35467776"/>
        <c:scaling>
          <c:orientation val="maxMin"/>
        </c:scaling>
        <c:delete val="0"/>
        <c:axPos val="l"/>
        <c:majorTickMark val="out"/>
        <c:minorTickMark val="none"/>
        <c:tickLblPos val="nextTo"/>
        <c:crossAx val="71207168"/>
        <c:crosses val="autoZero"/>
        <c:auto val="1"/>
        <c:lblAlgn val="ctr"/>
        <c:lblOffset val="100"/>
        <c:noMultiLvlLbl val="0"/>
      </c:catAx>
      <c:valAx>
        <c:axId val="71207168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5467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 userDrawn="1"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Path 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873126"/>
              </p:ext>
            </p:extLst>
          </p:nvPr>
        </p:nvGraphicFramePr>
        <p:xfrm>
          <a:off x="457200" y="1600200"/>
          <a:ext cx="830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Completed Tasks</a:t>
            </a:r>
            <a:endParaRPr lang="en-US" b="1" dirty="0" smtClean="0"/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34785"/>
              </p:ext>
            </p:extLst>
          </p:nvPr>
        </p:nvGraphicFramePr>
        <p:xfrm>
          <a:off x="152400" y="1295400"/>
          <a:ext cx="883919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98"/>
                <a:gridCol w="592998"/>
                <a:gridCol w="977716"/>
                <a:gridCol w="208280"/>
                <a:gridCol w="592998"/>
                <a:gridCol w="592998"/>
                <a:gridCol w="592998"/>
                <a:gridCol w="592998"/>
                <a:gridCol w="592998"/>
                <a:gridCol w="531657"/>
                <a:gridCol w="654338"/>
                <a:gridCol w="606015"/>
                <a:gridCol w="635753"/>
                <a:gridCol w="537225"/>
                <a:gridCol w="53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 smtClean="0"/>
                        <a:t>TASK NAME</a:t>
                      </a:r>
                      <a:endParaRPr lang="en-US" sz="10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Slack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 Recovery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 Task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</a:t>
                      </a:r>
                      <a:endParaRPr lang="en-US" sz="1000" baseline="0" dirty="0" smtClean="0"/>
                    </a:p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Finish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Chart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86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14247</TotalTime>
  <Words>71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Title</vt:lpstr>
      <vt:lpstr>PowerPoint Presentation</vt:lpstr>
      <vt:lpstr>Driving Path Template</vt:lpstr>
      <vt:lpstr>PowerPoint Presentation</vt:lpstr>
      <vt:lpstr>Late Tasks</vt:lpstr>
      <vt:lpstr>Chart Template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1318</cp:revision>
  <dcterms:created xsi:type="dcterms:W3CDTF">2012-09-12T19:31:48Z</dcterms:created>
  <dcterms:modified xsi:type="dcterms:W3CDTF">2013-05-15T14:55:13Z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