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8" r:id="rId11"/>
    <p:sldId id="639" r:id="rId12"/>
    <p:sldId id="633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9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78"/>
          <c:y val="6.5983968494660691E-2"/>
          <c:w val="0.86898536988432007"/>
          <c:h val="0.90314967223550169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Lbls>
            <c:dLbl>
              <c:idx val="0"/>
              <c:layout>
                <c:manualLayout>
                  <c:x val="0.17404466802760771"/>
                  <c:y val="-2.8055907659872694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832704"/>
        <c:axId val="131371520"/>
      </c:barChart>
      <c:catAx>
        <c:axId val="133832704"/>
        <c:scaling>
          <c:orientation val="maxMin"/>
        </c:scaling>
        <c:delete val="0"/>
        <c:axPos val="l"/>
        <c:majorTickMark val="out"/>
        <c:minorTickMark val="none"/>
        <c:tickLblPos val="nextTo"/>
        <c:crossAx val="131371520"/>
        <c:crosses val="autoZero"/>
        <c:auto val="1"/>
        <c:lblAlgn val="ctr"/>
        <c:lblOffset val="100"/>
        <c:noMultiLvlLbl val="0"/>
      </c:catAx>
      <c:valAx>
        <c:axId val="131371520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133832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Starts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Starts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834240"/>
        <c:axId val="131372672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Starts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Starts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34240"/>
        <c:axId val="131372672"/>
      </c:lineChart>
      <c:catAx>
        <c:axId val="13383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372672"/>
        <c:crosses val="autoZero"/>
        <c:auto val="1"/>
        <c:lblAlgn val="ctr"/>
        <c:lblOffset val="100"/>
        <c:noMultiLvlLbl val="0"/>
      </c:catAx>
      <c:valAx>
        <c:axId val="131372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834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Finishes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Finishes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835264"/>
        <c:axId val="134184960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Finishes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Finishes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35264"/>
        <c:axId val="134184960"/>
      </c:lineChart>
      <c:catAx>
        <c:axId val="13383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4184960"/>
        <c:crosses val="autoZero"/>
        <c:auto val="1"/>
        <c:lblAlgn val="ctr"/>
        <c:lblOffset val="100"/>
        <c:noMultiLvlLbl val="0"/>
      </c:catAx>
      <c:valAx>
        <c:axId val="13418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835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tasks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2078"/>
              </p:ext>
            </p:extLst>
          </p:nvPr>
        </p:nvGraphicFramePr>
        <p:xfrm>
          <a:off x="694707" y="1303317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Duration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Finish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7049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66796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07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15276</TotalTime>
  <Words>87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Agenda</vt:lpstr>
      <vt:lpstr>Driving Path</vt:lpstr>
      <vt:lpstr>Complete Tasks</vt:lpstr>
      <vt:lpstr>Late Tasks</vt:lpstr>
      <vt:lpstr>Chart</vt:lpstr>
      <vt:lpstr>Schedule Performance – Delinquent Starts to BL</vt:lpstr>
      <vt:lpstr>Schedule Performance – Delinquent Finishes to BL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1362</cp:revision>
  <dcterms:created xsi:type="dcterms:W3CDTF">2012-09-12T19:31:48Z</dcterms:created>
  <dcterms:modified xsi:type="dcterms:W3CDTF">2013-06-07T10:03:29Z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