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bin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charts/chart2.xml" ContentType="application/vnd.openxmlformats-officedocument.drawingml.chart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charts/chart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newSlide5"/>
    <p:sldId id="262" r:id="newSlide6"/>
    <p:sldId id="263" r:id="newSlide7"/>
    <p:sldId id="264" r:id="newSlide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13" /><Relationship Type="http://schemas.openxmlformats.org/officeDocument/2006/relationships/customXml" Target="../customXml/item3.xml" Id="rId3" /><Relationship Type="http://schemas.openxmlformats.org/officeDocument/2006/relationships/theme" Target="theme/theme1.xml" Id="rId12" /><Relationship Type="http://schemas.openxmlformats.org/officeDocument/2006/relationships/customXml" Target="../customXml/item2.xml" Id="rId2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viewProps" Target="viewProps.xml" Id="rId11" /><Relationship Type="http://schemas.openxmlformats.org/officeDocument/2006/relationships/slide" Target="slides/slide1.xml" Id="rId5" /><Relationship Type="http://schemas.openxmlformats.org/officeDocument/2006/relationships/presProps" Target="presProps.xml" Id="rId10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/ppt/slides/slide6.xml" Id="newSlide5" /><Relationship Type="http://schemas.openxmlformats.org/officeDocument/2006/relationships/slide" Target="/ppt/slides/slide7.xml" Id="newSlide6" /><Relationship Type="http://schemas.openxmlformats.org/officeDocument/2006/relationships/slide" Target="/ppt/slides/slide8.xml" Id="newSlide7" /><Relationship Type="http://schemas.openxmlformats.org/officeDocument/2006/relationships/slide" Target="/ppt/slides/slide9.xml" Id="newSlide8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3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6ECB-478A-48E1-B89A-975DD9CF8BA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9C-7E28-42A6-96B0-EA2A88CFA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chart" Target="/ppt/slides/charts/chart2.xml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chart" Target="/ppt/slides/charts/chart3.xml" Id="rId2" /></Relationships>
</file>

<file path=ppt/slides/charts/_rels/chart2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2.bin" Id="Rdb5c7c9c32d44afa" /></Relationships>
</file>

<file path=ppt/slides/charts/_rels/chart3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3.bin" Id="R251f9d6461824d77" /></Relationships>
</file>

<file path=ppt/slides/charts/chart2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Sheet1!$A$2:$A$2</c:f>
              <c:strCache>
                <c:ptCount val="1"/>
                <c:pt idx="0">
                  <c:v>Preliminary Design: 05/02</c:v>
                </c:pt>
              </c:strCache>
            </c:strRef>
          </c:cat>
          <c:val>
            <c:numRef>
              <c:f>Sheet1!$B$2:$B$2</c:f>
              <c:numCache>
                <c:formatCode>m/d/yy;@</c:formatCode>
                <c:ptCount val="1"/>
                <c:pt idx="0">
                  <c:v>41396.7083333333</c:v>
                </c:pt>
              </c:numCache>
            </c:numRef>
          </c:val>
        </c:ser>
        <c:ser>
          <c:idx val="1"/>
          <c:order val="1"/>
          <c:invertIfNegative val="0"/>
          <c:dLbls>
            <c:txPr>
              <a:bodyPr/>
              <a:lstStyle/>
              <a:p>
                <a:pPr>
                  <a:defRPr sz="9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211328"/>
        <c:axId val="84470592"/>
      </c:barChart>
      <c:catAx>
        <c:axId val="34211328"/>
        <c:scaling>
          <c:orientation val="maxMin"/>
        </c:scaling>
        <c:delete val="0"/>
        <c:axPos val="l"/>
        <c:majorTickMark val="out"/>
        <c:minorTickMark val="none"/>
        <c:tickLblPos val="nextTo"/>
        <c:crossAx val="84470592"/>
        <c:crosses val="autoZero"/>
        <c:auto val="1"/>
        <c:lblAlgn val="ctr"/>
        <c:lblOffset val="100"/>
        <c:noMultiLvlLbl val="0"/>
      </c:catAx>
      <c:valAx>
        <c:axId val="84470592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4211328"/>
        <c:crosses val="autoZero"/>
        <c:crossBetween val="between"/>
      </c:valAx>
    </c:plotArea>
    <c:plotVisOnly val="1"/>
    <c:dispBlanksAs val="gap"/>
    <c:showDLblsOverMax val="0"/>
  </c:chart>
  <c:externalData r:id="Rdb5c7c9c32d44afa">
    <c:autoUpdate val="0"/>
  </c:externalData>
</c:chartSpace>
</file>

<file path=ppt/slides/charts/chart3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Sheet1!$A$2:$A$5</c:f>
              <c:strCache>
                <c:ptCount val="1"/>
                <c:pt idx="0">
                  <c:v>Preliminary Design: 05/02</c:v>
                </c:pt>
                <c:pt idx="1">
                  <c:v> Subsystem 2 Coding: 09/23</c:v>
                </c:pt>
                <c:pt idx="2">
                  <c:v> Subsystem 2 Testing and Deployment: 01/27</c:v>
                </c:pt>
                <c:pt idx="3">
                  <c:v> Subsystem 2 Complete: 01/27</c:v>
                </c:pt>
              </c:strCache>
            </c:strRef>
          </c:cat>
          <c:val>
            <c:numRef>
              <c:f>Sheet1!$B$2:$B$5</c:f>
              <c:numCache>
                <c:formatCode>m/d/yy;@</c:formatCode>
                <c:ptCount val="1"/>
                <c:pt idx="0">
                  <c:v>41396.7083333333</c:v>
                </c:pt>
                <c:pt idx="1">
                  <c:v>41540.7083333333</c:v>
                </c:pt>
                <c:pt idx="2">
                  <c:v>41666.7083333333</c:v>
                </c:pt>
                <c:pt idx="3">
                  <c:v>41666.7083333333</c:v>
                </c:pt>
              </c:numCache>
            </c:numRef>
          </c:val>
        </c:ser>
        <c:ser>
          <c:idx val="1"/>
          <c:order val="1"/>
          <c:invertIfNegative val="0"/>
          <c:dLbls>
            <c:txPr>
              <a:bodyPr/>
              <a:lstStyle/>
              <a:p>
                <a:pPr>
                  <a:defRPr sz="9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211328"/>
        <c:axId val="84470592"/>
      </c:barChart>
      <c:catAx>
        <c:axId val="34211328"/>
        <c:scaling>
          <c:orientation val="maxMin"/>
        </c:scaling>
        <c:delete val="0"/>
        <c:axPos val="l"/>
        <c:majorTickMark val="out"/>
        <c:minorTickMark val="none"/>
        <c:tickLblPos val="nextTo"/>
        <c:crossAx val="84470592"/>
        <c:crosses val="autoZero"/>
        <c:auto val="1"/>
        <c:lblAlgn val="ctr"/>
        <c:lblOffset val="100"/>
        <c:noMultiLvlLbl val="0"/>
      </c:catAx>
      <c:valAx>
        <c:axId val="84470592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4211328"/>
        <c:crosses val="autoZero"/>
        <c:crossBetween val="between"/>
      </c:valAx>
    </c:plotArea>
    <c:plotVisOnly val="1"/>
    <c:dispBlanksAs val="gap"/>
    <c:showDLblsOverMax val="0"/>
  </c:chart>
  <c:externalData r:id="R251f9d6461824d77">
    <c:autoUpdate val="0"/>
  </c:externalData>
</c:chartSpace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 – not data driven</a:t>
            </a:r>
          </a:p>
          <a:p>
            <a:r>
              <a:rPr lang="en-US" dirty="0" smtClean="0"/>
              <a:t>Bullet 2 – not data 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Subsystem 1 Complete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587565"/>
              </p:ext>
            </p:extLst>
          </p:nvPr>
        </p:nvGraphicFramePr>
        <p:xfrm>
          <a:off x="457200" y="1600200"/>
          <a:ext cx="8305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244"/>
                <a:gridCol w="832556"/>
                <a:gridCol w="31242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Unique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67c16723-738e-42f9-abf9-6b21f15f463e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Preliminary Design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69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2/22/2013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2/22/2013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c3ced0c4-37b9-4993-a0c0-cc3e1e44e2e7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Subsystem 1 POC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17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5/14/2013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5/14/2013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34f4f755-337e-40a8-87f1-b682625e61d1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Subsystem 1 Coding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35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6,4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6/6/2013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6/6/2013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bb1655ef-818a-4658-a20d-bab6981a89a9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Subsystem 1 Testing and Deployment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83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7/12/2013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7/12/2013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993d3e2c-b87d-4625-9e68-1e7672a6b895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Subsystem 1 Complete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0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10/3/2013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10/3/2013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Subsystem 1 Complete
Milestone Summary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620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02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Subsystem 2 Complete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587565"/>
              </p:ext>
            </p:extLst>
          </p:nvPr>
        </p:nvGraphicFramePr>
        <p:xfrm>
          <a:off x="457200" y="1600200"/>
          <a:ext cx="8305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244"/>
                <a:gridCol w="832556"/>
                <a:gridCol w="31242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Unique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67c16723-738e-42f9-abf9-6b21f15f463e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Preliminary Design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69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2/22/2013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2/22/2013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c3ced0c4-37b9-4993-a0c0-cc3e1e44e2e7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Subsystem 1 POC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17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5/14/2013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5/14/2013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34f4f755-337e-40a8-87f1-b682625e61d1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Subsystem 1 Coding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35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6,4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6/6/2013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6/6/2013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bb1655ef-818a-4658-a20d-bab6981a89a9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Subsystem 1 Testing and Deployment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83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7/12/2013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7/12/2013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cf6307d7-6b77-4dc0-8965-7101cbd0debf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 Subsystem 2 POC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17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5/13/2013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5/13/2013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36adc9f3-f72f-4a3e-a3be-e5752a534b9a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 Subsystem 2 Coding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83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12,14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7/2/2013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7/2/2013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99379476-158d-4271-b737-65c698f35b79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 Subsystem 2 Testing and Deployment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125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9/24/2013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9/24/2013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r>
                        <a:rPr sz="12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feb430b7-6285-4da4-99ec-452d1ce80a2d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 Subsystem 2 Complete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0 days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1/27/2014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sz="1200"/>
                        <a:t>1/27/2014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Subsystem 2 Complete
Milestone Summary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2620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02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3D463-2E20-4B95-B03B-0B590F65461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3C6876-DEEE-4A2A-8BEA-DC8397A745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0AFFE-2CB7-4CCF-925C-E4203A16C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Title Slide</vt:lpstr>
      <vt:lpstr>Slide 1</vt:lpstr>
      <vt:lpstr>Driving Path Template</vt:lpstr>
      <vt:lpstr>Chart Template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 Goodson</dc:creator>
  <cp:lastModifiedBy>Mariano Escurra</cp:lastModifiedBy>
  <cp:revision>28</cp:revision>
  <dcterms:created xsi:type="dcterms:W3CDTF">2013-02-25T15:02:43Z</dcterms:created>
  <dcterms:modified xsi:type="dcterms:W3CDTF">2013-03-05T05:01:45Z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