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txPr>
              <a:bodyPr/>
              <a:lstStyle/>
              <a:p>
                <a:pPr>
                  <a:defRPr sz="9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051584"/>
        <c:axId val="65964864"/>
      </c:barChart>
      <c:catAx>
        <c:axId val="66051584"/>
        <c:scaling>
          <c:orientation val="maxMin"/>
        </c:scaling>
        <c:delete val="0"/>
        <c:axPos val="l"/>
        <c:majorTickMark val="out"/>
        <c:minorTickMark val="none"/>
        <c:tickLblPos val="nextTo"/>
        <c:crossAx val="65964864"/>
        <c:crosses val="autoZero"/>
        <c:auto val="1"/>
        <c:lblAlgn val="ctr"/>
        <c:lblOffset val="100"/>
        <c:noMultiLvlLbl val="0"/>
      </c:catAx>
      <c:valAx>
        <c:axId val="65964864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66051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3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 Template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38850"/>
              </p:ext>
            </p:extLst>
          </p:nvPr>
        </p:nvGraphicFramePr>
        <p:xfrm>
          <a:off x="457200" y="1600200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895600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Chart Template</a:t>
            </a:r>
            <a:endParaRPr lang="en-US" sz="40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620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02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 – not data driven</a:t>
            </a:r>
          </a:p>
          <a:p>
            <a:r>
              <a:rPr lang="en-US" dirty="0" smtClean="0"/>
              <a:t>Bullet 2 – not data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F0AFFE-2CB7-4CCF-925C-E4203A16C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3C6876-DEEE-4A2A-8BEA-DC8397A74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3D463-2E20-4B95-B03B-0B590F65461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Title Slide</vt:lpstr>
      <vt:lpstr>Slide 1</vt:lpstr>
      <vt:lpstr>Driving Path Template</vt:lpstr>
      <vt:lpstr>Chart Template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 Goodson</dc:creator>
  <cp:lastModifiedBy>Mariano</cp:lastModifiedBy>
  <cp:revision>30</cp:revision>
  <dcterms:created xsi:type="dcterms:W3CDTF">2013-02-25T15:02:43Z</dcterms:created>
  <dcterms:modified xsi:type="dcterms:W3CDTF">2013-03-05T23:31:15Z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