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32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479549431321085"/>
          <c:y val="6.5983968494660691E-2"/>
          <c:w val="0.66836808593370289"/>
          <c:h val="0.903149672235503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00206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0.17404466802760771"/>
                  <c:y val="-2.8055907659872755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929856"/>
        <c:axId val="53109888"/>
      </c:barChart>
      <c:catAx>
        <c:axId val="3192985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 baseline="0">
                <a:latin typeface="Arial" pitchFamily="34" charset="0"/>
              </a:defRPr>
            </a:pPr>
            <a:endParaRPr lang="en-US"/>
          </a:p>
        </c:txPr>
        <c:crossAx val="53109888"/>
        <c:crosses val="autoZero"/>
        <c:auto val="0"/>
        <c:lblAlgn val="ctr"/>
        <c:lblOffset val="1000"/>
        <c:noMultiLvlLbl val="0"/>
      </c:catAx>
      <c:valAx>
        <c:axId val="53109888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1929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930880"/>
        <c:axId val="9879840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930880"/>
        <c:axId val="98798400"/>
      </c:lineChart>
      <c:catAx>
        <c:axId val="3193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98798400"/>
        <c:crosses val="autoZero"/>
        <c:auto val="1"/>
        <c:lblAlgn val="ctr"/>
        <c:lblOffset val="100"/>
        <c:noMultiLvlLbl val="0"/>
      </c:catAx>
      <c:valAx>
        <c:axId val="98798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308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968192"/>
        <c:axId val="3158304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68192"/>
        <c:axId val="31583040"/>
      </c:lineChart>
      <c:catAx>
        <c:axId val="64968192"/>
        <c:scaling>
          <c:orientation val="minMax"/>
        </c:scaling>
        <c:delete val="0"/>
        <c:axPos val="b"/>
        <c:majorTickMark val="out"/>
        <c:minorTickMark val="none"/>
        <c:tickLblPos val="nextTo"/>
        <c:crossAx val="31583040"/>
        <c:crosses val="autoZero"/>
        <c:auto val="1"/>
        <c:lblAlgn val="ctr"/>
        <c:lblOffset val="100"/>
        <c:noMultiLvlLbl val="0"/>
      </c:catAx>
      <c:valAx>
        <c:axId val="3158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9681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75200"/>
        <c:axId val="98803008"/>
      </c:lineChart>
      <c:catAx>
        <c:axId val="31475200"/>
        <c:scaling>
          <c:orientation val="minMax"/>
        </c:scaling>
        <c:delete val="0"/>
        <c:axPos val="b"/>
        <c:majorTickMark val="none"/>
        <c:minorTickMark val="none"/>
        <c:tickLblPos val="nextTo"/>
        <c:crossAx val="98803008"/>
        <c:crosses val="autoZero"/>
        <c:auto val="1"/>
        <c:lblAlgn val="ctr"/>
        <c:lblOffset val="100"/>
        <c:noMultiLvlLbl val="0"/>
      </c:catAx>
      <c:valAx>
        <c:axId val="98803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47520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8729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this month</a:t>
            </a:r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6019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38407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18859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15437</TotalTime>
  <Words>186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1391</cp:revision>
  <dcterms:created xsi:type="dcterms:W3CDTF">2012-09-12T19:31:48Z</dcterms:created>
  <dcterms:modified xsi:type="dcterms:W3CDTF">2013-06-12T13:36:01Z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