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628" r:id="rId5"/>
    <p:sldId id="629" r:id="rId6"/>
    <p:sldId id="630" r:id="rId7"/>
    <p:sldId id="634" r:id="rId8"/>
    <p:sldId id="635" r:id="rId9"/>
    <p:sldId id="632" r:id="rId10"/>
    <p:sldId id="633" r:id="rId1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26265"/>
    <a:srgbClr val="E0E0E0"/>
    <a:srgbClr val="F5F5F5"/>
    <a:srgbClr val="73B496"/>
    <a:srgbClr val="D2B984"/>
    <a:srgbClr val="A9BDD4"/>
    <a:srgbClr val="D7E2F0"/>
    <a:srgbClr val="A4BEDB"/>
    <a:srgbClr val="C5D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80" d="100"/>
          <a:sy n="80" d="100"/>
        </p:scale>
        <p:origin x="-3246" y="-876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623505395159"/>
          <c:y val="6.5983968494660691E-2"/>
          <c:w val="0.86898536988432007"/>
          <c:h val="0.90314967223549991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41352</c:v>
                </c:pt>
              </c:numCache>
            </c:numRef>
          </c:val>
        </c:ser>
        <c:ser>
          <c:idx val="1"/>
          <c:order val="1"/>
          <c:invertIfNegative val="0"/>
          <c:dLbls>
            <c:dLbl>
              <c:idx val="0"/>
              <c:layout>
                <c:manualLayout>
                  <c:x val="0.17404466802760765"/>
                  <c:y val="-2.8055907659872608E-3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03/19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58336"/>
        <c:axId val="54844736"/>
      </c:barChart>
      <c:catAx>
        <c:axId val="7758336"/>
        <c:scaling>
          <c:orientation val="maxMin"/>
        </c:scaling>
        <c:delete val="0"/>
        <c:axPos val="l"/>
        <c:majorTickMark val="out"/>
        <c:minorTickMark val="none"/>
        <c:tickLblPos val="nextTo"/>
        <c:crossAx val="54844736"/>
        <c:crosses val="autoZero"/>
        <c:auto val="1"/>
        <c:lblAlgn val="ctr"/>
        <c:lblOffset val="100"/>
        <c:noMultiLvlLbl val="0"/>
      </c:catAx>
      <c:valAx>
        <c:axId val="54844736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77583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 userDrawn="1"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 userDrawn="1"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mtClean="0"/>
              <a:t>Title Slide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1</a:t>
            </a:r>
          </a:p>
          <a:p>
            <a:r>
              <a:rPr lang="en-US" dirty="0" smtClean="0"/>
              <a:t>Bullet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873126"/>
              </p:ext>
            </p:extLst>
          </p:nvPr>
        </p:nvGraphicFramePr>
        <p:xfrm>
          <a:off x="457200" y="1600200"/>
          <a:ext cx="8305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79"/>
                <a:gridCol w="2665021"/>
                <a:gridCol w="1295400"/>
                <a:gridCol w="762000"/>
                <a:gridCol w="990600"/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Unique 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Duration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Predecessor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Finish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Completed Tasks</a:t>
            </a:r>
            <a:endParaRPr lang="en-US" b="1" dirty="0" smtClean="0"/>
          </a:p>
          <a:p>
            <a:r>
              <a:rPr lang="en-US" dirty="0" smtClean="0"/>
              <a:t>Bullet1</a:t>
            </a:r>
          </a:p>
          <a:p>
            <a:r>
              <a:rPr lang="en-US" dirty="0" smtClean="0"/>
              <a:t>Bullet2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586142"/>
              </p:ext>
            </p:extLst>
          </p:nvPr>
        </p:nvGraphicFramePr>
        <p:xfrm>
          <a:off x="211776" y="1531917"/>
          <a:ext cx="8839195" cy="23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40"/>
                <a:gridCol w="344385"/>
                <a:gridCol w="1852550"/>
                <a:gridCol w="308759"/>
                <a:gridCol w="475013"/>
                <a:gridCol w="510639"/>
                <a:gridCol w="581891"/>
                <a:gridCol w="629392"/>
                <a:gridCol w="344384"/>
                <a:gridCol w="415886"/>
                <a:gridCol w="654338"/>
                <a:gridCol w="829828"/>
                <a:gridCol w="380011"/>
                <a:gridCol w="569154"/>
                <a:gridCol w="537225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UID</a:t>
                      </a:r>
                      <a:endParaRPr lang="en-US" sz="1000" baseline="0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 </a:t>
                      </a:r>
                      <a:endParaRPr lang="en-US" sz="1000" baseline="0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1000" b="0" baseline="0" dirty="0" smtClean="0"/>
                        <a:t>TASK NAME</a:t>
                      </a:r>
                      <a:endParaRPr lang="en-US" sz="1000" b="0" baseline="0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000" baseline="0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000" baseline="0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Finish</a:t>
                      </a:r>
                      <a:endParaRPr lang="en-US" sz="1000" baseline="0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 Start</a:t>
                      </a:r>
                      <a:endParaRPr lang="en-US" sz="1000" baseline="0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 Finish</a:t>
                      </a:r>
                      <a:endParaRPr lang="en-US" sz="1000" baseline="0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1000" baseline="0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PMT</a:t>
                      </a:r>
                      <a:endParaRPr lang="en-US" sz="1000" baseline="0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Reason</a:t>
                      </a:r>
                      <a:endParaRPr lang="en-US" sz="1000" baseline="0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Impacted</a:t>
                      </a:r>
                      <a:endParaRPr lang="en-US" sz="1000" baseline="0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</a:t>
                      </a:r>
                      <a:endParaRPr lang="en-US" sz="800" baseline="0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1000" baseline="0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10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endParaRPr lang="en-US" sz="1000" baseline="0" dirty="0"/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3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2864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1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 – not data driven</a:t>
            </a:r>
          </a:p>
          <a:p>
            <a:r>
              <a:rPr lang="en-US" dirty="0"/>
              <a:t>Bullet 2 – not data </a:t>
            </a:r>
            <a:r>
              <a:rPr lang="en-US" dirty="0" smtClean="0"/>
              <a:t>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14259</TotalTime>
  <Words>68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Slide Title</vt:lpstr>
      <vt:lpstr>PowerPoint Presentation</vt:lpstr>
      <vt:lpstr>Driving Path</vt:lpstr>
      <vt:lpstr>Complete Tasks</vt:lpstr>
      <vt:lpstr>Late Tasks</vt:lpstr>
      <vt:lpstr>Chart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John Goodson</cp:lastModifiedBy>
  <cp:revision>1322</cp:revision>
  <dcterms:created xsi:type="dcterms:W3CDTF">2012-09-12T19:31:48Z</dcterms:created>
  <dcterms:modified xsi:type="dcterms:W3CDTF">2013-05-19T22:13:46Z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