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88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3"/>
          <c:y val="6.5983968494660691E-2"/>
          <c:w val="0.86898536988432007"/>
          <c:h val="0.903149672235501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0.17404466802760771"/>
                  <c:y val="-2.8055907659872673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197504"/>
        <c:axId val="57404224"/>
      </c:barChart>
      <c:catAx>
        <c:axId val="34197504"/>
        <c:scaling>
          <c:orientation val="maxMin"/>
        </c:scaling>
        <c:delete val="0"/>
        <c:axPos val="l"/>
        <c:majorTickMark val="out"/>
        <c:minorTickMark val="none"/>
        <c:tickLblPos val="nextTo"/>
        <c:crossAx val="57404224"/>
        <c:crosses val="autoZero"/>
        <c:auto val="1"/>
        <c:lblAlgn val="ctr"/>
        <c:lblOffset val="100"/>
        <c:noMultiLvlLbl val="0"/>
      </c:catAx>
      <c:valAx>
        <c:axId val="57404224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419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NGJ PMM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35182" y="316357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Next Generation Jammer Weekly Review </a:t>
            </a:r>
          </a:p>
          <a:p>
            <a:r>
              <a:rPr lang="en-US" dirty="0" smtClean="0"/>
              <a:t>PMM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2681" y="439386"/>
            <a:ext cx="25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7647" y="481056"/>
            <a:ext cx="377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Tasks Completed this Fiscal Month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15243</TotalTime>
  <Words>84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NGJ PMM Review</vt:lpstr>
      <vt:lpstr>Agenda</vt:lpstr>
      <vt:lpstr>Driving Path</vt:lpstr>
      <vt:lpstr>Complete Tasks</vt:lpstr>
      <vt:lpstr>Late Tasks</vt:lpstr>
      <vt:lpstr>Chart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1354</cp:revision>
  <dcterms:created xsi:type="dcterms:W3CDTF">2012-09-12T19:31:48Z</dcterms:created>
  <dcterms:modified xsi:type="dcterms:W3CDTF">2013-05-29T16:40:08Z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