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46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66" d="100"/>
          <a:sy n="66" d="100"/>
        </p:scale>
        <p:origin x="-282" y="-630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TASK_START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Task 4 | 04/10</c:v>
                </c:pt>
                <c:pt idx="1">
                  <c:v>Task 3 | 05/02</c:v>
                </c:pt>
                <c:pt idx="2">
                  <c:v>Task 2 | 02/10</c:v>
                </c:pt>
                <c:pt idx="3">
                  <c:v>Task1 | 01/10</c:v>
                </c:pt>
              </c:strCache>
            </c:strRef>
          </c:cat>
          <c:val>
            <c:numRef>
              <c:f>Sheet1!$B$2:$B$5</c:f>
              <c:numCache>
                <c:formatCode>m/d/yyyy</c:formatCode>
                <c:ptCount val="4"/>
                <c:pt idx="0">
                  <c:v>41365</c:v>
                </c:pt>
                <c:pt idx="1">
                  <c:v>41334</c:v>
                </c:pt>
                <c:pt idx="2">
                  <c:v>41306</c:v>
                </c:pt>
                <c:pt idx="3">
                  <c:v>41275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TaskDuration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Task 4 | 04/10</c:v>
                </c:pt>
                <c:pt idx="1">
                  <c:v>Task 3 | 05/02</c:v>
                </c:pt>
                <c:pt idx="2">
                  <c:v>Task 2 | 02/10</c:v>
                </c:pt>
                <c:pt idx="3">
                  <c:v>Task1 | 01/10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153</c:v>
                </c:pt>
                <c:pt idx="1">
                  <c:v>61</c:v>
                </c:pt>
                <c:pt idx="2">
                  <c:v>59</c:v>
                </c:pt>
                <c:pt idx="3">
                  <c:v>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-100"/>
        <c:axId val="31885312"/>
        <c:axId val="68177280"/>
      </c:barChart>
      <c:barChart>
        <c:barDir val="bar"/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TB_START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Task 4 | 04/10</c:v>
                </c:pt>
                <c:pt idx="1">
                  <c:v>Task 3 | 05/02</c:v>
                </c:pt>
                <c:pt idx="2">
                  <c:v>Task 2 | 02/10</c:v>
                </c:pt>
                <c:pt idx="3">
                  <c:v>Task1 | 01/10</c:v>
                </c:pt>
              </c:strCache>
            </c:strRef>
          </c:cat>
          <c:val>
            <c:numRef>
              <c:f>Sheet1!$D$2:$D$5</c:f>
              <c:numCache>
                <c:formatCode>m/d/yyyy</c:formatCode>
                <c:ptCount val="4"/>
                <c:pt idx="0">
                  <c:v>41365</c:v>
                </c:pt>
                <c:pt idx="1">
                  <c:v>41334</c:v>
                </c:pt>
                <c:pt idx="2">
                  <c:v>41306</c:v>
                </c:pt>
                <c:pt idx="3">
                  <c:v>41275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BaseDuration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cat>
            <c:strRef>
              <c:f>Sheet1!$A$2:$A$5</c:f>
              <c:strCache>
                <c:ptCount val="4"/>
                <c:pt idx="0">
                  <c:v>Task 4 | 04/10</c:v>
                </c:pt>
                <c:pt idx="1">
                  <c:v>Task 3 | 05/02</c:v>
                </c:pt>
                <c:pt idx="2">
                  <c:v>Task 2 | 02/10</c:v>
                </c:pt>
                <c:pt idx="3">
                  <c:v>Task1 | 01/10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</c:v>
                </c:pt>
                <c:pt idx="1">
                  <c:v>62</c:v>
                </c:pt>
                <c:pt idx="2">
                  <c:v>9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91"/>
        <c:axId val="31886848"/>
        <c:axId val="68178432"/>
      </c:barChart>
      <c:catAx>
        <c:axId val="31885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spc="-150">
                <a:latin typeface="Verdana" pitchFamily="34" charset="0"/>
                <a:ea typeface="Verdana" pitchFamily="34" charset="0"/>
                <a:cs typeface="Verdana" pitchFamily="34" charset="0"/>
              </a:defRPr>
            </a:pPr>
            <a:endParaRPr lang="en-US"/>
          </a:p>
        </c:txPr>
        <c:crossAx val="68177280"/>
        <c:crosses val="autoZero"/>
        <c:auto val="1"/>
        <c:lblAlgn val="ctr"/>
        <c:lblOffset val="100"/>
        <c:noMultiLvlLbl val="0"/>
      </c:catAx>
      <c:valAx>
        <c:axId val="68177280"/>
        <c:scaling>
          <c:orientation val="minMax"/>
          <c:max val="41650"/>
          <c:min val="41150"/>
        </c:scaling>
        <c:delete val="0"/>
        <c:axPos val="b"/>
        <c:majorGridlines/>
        <c:numFmt formatCode="m/d/yy;@" sourceLinked="0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1885312"/>
        <c:crosses val="autoZero"/>
        <c:crossBetween val="between"/>
        <c:majorUnit val="100"/>
        <c:minorUnit val="100"/>
      </c:valAx>
      <c:valAx>
        <c:axId val="68178432"/>
        <c:scaling>
          <c:orientation val="minMax"/>
          <c:max val="41650"/>
          <c:min val="41150"/>
        </c:scaling>
        <c:delete val="0"/>
        <c:axPos val="t"/>
        <c:numFmt formatCode="m/d/yy;@" sourceLinked="0"/>
        <c:majorTickMark val="out"/>
        <c:minorTickMark val="none"/>
        <c:tickLblPos val="nextTo"/>
        <c:txPr>
          <a:bodyPr/>
          <a:lstStyle/>
          <a:p>
            <a:pPr>
              <a:defRPr sz="1200" b="1" baseline="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1886848"/>
        <c:crosses val="max"/>
        <c:crossBetween val="between"/>
        <c:majorUnit val="100"/>
        <c:minorUnit val="100"/>
      </c:valAx>
      <c:catAx>
        <c:axId val="31886848"/>
        <c:scaling>
          <c:orientation val="minMax"/>
        </c:scaling>
        <c:delete val="1"/>
        <c:axPos val="l"/>
        <c:numFmt formatCode="m/d/yyyy" sourceLinked="1"/>
        <c:majorTickMark val="out"/>
        <c:minorTickMark val="none"/>
        <c:tickLblPos val="none"/>
        <c:crossAx val="68178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76608"/>
        <c:axId val="6817785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76608"/>
        <c:axId val="68177856"/>
      </c:lineChart>
      <c:catAx>
        <c:axId val="33476608"/>
        <c:scaling>
          <c:orientation val="minMax"/>
        </c:scaling>
        <c:delete val="0"/>
        <c:axPos val="b"/>
        <c:majorTickMark val="out"/>
        <c:minorTickMark val="none"/>
        <c:tickLblPos val="nextTo"/>
        <c:crossAx val="68177856"/>
        <c:crosses val="autoZero"/>
        <c:auto val="1"/>
        <c:lblAlgn val="ctr"/>
        <c:lblOffset val="100"/>
        <c:noMultiLvlLbl val="0"/>
      </c:catAx>
      <c:valAx>
        <c:axId val="6817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766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85824"/>
        <c:axId val="68180160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85824"/>
        <c:axId val="68180160"/>
      </c:lineChart>
      <c:catAx>
        <c:axId val="31885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8180160"/>
        <c:crosses val="autoZero"/>
        <c:auto val="1"/>
        <c:lblAlgn val="ctr"/>
        <c:lblOffset val="100"/>
        <c:noMultiLvlLbl val="0"/>
      </c:catAx>
      <c:valAx>
        <c:axId val="6818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858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58144"/>
        <c:axId val="31613504"/>
      </c:lineChart>
      <c:catAx>
        <c:axId val="31558144"/>
        <c:scaling>
          <c:orientation val="minMax"/>
        </c:scaling>
        <c:delete val="0"/>
        <c:axPos val="b"/>
        <c:majorTickMark val="none"/>
        <c:minorTickMark val="none"/>
        <c:tickLblPos val="nextTo"/>
        <c:crossAx val="31613504"/>
        <c:crosses val="autoZero"/>
        <c:auto val="1"/>
        <c:lblAlgn val="ctr"/>
        <c:lblOffset val="100"/>
        <c:noMultiLvlLbl val="0"/>
      </c:catAx>
      <c:valAx>
        <c:axId val="31613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55814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84533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</a:t>
            </a:r>
            <a:r>
              <a:rPr lang="en-US" smtClean="0"/>
              <a:t>this month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142194"/>
              </p:ext>
            </p:extLst>
          </p:nvPr>
        </p:nvGraphicFramePr>
        <p:xfrm>
          <a:off x="166914" y="1204686"/>
          <a:ext cx="8839200" cy="514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2492820" y="6418638"/>
            <a:ext cx="631371" cy="138499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207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Baseline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44956" y="6418638"/>
            <a:ext cx="631371" cy="13849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6989" y="6349388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Forecast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5498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505218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15806</TotalTime>
  <Words>184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1441</cp:revision>
  <dcterms:created xsi:type="dcterms:W3CDTF">2012-09-12T19:31:48Z</dcterms:created>
  <dcterms:modified xsi:type="dcterms:W3CDTF">2013-07-23T11:27:55Z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