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3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CC"/>
    <a:srgbClr val="59A583"/>
    <a:srgbClr val="CD6B57"/>
    <a:srgbClr val="C65842"/>
    <a:srgbClr val="CE715E"/>
    <a:srgbClr val="C75C47"/>
    <a:srgbClr val="E0E0E0"/>
    <a:srgbClr val="73B4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16" y="294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73"/>
          <c:y val="6.5983968494660691E-2"/>
          <c:w val="0.86898536988432007"/>
          <c:h val="0.9031496722355011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dPt>
            <c:idx val="0"/>
            <c:invertIfNegative val="0"/>
            <c:bubble3D val="0"/>
          </c:dPt>
          <c:dLbls>
            <c:dLbl>
              <c:idx val="0"/>
              <c:layout>
                <c:manualLayout>
                  <c:x val="0.17404466802760771"/>
                  <c:y val="-2.8055907659872673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912576"/>
        <c:axId val="69734912"/>
      </c:barChart>
      <c:catAx>
        <c:axId val="69912576"/>
        <c:scaling>
          <c:orientation val="maxMin"/>
        </c:scaling>
        <c:delete val="0"/>
        <c:axPos val="l"/>
        <c:majorTickMark val="out"/>
        <c:minorTickMark val="none"/>
        <c:tickLblPos val="nextTo"/>
        <c:crossAx val="69734912"/>
        <c:crosses val="autoZero"/>
        <c:auto val="1"/>
        <c:lblAlgn val="ctr"/>
        <c:lblOffset val="100"/>
        <c:noMultiLvlLbl val="0"/>
      </c:catAx>
      <c:valAx>
        <c:axId val="69734912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69912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tasks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572078"/>
              </p:ext>
            </p:extLst>
          </p:nvPr>
        </p:nvGraphicFramePr>
        <p:xfrm>
          <a:off x="694707" y="1303317"/>
          <a:ext cx="8305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Duration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Finish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96504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403761"/>
                <a:gridCol w="356509"/>
                <a:gridCol w="654338"/>
                <a:gridCol w="829828"/>
                <a:gridCol w="415637"/>
                <a:gridCol w="533528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9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8100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15251</TotalTime>
  <Words>73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PowerPoint Presentation</vt:lpstr>
      <vt:lpstr>Agenda</vt:lpstr>
      <vt:lpstr>Driving Path</vt:lpstr>
      <vt:lpstr>Complete Tasks</vt:lpstr>
      <vt:lpstr>Late Tasks</vt:lpstr>
      <vt:lpstr>Chart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1356</cp:revision>
  <dcterms:created xsi:type="dcterms:W3CDTF">2012-09-12T19:31:48Z</dcterms:created>
  <dcterms:modified xsi:type="dcterms:W3CDTF">2013-06-01T14:17:11Z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