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E_5BF3EA15.xml" ContentType="application/vnd.ms-powerpoint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6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D90C71E-1134-5F3F-AF2D-9B8354929AE4}" name="jesus ortiz2" initials="jo" userId="jesus ortiz2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0E_5BF3EA1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23D5A48-A92C-44B0-AA41-2968E602E524}" authorId="{5D90C71E-1134-5F3F-AF2D-9B8354929AE4}" created="2022-10-12T00:47:21.580">
    <pc:sldMkLst xmlns:pc="http://schemas.microsoft.com/office/powerpoint/2013/main/command">
      <pc:docMk/>
      <pc:sldMk cId="1542711829" sldId="270"/>
    </pc:sldMkLst>
    <p188:txBody>
      <a:bodyPr/>
      <a:lstStyle/>
      <a:p>
        <a:r>
          <a:rPr lang="en-US"/>
          <a:t>Unless stated elsewhere, I would add something about mac addresses being used at layer 2 and Ips at layer 3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329F48-BDC7-473B-BD44-53F961CDD1C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BBA2F51-C9E2-44C8-8593-8E0A60B327BE}">
      <dgm:prSet custT="1"/>
      <dgm:spPr/>
      <dgm:t>
        <a:bodyPr/>
        <a:lstStyle/>
        <a:p>
          <a:pPr>
            <a:defRPr cap="all"/>
          </a:pPr>
          <a:r>
            <a:rPr lang="en-US" sz="1800" b="0" i="0" dirty="0"/>
            <a:t>It is the bottom-most or the first layer of the OSI Model</a:t>
          </a:r>
          <a:endParaRPr lang="en-US" sz="1800" dirty="0"/>
        </a:p>
      </dgm:t>
    </dgm:pt>
    <dgm:pt modelId="{472726B8-F454-48D9-A629-2B752B8E720F}" type="parTrans" cxnId="{B70A3839-A653-453D-81FB-830E3C24972B}">
      <dgm:prSet/>
      <dgm:spPr/>
      <dgm:t>
        <a:bodyPr/>
        <a:lstStyle/>
        <a:p>
          <a:endParaRPr lang="en-US"/>
        </a:p>
      </dgm:t>
    </dgm:pt>
    <dgm:pt modelId="{074F4A5A-C754-4E31-A094-FE98E7E38B6A}" type="sibTrans" cxnId="{B70A3839-A653-453D-81FB-830E3C24972B}">
      <dgm:prSet/>
      <dgm:spPr/>
      <dgm:t>
        <a:bodyPr/>
        <a:lstStyle/>
        <a:p>
          <a:endParaRPr lang="en-US"/>
        </a:p>
      </dgm:t>
    </dgm:pt>
    <dgm:pt modelId="{441BD66E-7244-454F-B4E0-CC454FB91CC7}">
      <dgm:prSet custT="1"/>
      <dgm:spPr/>
      <dgm:t>
        <a:bodyPr/>
        <a:lstStyle/>
        <a:p>
          <a:pPr>
            <a:defRPr cap="all"/>
          </a:pPr>
          <a:r>
            <a:rPr lang="en-US" sz="1800" b="0" i="0" dirty="0"/>
            <a:t>It comprises the raw data which is further transmitted to the higher layers of the structure</a:t>
          </a:r>
          <a:endParaRPr lang="en-US" sz="1800" dirty="0"/>
        </a:p>
      </dgm:t>
    </dgm:pt>
    <dgm:pt modelId="{921E6029-BCCF-4E77-BD8E-5E66F7D7772E}" type="parTrans" cxnId="{B43C55FF-9EEC-4106-8449-6A69001C2C20}">
      <dgm:prSet/>
      <dgm:spPr/>
      <dgm:t>
        <a:bodyPr/>
        <a:lstStyle/>
        <a:p>
          <a:endParaRPr lang="en-US"/>
        </a:p>
      </dgm:t>
    </dgm:pt>
    <dgm:pt modelId="{D117F99D-F61A-4587-BA6F-41176B51CB7E}" type="sibTrans" cxnId="{B43C55FF-9EEC-4106-8449-6A69001C2C20}">
      <dgm:prSet/>
      <dgm:spPr/>
      <dgm:t>
        <a:bodyPr/>
        <a:lstStyle/>
        <a:p>
          <a:endParaRPr lang="en-US"/>
        </a:p>
      </dgm:t>
    </dgm:pt>
    <dgm:pt modelId="{69DEC772-7181-4687-AD89-8770DD20323B}">
      <dgm:prSet/>
      <dgm:spPr/>
      <dgm:t>
        <a:bodyPr/>
        <a:lstStyle/>
        <a:p>
          <a:pPr>
            <a:defRPr cap="all"/>
          </a:pPr>
          <a:r>
            <a:rPr lang="en-US" b="0" i="0" dirty="0"/>
            <a:t>Preparing the physical devices in the network and accepting the received data for transmission</a:t>
          </a:r>
          <a:endParaRPr lang="en-US" dirty="0"/>
        </a:p>
      </dgm:t>
    </dgm:pt>
    <dgm:pt modelId="{B5B43AEB-08BB-4C52-A048-89F901B82FE3}" type="parTrans" cxnId="{CEB36EA2-7A9D-4248-979F-7C0BCDEA6FAB}">
      <dgm:prSet/>
      <dgm:spPr/>
      <dgm:t>
        <a:bodyPr/>
        <a:lstStyle/>
        <a:p>
          <a:endParaRPr lang="en-US"/>
        </a:p>
      </dgm:t>
    </dgm:pt>
    <dgm:pt modelId="{EC92E675-3489-4D11-BE01-DA437F15BC9E}" type="sibTrans" cxnId="{CEB36EA2-7A9D-4248-979F-7C0BCDEA6FAB}">
      <dgm:prSet/>
      <dgm:spPr/>
      <dgm:t>
        <a:bodyPr/>
        <a:lstStyle/>
        <a:p>
          <a:endParaRPr lang="en-US"/>
        </a:p>
      </dgm:t>
    </dgm:pt>
    <dgm:pt modelId="{850BA4B1-CCF3-4EB3-822A-1A2966C01499}">
      <dgm:prSet/>
      <dgm:spPr/>
      <dgm:t>
        <a:bodyPr/>
        <a:lstStyle/>
        <a:p>
          <a:pPr>
            <a:defRPr cap="all"/>
          </a:pPr>
          <a:r>
            <a:rPr lang="en-US" b="0" i="0" dirty="0"/>
            <a:t>The termination of the connection between two nodes of a network also takes place at this stage</a:t>
          </a:r>
          <a:endParaRPr lang="en-US" dirty="0"/>
        </a:p>
      </dgm:t>
    </dgm:pt>
    <dgm:pt modelId="{A0501996-7F82-4E35-B5C5-8F4BAE767276}" type="parTrans" cxnId="{D3701CD2-0FAF-4850-B9BD-2397B262802A}">
      <dgm:prSet/>
      <dgm:spPr/>
      <dgm:t>
        <a:bodyPr/>
        <a:lstStyle/>
        <a:p>
          <a:endParaRPr lang="en-US"/>
        </a:p>
      </dgm:t>
    </dgm:pt>
    <dgm:pt modelId="{101982B8-55B9-4488-A523-A53AB0E50A03}" type="sibTrans" cxnId="{D3701CD2-0FAF-4850-B9BD-2397B262802A}">
      <dgm:prSet/>
      <dgm:spPr/>
      <dgm:t>
        <a:bodyPr/>
        <a:lstStyle/>
        <a:p>
          <a:endParaRPr lang="en-US"/>
        </a:p>
      </dgm:t>
    </dgm:pt>
    <dgm:pt modelId="{86AA830C-8B11-4A2F-AF80-43A38AC5730B}">
      <dgm:prSet/>
      <dgm:spPr/>
      <dgm:t>
        <a:bodyPr/>
        <a:lstStyle/>
        <a:p>
          <a:pPr>
            <a:defRPr cap="all"/>
          </a:pPr>
          <a:r>
            <a:rPr lang="en-US" b="0" i="0" dirty="0"/>
            <a:t>This layer converts the digital bits into electrical, radio, or optical signals</a:t>
          </a:r>
          <a:endParaRPr lang="en-US" dirty="0"/>
        </a:p>
      </dgm:t>
    </dgm:pt>
    <dgm:pt modelId="{42EBD605-8105-4D4F-B81E-F89277549602}" type="parTrans" cxnId="{5AAB0CE1-9165-4374-9966-783DA5AE86CD}">
      <dgm:prSet/>
      <dgm:spPr/>
      <dgm:t>
        <a:bodyPr/>
        <a:lstStyle/>
        <a:p>
          <a:endParaRPr lang="en-US"/>
        </a:p>
      </dgm:t>
    </dgm:pt>
    <dgm:pt modelId="{9F051150-A8B9-405A-85AD-63D001EC9130}" type="sibTrans" cxnId="{5AAB0CE1-9165-4374-9966-783DA5AE86CD}">
      <dgm:prSet/>
      <dgm:spPr/>
      <dgm:t>
        <a:bodyPr/>
        <a:lstStyle/>
        <a:p>
          <a:endParaRPr lang="en-US"/>
        </a:p>
      </dgm:t>
    </dgm:pt>
    <dgm:pt modelId="{98B858E1-5403-4AA7-9961-C2E5232D5C2D}" type="pres">
      <dgm:prSet presAssocID="{CA329F48-BDC7-473B-BD44-53F961CDD1C5}" presName="root" presStyleCnt="0">
        <dgm:presLayoutVars>
          <dgm:dir/>
          <dgm:resizeHandles val="exact"/>
        </dgm:presLayoutVars>
      </dgm:prSet>
      <dgm:spPr/>
    </dgm:pt>
    <dgm:pt modelId="{231CBAD6-3413-4E73-B561-29205F53AC05}" type="pres">
      <dgm:prSet presAssocID="{EBBA2F51-C9E2-44C8-8593-8E0A60B327BE}" presName="compNode" presStyleCnt="0"/>
      <dgm:spPr/>
    </dgm:pt>
    <dgm:pt modelId="{87758D15-4EDE-4C80-81F3-2496C0B93BF5}" type="pres">
      <dgm:prSet presAssocID="{EBBA2F51-C9E2-44C8-8593-8E0A60B327BE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6FFF8E6-D88F-482C-9BE1-0D94EA14098D}" type="pres">
      <dgm:prSet presAssocID="{EBBA2F51-C9E2-44C8-8593-8E0A60B327BE}" presName="iconRect" presStyleLbl="node1" presStyleIdx="0" presStyleCnt="5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6A19383-7743-4A3E-B270-99251F783714}" type="pres">
      <dgm:prSet presAssocID="{EBBA2F51-C9E2-44C8-8593-8E0A60B327BE}" presName="spaceRect" presStyleCnt="0"/>
      <dgm:spPr/>
    </dgm:pt>
    <dgm:pt modelId="{5AB4EF97-AA32-4874-8A8B-269C04C3FDB8}" type="pres">
      <dgm:prSet presAssocID="{EBBA2F51-C9E2-44C8-8593-8E0A60B327BE}" presName="textRect" presStyleLbl="revTx" presStyleIdx="0" presStyleCnt="5">
        <dgm:presLayoutVars>
          <dgm:chMax val="1"/>
          <dgm:chPref val="1"/>
        </dgm:presLayoutVars>
      </dgm:prSet>
      <dgm:spPr/>
    </dgm:pt>
    <dgm:pt modelId="{37A55B19-A385-42C0-8DEB-FF2A0E189E9B}" type="pres">
      <dgm:prSet presAssocID="{074F4A5A-C754-4E31-A094-FE98E7E38B6A}" presName="sibTrans" presStyleCnt="0"/>
      <dgm:spPr/>
    </dgm:pt>
    <dgm:pt modelId="{0A7B279E-A3D6-4499-98D0-3D5E55A7FFD3}" type="pres">
      <dgm:prSet presAssocID="{441BD66E-7244-454F-B4E0-CC454FB91CC7}" presName="compNode" presStyleCnt="0"/>
      <dgm:spPr/>
    </dgm:pt>
    <dgm:pt modelId="{77AC14AC-9CAC-474D-9153-C17F3463AE6C}" type="pres">
      <dgm:prSet presAssocID="{441BD66E-7244-454F-B4E0-CC454FB91CC7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4EAEE27-3E85-4E1E-AF5F-AB3BC61ABA28}" type="pres">
      <dgm:prSet presAssocID="{441BD66E-7244-454F-B4E0-CC454FB91CC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9DCCEA2-D2E2-45F2-82BA-74902B705BA1}" type="pres">
      <dgm:prSet presAssocID="{441BD66E-7244-454F-B4E0-CC454FB91CC7}" presName="spaceRect" presStyleCnt="0"/>
      <dgm:spPr/>
    </dgm:pt>
    <dgm:pt modelId="{18349B8C-073B-4597-922A-5A03F80634D1}" type="pres">
      <dgm:prSet presAssocID="{441BD66E-7244-454F-B4E0-CC454FB91CC7}" presName="textRect" presStyleLbl="revTx" presStyleIdx="1" presStyleCnt="5">
        <dgm:presLayoutVars>
          <dgm:chMax val="1"/>
          <dgm:chPref val="1"/>
        </dgm:presLayoutVars>
      </dgm:prSet>
      <dgm:spPr/>
    </dgm:pt>
    <dgm:pt modelId="{AD656200-4E76-4116-ABD0-A3930AB1FD1A}" type="pres">
      <dgm:prSet presAssocID="{D117F99D-F61A-4587-BA6F-41176B51CB7E}" presName="sibTrans" presStyleCnt="0"/>
      <dgm:spPr/>
    </dgm:pt>
    <dgm:pt modelId="{6BE65BDA-563C-4F7B-9112-11F991974B81}" type="pres">
      <dgm:prSet presAssocID="{69DEC772-7181-4687-AD89-8770DD20323B}" presName="compNode" presStyleCnt="0"/>
      <dgm:spPr/>
    </dgm:pt>
    <dgm:pt modelId="{B6AE863C-CBC5-466A-8287-A996D2F6D443}" type="pres">
      <dgm:prSet presAssocID="{69DEC772-7181-4687-AD89-8770DD20323B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811FDE4-2EA8-4511-A2AC-F14FF9A015DF}" type="pres">
      <dgm:prSet presAssocID="{69DEC772-7181-4687-AD89-8770DD20323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EC06C4B9-DCD8-4D93-8145-8EAEAB84DDED}" type="pres">
      <dgm:prSet presAssocID="{69DEC772-7181-4687-AD89-8770DD20323B}" presName="spaceRect" presStyleCnt="0"/>
      <dgm:spPr/>
    </dgm:pt>
    <dgm:pt modelId="{62E3BF8B-5FD1-47FF-95B4-532C28AB366C}" type="pres">
      <dgm:prSet presAssocID="{69DEC772-7181-4687-AD89-8770DD20323B}" presName="textRect" presStyleLbl="revTx" presStyleIdx="2" presStyleCnt="5">
        <dgm:presLayoutVars>
          <dgm:chMax val="1"/>
          <dgm:chPref val="1"/>
        </dgm:presLayoutVars>
      </dgm:prSet>
      <dgm:spPr/>
    </dgm:pt>
    <dgm:pt modelId="{EBE99F0D-6C46-4C6E-B37F-890B89CE4478}" type="pres">
      <dgm:prSet presAssocID="{EC92E675-3489-4D11-BE01-DA437F15BC9E}" presName="sibTrans" presStyleCnt="0"/>
      <dgm:spPr/>
    </dgm:pt>
    <dgm:pt modelId="{81B3DCCC-2D1D-4321-A2EA-C791D1409839}" type="pres">
      <dgm:prSet presAssocID="{850BA4B1-CCF3-4EB3-822A-1A2966C01499}" presName="compNode" presStyleCnt="0"/>
      <dgm:spPr/>
    </dgm:pt>
    <dgm:pt modelId="{203570F5-6470-430B-8CDB-1C09BBD25ED6}" type="pres">
      <dgm:prSet presAssocID="{850BA4B1-CCF3-4EB3-822A-1A2966C01499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A6E68AF-64A2-41B0-8407-B86F52BA200F}" type="pres">
      <dgm:prSet presAssocID="{850BA4B1-CCF3-4EB3-822A-1A2966C01499}" presName="iconRect" presStyleLbl="node1" presStyleIdx="3" presStyleCnt="5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E6000B4-95B3-45D7-BA7F-1800EFDFB0C6}" type="pres">
      <dgm:prSet presAssocID="{850BA4B1-CCF3-4EB3-822A-1A2966C01499}" presName="spaceRect" presStyleCnt="0"/>
      <dgm:spPr/>
    </dgm:pt>
    <dgm:pt modelId="{437A725B-1648-4B46-964C-789D8C66DE6E}" type="pres">
      <dgm:prSet presAssocID="{850BA4B1-CCF3-4EB3-822A-1A2966C01499}" presName="textRect" presStyleLbl="revTx" presStyleIdx="3" presStyleCnt="5">
        <dgm:presLayoutVars>
          <dgm:chMax val="1"/>
          <dgm:chPref val="1"/>
        </dgm:presLayoutVars>
      </dgm:prSet>
      <dgm:spPr/>
    </dgm:pt>
    <dgm:pt modelId="{4025F566-33DF-4D4D-AFD5-21024E32F8A6}" type="pres">
      <dgm:prSet presAssocID="{101982B8-55B9-4488-A523-A53AB0E50A03}" presName="sibTrans" presStyleCnt="0"/>
      <dgm:spPr/>
    </dgm:pt>
    <dgm:pt modelId="{EE1B389B-8374-413B-8CBB-D2212DF0FC7C}" type="pres">
      <dgm:prSet presAssocID="{86AA830C-8B11-4A2F-AF80-43A38AC5730B}" presName="compNode" presStyleCnt="0"/>
      <dgm:spPr/>
    </dgm:pt>
    <dgm:pt modelId="{72EA3713-169A-4CB5-AD4C-F75B6B779FF0}" type="pres">
      <dgm:prSet presAssocID="{86AA830C-8B11-4A2F-AF80-43A38AC5730B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1E7BF74-6049-4F2B-853F-64DB85956632}" type="pres">
      <dgm:prSet presAssocID="{86AA830C-8B11-4A2F-AF80-43A38AC5730B}" presName="iconRect" presStyleLbl="node1" presStyleIdx="4" presStyleCnt="5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AB85B460-68FC-46B4-9CDE-4E0845385453}" type="pres">
      <dgm:prSet presAssocID="{86AA830C-8B11-4A2F-AF80-43A38AC5730B}" presName="spaceRect" presStyleCnt="0"/>
      <dgm:spPr/>
    </dgm:pt>
    <dgm:pt modelId="{1D6246F0-EFB4-400C-9CED-C6BEF9482C1D}" type="pres">
      <dgm:prSet presAssocID="{86AA830C-8B11-4A2F-AF80-43A38AC5730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5DDE901-D644-4FF2-AF36-64CA94308303}" type="presOf" srcId="{69DEC772-7181-4687-AD89-8770DD20323B}" destId="{62E3BF8B-5FD1-47FF-95B4-532C28AB366C}" srcOrd="0" destOrd="0" presId="urn:microsoft.com/office/officeart/2018/5/layout/IconLeafLabelList"/>
    <dgm:cxn modelId="{D0497012-D1E3-4F3E-B869-F55C0E57A9B3}" type="presOf" srcId="{441BD66E-7244-454F-B4E0-CC454FB91CC7}" destId="{18349B8C-073B-4597-922A-5A03F80634D1}" srcOrd="0" destOrd="0" presId="urn:microsoft.com/office/officeart/2018/5/layout/IconLeafLabelList"/>
    <dgm:cxn modelId="{B70A3839-A653-453D-81FB-830E3C24972B}" srcId="{CA329F48-BDC7-473B-BD44-53F961CDD1C5}" destId="{EBBA2F51-C9E2-44C8-8593-8E0A60B327BE}" srcOrd="0" destOrd="0" parTransId="{472726B8-F454-48D9-A629-2B752B8E720F}" sibTransId="{074F4A5A-C754-4E31-A094-FE98E7E38B6A}"/>
    <dgm:cxn modelId="{B39DD73C-C281-4C0F-BC97-BE20C8E15622}" type="presOf" srcId="{850BA4B1-CCF3-4EB3-822A-1A2966C01499}" destId="{437A725B-1648-4B46-964C-789D8C66DE6E}" srcOrd="0" destOrd="0" presId="urn:microsoft.com/office/officeart/2018/5/layout/IconLeafLabelList"/>
    <dgm:cxn modelId="{55559F55-E8D1-4F48-B804-F80DE58B9C5A}" type="presOf" srcId="{CA329F48-BDC7-473B-BD44-53F961CDD1C5}" destId="{98B858E1-5403-4AA7-9961-C2E5232D5C2D}" srcOrd="0" destOrd="0" presId="urn:microsoft.com/office/officeart/2018/5/layout/IconLeafLabelList"/>
    <dgm:cxn modelId="{CEB36EA2-7A9D-4248-979F-7C0BCDEA6FAB}" srcId="{CA329F48-BDC7-473B-BD44-53F961CDD1C5}" destId="{69DEC772-7181-4687-AD89-8770DD20323B}" srcOrd="2" destOrd="0" parTransId="{B5B43AEB-08BB-4C52-A048-89F901B82FE3}" sibTransId="{EC92E675-3489-4D11-BE01-DA437F15BC9E}"/>
    <dgm:cxn modelId="{4AF8FDC8-7B9B-499E-9CFB-79EFA7B25634}" type="presOf" srcId="{86AA830C-8B11-4A2F-AF80-43A38AC5730B}" destId="{1D6246F0-EFB4-400C-9CED-C6BEF9482C1D}" srcOrd="0" destOrd="0" presId="urn:microsoft.com/office/officeart/2018/5/layout/IconLeafLabelList"/>
    <dgm:cxn modelId="{D3701CD2-0FAF-4850-B9BD-2397B262802A}" srcId="{CA329F48-BDC7-473B-BD44-53F961CDD1C5}" destId="{850BA4B1-CCF3-4EB3-822A-1A2966C01499}" srcOrd="3" destOrd="0" parTransId="{A0501996-7F82-4E35-B5C5-8F4BAE767276}" sibTransId="{101982B8-55B9-4488-A523-A53AB0E50A03}"/>
    <dgm:cxn modelId="{B7F139D5-02EC-4320-9B30-3A8476EE71EE}" type="presOf" srcId="{EBBA2F51-C9E2-44C8-8593-8E0A60B327BE}" destId="{5AB4EF97-AA32-4874-8A8B-269C04C3FDB8}" srcOrd="0" destOrd="0" presId="urn:microsoft.com/office/officeart/2018/5/layout/IconLeafLabelList"/>
    <dgm:cxn modelId="{5AAB0CE1-9165-4374-9966-783DA5AE86CD}" srcId="{CA329F48-BDC7-473B-BD44-53F961CDD1C5}" destId="{86AA830C-8B11-4A2F-AF80-43A38AC5730B}" srcOrd="4" destOrd="0" parTransId="{42EBD605-8105-4D4F-B81E-F89277549602}" sibTransId="{9F051150-A8B9-405A-85AD-63D001EC9130}"/>
    <dgm:cxn modelId="{B43C55FF-9EEC-4106-8449-6A69001C2C20}" srcId="{CA329F48-BDC7-473B-BD44-53F961CDD1C5}" destId="{441BD66E-7244-454F-B4E0-CC454FB91CC7}" srcOrd="1" destOrd="0" parTransId="{921E6029-BCCF-4E77-BD8E-5E66F7D7772E}" sibTransId="{D117F99D-F61A-4587-BA6F-41176B51CB7E}"/>
    <dgm:cxn modelId="{342ACF05-A1C2-44B9-9114-C94AD3B3D600}" type="presParOf" srcId="{98B858E1-5403-4AA7-9961-C2E5232D5C2D}" destId="{231CBAD6-3413-4E73-B561-29205F53AC05}" srcOrd="0" destOrd="0" presId="urn:microsoft.com/office/officeart/2018/5/layout/IconLeafLabelList"/>
    <dgm:cxn modelId="{B5028A80-E425-453E-8CED-2A61E75A1813}" type="presParOf" srcId="{231CBAD6-3413-4E73-B561-29205F53AC05}" destId="{87758D15-4EDE-4C80-81F3-2496C0B93BF5}" srcOrd="0" destOrd="0" presId="urn:microsoft.com/office/officeart/2018/5/layout/IconLeafLabelList"/>
    <dgm:cxn modelId="{BFE824C0-8259-4918-B682-CB615473FC7E}" type="presParOf" srcId="{231CBAD6-3413-4E73-B561-29205F53AC05}" destId="{16FFF8E6-D88F-482C-9BE1-0D94EA14098D}" srcOrd="1" destOrd="0" presId="urn:microsoft.com/office/officeart/2018/5/layout/IconLeafLabelList"/>
    <dgm:cxn modelId="{BA6B0085-A848-47EB-9B82-BC6D7C8164F8}" type="presParOf" srcId="{231CBAD6-3413-4E73-B561-29205F53AC05}" destId="{76A19383-7743-4A3E-B270-99251F783714}" srcOrd="2" destOrd="0" presId="urn:microsoft.com/office/officeart/2018/5/layout/IconLeafLabelList"/>
    <dgm:cxn modelId="{E79BA567-4931-4F52-82DD-746FE80C9159}" type="presParOf" srcId="{231CBAD6-3413-4E73-B561-29205F53AC05}" destId="{5AB4EF97-AA32-4874-8A8B-269C04C3FDB8}" srcOrd="3" destOrd="0" presId="urn:microsoft.com/office/officeart/2018/5/layout/IconLeafLabelList"/>
    <dgm:cxn modelId="{29B4D94C-B120-464C-B3CB-2D8A680E7373}" type="presParOf" srcId="{98B858E1-5403-4AA7-9961-C2E5232D5C2D}" destId="{37A55B19-A385-42C0-8DEB-FF2A0E189E9B}" srcOrd="1" destOrd="0" presId="urn:microsoft.com/office/officeart/2018/5/layout/IconLeafLabelList"/>
    <dgm:cxn modelId="{44939F4A-6DDA-4061-915A-DF4F87AFD1F4}" type="presParOf" srcId="{98B858E1-5403-4AA7-9961-C2E5232D5C2D}" destId="{0A7B279E-A3D6-4499-98D0-3D5E55A7FFD3}" srcOrd="2" destOrd="0" presId="urn:microsoft.com/office/officeart/2018/5/layout/IconLeafLabelList"/>
    <dgm:cxn modelId="{50773459-1EBC-46BC-9AD8-2DB17F8A53F0}" type="presParOf" srcId="{0A7B279E-A3D6-4499-98D0-3D5E55A7FFD3}" destId="{77AC14AC-9CAC-474D-9153-C17F3463AE6C}" srcOrd="0" destOrd="0" presId="urn:microsoft.com/office/officeart/2018/5/layout/IconLeafLabelList"/>
    <dgm:cxn modelId="{E6690A4A-3DCC-4D8F-AF08-570366AC356F}" type="presParOf" srcId="{0A7B279E-A3D6-4499-98D0-3D5E55A7FFD3}" destId="{04EAEE27-3E85-4E1E-AF5F-AB3BC61ABA28}" srcOrd="1" destOrd="0" presId="urn:microsoft.com/office/officeart/2018/5/layout/IconLeafLabelList"/>
    <dgm:cxn modelId="{CA35AB5C-2E61-4C42-A204-4DFEEC88A5DF}" type="presParOf" srcId="{0A7B279E-A3D6-4499-98D0-3D5E55A7FFD3}" destId="{59DCCEA2-D2E2-45F2-82BA-74902B705BA1}" srcOrd="2" destOrd="0" presId="urn:microsoft.com/office/officeart/2018/5/layout/IconLeafLabelList"/>
    <dgm:cxn modelId="{544BA907-9510-4363-B3AD-1259D3BBFF5C}" type="presParOf" srcId="{0A7B279E-A3D6-4499-98D0-3D5E55A7FFD3}" destId="{18349B8C-073B-4597-922A-5A03F80634D1}" srcOrd="3" destOrd="0" presId="urn:microsoft.com/office/officeart/2018/5/layout/IconLeafLabelList"/>
    <dgm:cxn modelId="{4140FEA8-5EBA-456C-8B3F-DC13B71A024C}" type="presParOf" srcId="{98B858E1-5403-4AA7-9961-C2E5232D5C2D}" destId="{AD656200-4E76-4116-ABD0-A3930AB1FD1A}" srcOrd="3" destOrd="0" presId="urn:microsoft.com/office/officeart/2018/5/layout/IconLeafLabelList"/>
    <dgm:cxn modelId="{2205096B-67A9-418E-BF30-1FC505792AA7}" type="presParOf" srcId="{98B858E1-5403-4AA7-9961-C2E5232D5C2D}" destId="{6BE65BDA-563C-4F7B-9112-11F991974B81}" srcOrd="4" destOrd="0" presId="urn:microsoft.com/office/officeart/2018/5/layout/IconLeafLabelList"/>
    <dgm:cxn modelId="{7148B6B7-1107-4C22-A821-F6BB2D6E9F44}" type="presParOf" srcId="{6BE65BDA-563C-4F7B-9112-11F991974B81}" destId="{B6AE863C-CBC5-466A-8287-A996D2F6D443}" srcOrd="0" destOrd="0" presId="urn:microsoft.com/office/officeart/2018/5/layout/IconLeafLabelList"/>
    <dgm:cxn modelId="{0C1B08C5-6D4E-4393-8D56-D93BCD51E476}" type="presParOf" srcId="{6BE65BDA-563C-4F7B-9112-11F991974B81}" destId="{E811FDE4-2EA8-4511-A2AC-F14FF9A015DF}" srcOrd="1" destOrd="0" presId="urn:microsoft.com/office/officeart/2018/5/layout/IconLeafLabelList"/>
    <dgm:cxn modelId="{D6E10B23-D5A6-4AB3-AC99-FC2BEC09771F}" type="presParOf" srcId="{6BE65BDA-563C-4F7B-9112-11F991974B81}" destId="{EC06C4B9-DCD8-4D93-8145-8EAEAB84DDED}" srcOrd="2" destOrd="0" presId="urn:microsoft.com/office/officeart/2018/5/layout/IconLeafLabelList"/>
    <dgm:cxn modelId="{FEDA3585-F1B1-48F6-AF9E-D4227DB8ADD8}" type="presParOf" srcId="{6BE65BDA-563C-4F7B-9112-11F991974B81}" destId="{62E3BF8B-5FD1-47FF-95B4-532C28AB366C}" srcOrd="3" destOrd="0" presId="urn:microsoft.com/office/officeart/2018/5/layout/IconLeafLabelList"/>
    <dgm:cxn modelId="{34D42737-DCED-4E6B-B4A9-56E103AC4C09}" type="presParOf" srcId="{98B858E1-5403-4AA7-9961-C2E5232D5C2D}" destId="{EBE99F0D-6C46-4C6E-B37F-890B89CE4478}" srcOrd="5" destOrd="0" presId="urn:microsoft.com/office/officeart/2018/5/layout/IconLeafLabelList"/>
    <dgm:cxn modelId="{921C47FD-5B24-412A-83DE-E090C7BCAF5E}" type="presParOf" srcId="{98B858E1-5403-4AA7-9961-C2E5232D5C2D}" destId="{81B3DCCC-2D1D-4321-A2EA-C791D1409839}" srcOrd="6" destOrd="0" presId="urn:microsoft.com/office/officeart/2018/5/layout/IconLeafLabelList"/>
    <dgm:cxn modelId="{B04B14A7-7DCD-4520-85F0-796EDD7509BB}" type="presParOf" srcId="{81B3DCCC-2D1D-4321-A2EA-C791D1409839}" destId="{203570F5-6470-430B-8CDB-1C09BBD25ED6}" srcOrd="0" destOrd="0" presId="urn:microsoft.com/office/officeart/2018/5/layout/IconLeafLabelList"/>
    <dgm:cxn modelId="{B6785BC6-8C16-486D-A478-862824542721}" type="presParOf" srcId="{81B3DCCC-2D1D-4321-A2EA-C791D1409839}" destId="{4A6E68AF-64A2-41B0-8407-B86F52BA200F}" srcOrd="1" destOrd="0" presId="urn:microsoft.com/office/officeart/2018/5/layout/IconLeafLabelList"/>
    <dgm:cxn modelId="{D6E367FD-70C6-4FC2-B9B4-A26BCB1B90E7}" type="presParOf" srcId="{81B3DCCC-2D1D-4321-A2EA-C791D1409839}" destId="{5E6000B4-95B3-45D7-BA7F-1800EFDFB0C6}" srcOrd="2" destOrd="0" presId="urn:microsoft.com/office/officeart/2018/5/layout/IconLeafLabelList"/>
    <dgm:cxn modelId="{FBD39B6E-1EF8-4631-BEA9-B94994C4C528}" type="presParOf" srcId="{81B3DCCC-2D1D-4321-A2EA-C791D1409839}" destId="{437A725B-1648-4B46-964C-789D8C66DE6E}" srcOrd="3" destOrd="0" presId="urn:microsoft.com/office/officeart/2018/5/layout/IconLeafLabelList"/>
    <dgm:cxn modelId="{52AEB2D8-6A5D-42E2-AED3-F15C4680B325}" type="presParOf" srcId="{98B858E1-5403-4AA7-9961-C2E5232D5C2D}" destId="{4025F566-33DF-4D4D-AFD5-21024E32F8A6}" srcOrd="7" destOrd="0" presId="urn:microsoft.com/office/officeart/2018/5/layout/IconLeafLabelList"/>
    <dgm:cxn modelId="{307A7A5A-EA5F-4FA3-8F15-7493B0401AC0}" type="presParOf" srcId="{98B858E1-5403-4AA7-9961-C2E5232D5C2D}" destId="{EE1B389B-8374-413B-8CBB-D2212DF0FC7C}" srcOrd="8" destOrd="0" presId="urn:microsoft.com/office/officeart/2018/5/layout/IconLeafLabelList"/>
    <dgm:cxn modelId="{B036C8ED-4610-490F-8FE3-2E070B0AAED7}" type="presParOf" srcId="{EE1B389B-8374-413B-8CBB-D2212DF0FC7C}" destId="{72EA3713-169A-4CB5-AD4C-F75B6B779FF0}" srcOrd="0" destOrd="0" presId="urn:microsoft.com/office/officeart/2018/5/layout/IconLeafLabelList"/>
    <dgm:cxn modelId="{6D6495C3-49CA-4871-8D9E-0D6AFF4F6B19}" type="presParOf" srcId="{EE1B389B-8374-413B-8CBB-D2212DF0FC7C}" destId="{31E7BF74-6049-4F2B-853F-64DB85956632}" srcOrd="1" destOrd="0" presId="urn:microsoft.com/office/officeart/2018/5/layout/IconLeafLabelList"/>
    <dgm:cxn modelId="{88E6D134-C6D9-4242-9F64-EE33771E2C5F}" type="presParOf" srcId="{EE1B389B-8374-413B-8CBB-D2212DF0FC7C}" destId="{AB85B460-68FC-46B4-9CDE-4E0845385453}" srcOrd="2" destOrd="0" presId="urn:microsoft.com/office/officeart/2018/5/layout/IconLeafLabelList"/>
    <dgm:cxn modelId="{39B13A6C-FB61-46F4-ACC8-3631A3E7FD2D}" type="presParOf" srcId="{EE1B389B-8374-413B-8CBB-D2212DF0FC7C}" destId="{1D6246F0-EFB4-400C-9CED-C6BEF9482C1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026675-60AF-4242-BD2D-9835FD9BCD3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55434B-F9DE-4887-9FE9-A658EB40A4F0}">
      <dgm:prSet/>
      <dgm:spPr/>
      <dgm:t>
        <a:bodyPr/>
        <a:lstStyle/>
        <a:p>
          <a:r>
            <a:rPr lang="en-US" b="0" i="0"/>
            <a:t>Access to get the data is achieved at this layer</a:t>
          </a:r>
          <a:endParaRPr lang="en-US"/>
        </a:p>
      </dgm:t>
    </dgm:pt>
    <dgm:pt modelId="{A8AF8302-3AD6-4A6D-9169-867AEE90B254}" type="parTrans" cxnId="{B2240345-C45D-4EA0-A7C5-897763395BB8}">
      <dgm:prSet/>
      <dgm:spPr/>
      <dgm:t>
        <a:bodyPr/>
        <a:lstStyle/>
        <a:p>
          <a:endParaRPr lang="en-US"/>
        </a:p>
      </dgm:t>
    </dgm:pt>
    <dgm:pt modelId="{ECE63A4E-A2CB-459D-AF5F-643543432B15}" type="sibTrans" cxnId="{B2240345-C45D-4EA0-A7C5-897763395BB8}">
      <dgm:prSet/>
      <dgm:spPr/>
      <dgm:t>
        <a:bodyPr/>
        <a:lstStyle/>
        <a:p>
          <a:endParaRPr lang="en-US"/>
        </a:p>
      </dgm:t>
    </dgm:pt>
    <dgm:pt modelId="{6D2977CE-C56B-49E2-987E-26170854B493}">
      <dgm:prSet/>
      <dgm:spPr/>
      <dgm:t>
        <a:bodyPr/>
        <a:lstStyle/>
        <a:p>
          <a:r>
            <a:rPr lang="en-US" b="0" i="0"/>
            <a:t>It breaks the input data into frames which makes analysing the data easier</a:t>
          </a:r>
          <a:endParaRPr lang="en-US"/>
        </a:p>
      </dgm:t>
    </dgm:pt>
    <dgm:pt modelId="{F417EEE4-B96B-400A-BEDD-6D3F0DC080FC}" type="parTrans" cxnId="{8D01E85A-659A-4F60-8A3D-C550018BCD9D}">
      <dgm:prSet/>
      <dgm:spPr/>
      <dgm:t>
        <a:bodyPr/>
        <a:lstStyle/>
        <a:p>
          <a:endParaRPr lang="en-US"/>
        </a:p>
      </dgm:t>
    </dgm:pt>
    <dgm:pt modelId="{F148DB53-09CD-49BD-8E3E-9B93C6D8754F}" type="sibTrans" cxnId="{8D01E85A-659A-4F60-8A3D-C550018BCD9D}">
      <dgm:prSet/>
      <dgm:spPr/>
      <dgm:t>
        <a:bodyPr/>
        <a:lstStyle/>
        <a:p>
          <a:endParaRPr lang="en-US"/>
        </a:p>
      </dgm:t>
    </dgm:pt>
    <dgm:pt modelId="{8E1B25DB-6FA8-4726-91D3-22FB08DFA636}">
      <dgm:prSet/>
      <dgm:spPr/>
      <dgm:t>
        <a:bodyPr/>
        <a:lstStyle/>
        <a:p>
          <a:r>
            <a:rPr lang="en-US" b="0" i="0"/>
            <a:t>Ensures that the data received is free of any errors</a:t>
          </a:r>
          <a:endParaRPr lang="en-US"/>
        </a:p>
      </dgm:t>
    </dgm:pt>
    <dgm:pt modelId="{799B23D9-BC32-466A-9766-2FCD612A7AD2}" type="parTrans" cxnId="{58DE9C2E-6B18-45F8-B397-A43FDD0D6D20}">
      <dgm:prSet/>
      <dgm:spPr/>
      <dgm:t>
        <a:bodyPr/>
        <a:lstStyle/>
        <a:p>
          <a:endParaRPr lang="en-US"/>
        </a:p>
      </dgm:t>
    </dgm:pt>
    <dgm:pt modelId="{FB86C44F-932B-4CED-B23D-3771F1A480C0}" type="sibTrans" cxnId="{58DE9C2E-6B18-45F8-B397-A43FDD0D6D20}">
      <dgm:prSet/>
      <dgm:spPr/>
      <dgm:t>
        <a:bodyPr/>
        <a:lstStyle/>
        <a:p>
          <a:endParaRPr lang="en-US"/>
        </a:p>
      </dgm:t>
    </dgm:pt>
    <dgm:pt modelId="{909A3A81-F7F4-468C-9FC2-C17F419D7941}">
      <dgm:prSet/>
      <dgm:spPr/>
      <dgm:t>
        <a:bodyPr/>
        <a:lstStyle/>
        <a:p>
          <a:r>
            <a:rPr lang="en-US" b="0" i="0"/>
            <a:t>It controls the flow of data in the stipulated time duration and along with a set speed of transmission</a:t>
          </a:r>
          <a:endParaRPr lang="en-US"/>
        </a:p>
      </dgm:t>
    </dgm:pt>
    <dgm:pt modelId="{88FB0A94-54C5-47A8-8126-D68F05BCB317}" type="parTrans" cxnId="{76C0CA80-4A35-4AAD-98C6-D189A212F75B}">
      <dgm:prSet/>
      <dgm:spPr/>
      <dgm:t>
        <a:bodyPr/>
        <a:lstStyle/>
        <a:p>
          <a:endParaRPr lang="en-US"/>
        </a:p>
      </dgm:t>
    </dgm:pt>
    <dgm:pt modelId="{D5DBE088-8701-4470-9103-54F2EF1A974C}" type="sibTrans" cxnId="{76C0CA80-4A35-4AAD-98C6-D189A212F75B}">
      <dgm:prSet/>
      <dgm:spPr/>
      <dgm:t>
        <a:bodyPr/>
        <a:lstStyle/>
        <a:p>
          <a:endParaRPr lang="en-US"/>
        </a:p>
      </dgm:t>
    </dgm:pt>
    <dgm:pt modelId="{CA31A2EB-156B-4187-A54D-BC6B31B2A702}">
      <dgm:prSet/>
      <dgm:spPr/>
      <dgm:t>
        <a:bodyPr/>
        <a:lstStyle/>
        <a:p>
          <a:r>
            <a:rPr lang="en-US" b="0" i="0"/>
            <a:t>The data is sent to the next layer in the form of packets which are then reviewed for further processing</a:t>
          </a:r>
          <a:endParaRPr lang="en-US"/>
        </a:p>
      </dgm:t>
    </dgm:pt>
    <dgm:pt modelId="{5500E69F-0EAE-49DC-BE0C-2CABCAF0BE0A}" type="parTrans" cxnId="{EC05F307-F819-4C15-9950-6BEE657D5221}">
      <dgm:prSet/>
      <dgm:spPr/>
      <dgm:t>
        <a:bodyPr/>
        <a:lstStyle/>
        <a:p>
          <a:endParaRPr lang="en-US"/>
        </a:p>
      </dgm:t>
    </dgm:pt>
    <dgm:pt modelId="{8B42A50B-7AAD-435B-8DB6-8AACD7CCD1DE}" type="sibTrans" cxnId="{EC05F307-F819-4C15-9950-6BEE657D5221}">
      <dgm:prSet/>
      <dgm:spPr/>
      <dgm:t>
        <a:bodyPr/>
        <a:lstStyle/>
        <a:p>
          <a:endParaRPr lang="en-US"/>
        </a:p>
      </dgm:t>
    </dgm:pt>
    <dgm:pt modelId="{EDCB460A-E2F7-4231-BF1C-2CA65917DE91}" type="pres">
      <dgm:prSet presAssocID="{51026675-60AF-4242-BD2D-9835FD9BCD35}" presName="outerComposite" presStyleCnt="0">
        <dgm:presLayoutVars>
          <dgm:chMax val="5"/>
          <dgm:dir/>
          <dgm:resizeHandles val="exact"/>
        </dgm:presLayoutVars>
      </dgm:prSet>
      <dgm:spPr/>
    </dgm:pt>
    <dgm:pt modelId="{DBC9D708-C91C-49E5-A14C-172371753D43}" type="pres">
      <dgm:prSet presAssocID="{51026675-60AF-4242-BD2D-9835FD9BCD35}" presName="dummyMaxCanvas" presStyleCnt="0">
        <dgm:presLayoutVars/>
      </dgm:prSet>
      <dgm:spPr/>
    </dgm:pt>
    <dgm:pt modelId="{62DDB408-C19A-4FFC-B061-EA797C9E3AC9}" type="pres">
      <dgm:prSet presAssocID="{51026675-60AF-4242-BD2D-9835FD9BCD35}" presName="FiveNodes_1" presStyleLbl="node1" presStyleIdx="0" presStyleCnt="5">
        <dgm:presLayoutVars>
          <dgm:bulletEnabled val="1"/>
        </dgm:presLayoutVars>
      </dgm:prSet>
      <dgm:spPr/>
    </dgm:pt>
    <dgm:pt modelId="{21B192C1-800D-4255-8837-1C379B7BA56A}" type="pres">
      <dgm:prSet presAssocID="{51026675-60AF-4242-BD2D-9835FD9BCD35}" presName="FiveNodes_2" presStyleLbl="node1" presStyleIdx="1" presStyleCnt="5">
        <dgm:presLayoutVars>
          <dgm:bulletEnabled val="1"/>
        </dgm:presLayoutVars>
      </dgm:prSet>
      <dgm:spPr/>
    </dgm:pt>
    <dgm:pt modelId="{750D8C49-BD1F-4B0E-8C96-A54618D2F95A}" type="pres">
      <dgm:prSet presAssocID="{51026675-60AF-4242-BD2D-9835FD9BCD35}" presName="FiveNodes_3" presStyleLbl="node1" presStyleIdx="2" presStyleCnt="5">
        <dgm:presLayoutVars>
          <dgm:bulletEnabled val="1"/>
        </dgm:presLayoutVars>
      </dgm:prSet>
      <dgm:spPr/>
    </dgm:pt>
    <dgm:pt modelId="{1BEB8F2E-B645-46C2-BC7D-63379FB8E812}" type="pres">
      <dgm:prSet presAssocID="{51026675-60AF-4242-BD2D-9835FD9BCD35}" presName="FiveNodes_4" presStyleLbl="node1" presStyleIdx="3" presStyleCnt="5">
        <dgm:presLayoutVars>
          <dgm:bulletEnabled val="1"/>
        </dgm:presLayoutVars>
      </dgm:prSet>
      <dgm:spPr/>
    </dgm:pt>
    <dgm:pt modelId="{223689CF-7CAA-4429-8E39-675F2650010F}" type="pres">
      <dgm:prSet presAssocID="{51026675-60AF-4242-BD2D-9835FD9BCD35}" presName="FiveNodes_5" presStyleLbl="node1" presStyleIdx="4" presStyleCnt="5">
        <dgm:presLayoutVars>
          <dgm:bulletEnabled val="1"/>
        </dgm:presLayoutVars>
      </dgm:prSet>
      <dgm:spPr/>
    </dgm:pt>
    <dgm:pt modelId="{462D9E83-90F5-4D46-A002-22A95A3EFB79}" type="pres">
      <dgm:prSet presAssocID="{51026675-60AF-4242-BD2D-9835FD9BCD35}" presName="FiveConn_1-2" presStyleLbl="fgAccFollowNode1" presStyleIdx="0" presStyleCnt="4">
        <dgm:presLayoutVars>
          <dgm:bulletEnabled val="1"/>
        </dgm:presLayoutVars>
      </dgm:prSet>
      <dgm:spPr/>
    </dgm:pt>
    <dgm:pt modelId="{D6ED6F53-B82F-441D-8DB1-3D68D5505C9A}" type="pres">
      <dgm:prSet presAssocID="{51026675-60AF-4242-BD2D-9835FD9BCD35}" presName="FiveConn_2-3" presStyleLbl="fgAccFollowNode1" presStyleIdx="1" presStyleCnt="4">
        <dgm:presLayoutVars>
          <dgm:bulletEnabled val="1"/>
        </dgm:presLayoutVars>
      </dgm:prSet>
      <dgm:spPr/>
    </dgm:pt>
    <dgm:pt modelId="{A1F306EC-37B8-4B3B-A1BF-DDD65D6B4E26}" type="pres">
      <dgm:prSet presAssocID="{51026675-60AF-4242-BD2D-9835FD9BCD35}" presName="FiveConn_3-4" presStyleLbl="fgAccFollowNode1" presStyleIdx="2" presStyleCnt="4">
        <dgm:presLayoutVars>
          <dgm:bulletEnabled val="1"/>
        </dgm:presLayoutVars>
      </dgm:prSet>
      <dgm:spPr/>
    </dgm:pt>
    <dgm:pt modelId="{F9D65914-2D38-4263-9A8F-483C40879E4C}" type="pres">
      <dgm:prSet presAssocID="{51026675-60AF-4242-BD2D-9835FD9BCD35}" presName="FiveConn_4-5" presStyleLbl="fgAccFollowNode1" presStyleIdx="3" presStyleCnt="4">
        <dgm:presLayoutVars>
          <dgm:bulletEnabled val="1"/>
        </dgm:presLayoutVars>
      </dgm:prSet>
      <dgm:spPr/>
    </dgm:pt>
    <dgm:pt modelId="{A6F1FFE4-DCBD-4012-8AA0-A0FC708874E7}" type="pres">
      <dgm:prSet presAssocID="{51026675-60AF-4242-BD2D-9835FD9BCD35}" presName="FiveNodes_1_text" presStyleLbl="node1" presStyleIdx="4" presStyleCnt="5">
        <dgm:presLayoutVars>
          <dgm:bulletEnabled val="1"/>
        </dgm:presLayoutVars>
      </dgm:prSet>
      <dgm:spPr/>
    </dgm:pt>
    <dgm:pt modelId="{C5D4BA82-FDD1-407F-AAEA-FA8332B2945F}" type="pres">
      <dgm:prSet presAssocID="{51026675-60AF-4242-BD2D-9835FD9BCD35}" presName="FiveNodes_2_text" presStyleLbl="node1" presStyleIdx="4" presStyleCnt="5">
        <dgm:presLayoutVars>
          <dgm:bulletEnabled val="1"/>
        </dgm:presLayoutVars>
      </dgm:prSet>
      <dgm:spPr/>
    </dgm:pt>
    <dgm:pt modelId="{633F1253-905C-46DB-830C-5C5464C28C30}" type="pres">
      <dgm:prSet presAssocID="{51026675-60AF-4242-BD2D-9835FD9BCD35}" presName="FiveNodes_3_text" presStyleLbl="node1" presStyleIdx="4" presStyleCnt="5">
        <dgm:presLayoutVars>
          <dgm:bulletEnabled val="1"/>
        </dgm:presLayoutVars>
      </dgm:prSet>
      <dgm:spPr/>
    </dgm:pt>
    <dgm:pt modelId="{81B02D5F-5209-4557-B6A7-2D500FB9D05C}" type="pres">
      <dgm:prSet presAssocID="{51026675-60AF-4242-BD2D-9835FD9BCD35}" presName="FiveNodes_4_text" presStyleLbl="node1" presStyleIdx="4" presStyleCnt="5">
        <dgm:presLayoutVars>
          <dgm:bulletEnabled val="1"/>
        </dgm:presLayoutVars>
      </dgm:prSet>
      <dgm:spPr/>
    </dgm:pt>
    <dgm:pt modelId="{BE8EAEC3-FA08-4778-9A42-EAD074FB3630}" type="pres">
      <dgm:prSet presAssocID="{51026675-60AF-4242-BD2D-9835FD9BCD3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0220604-8000-476A-BC86-F00BD89BF184}" type="presOf" srcId="{4855434B-F9DE-4887-9FE9-A658EB40A4F0}" destId="{A6F1FFE4-DCBD-4012-8AA0-A0FC708874E7}" srcOrd="1" destOrd="0" presId="urn:microsoft.com/office/officeart/2005/8/layout/vProcess5"/>
    <dgm:cxn modelId="{EC05F307-F819-4C15-9950-6BEE657D5221}" srcId="{51026675-60AF-4242-BD2D-9835FD9BCD35}" destId="{CA31A2EB-156B-4187-A54D-BC6B31B2A702}" srcOrd="4" destOrd="0" parTransId="{5500E69F-0EAE-49DC-BE0C-2CABCAF0BE0A}" sibTransId="{8B42A50B-7AAD-435B-8DB6-8AACD7CCD1DE}"/>
    <dgm:cxn modelId="{A3338327-8972-47A9-8996-3476C081DDCB}" type="presOf" srcId="{909A3A81-F7F4-468C-9FC2-C17F419D7941}" destId="{81B02D5F-5209-4557-B6A7-2D500FB9D05C}" srcOrd="1" destOrd="0" presId="urn:microsoft.com/office/officeart/2005/8/layout/vProcess5"/>
    <dgm:cxn modelId="{58DE9C2E-6B18-45F8-B397-A43FDD0D6D20}" srcId="{51026675-60AF-4242-BD2D-9835FD9BCD35}" destId="{8E1B25DB-6FA8-4726-91D3-22FB08DFA636}" srcOrd="2" destOrd="0" parTransId="{799B23D9-BC32-466A-9766-2FCD612A7AD2}" sibTransId="{FB86C44F-932B-4CED-B23D-3771F1A480C0}"/>
    <dgm:cxn modelId="{6B89755C-3434-4875-ACB9-1FC72CB49E62}" type="presOf" srcId="{6D2977CE-C56B-49E2-987E-26170854B493}" destId="{21B192C1-800D-4255-8837-1C379B7BA56A}" srcOrd="0" destOrd="0" presId="urn:microsoft.com/office/officeart/2005/8/layout/vProcess5"/>
    <dgm:cxn modelId="{B2240345-C45D-4EA0-A7C5-897763395BB8}" srcId="{51026675-60AF-4242-BD2D-9835FD9BCD35}" destId="{4855434B-F9DE-4887-9FE9-A658EB40A4F0}" srcOrd="0" destOrd="0" parTransId="{A8AF8302-3AD6-4A6D-9169-867AEE90B254}" sibTransId="{ECE63A4E-A2CB-459D-AF5F-643543432B15}"/>
    <dgm:cxn modelId="{BCD8424A-D861-4317-9736-40EB53844599}" type="presOf" srcId="{8E1B25DB-6FA8-4726-91D3-22FB08DFA636}" destId="{633F1253-905C-46DB-830C-5C5464C28C30}" srcOrd="1" destOrd="0" presId="urn:microsoft.com/office/officeart/2005/8/layout/vProcess5"/>
    <dgm:cxn modelId="{85C0AD50-36E8-4975-8EEE-37C31D04E4A5}" type="presOf" srcId="{6D2977CE-C56B-49E2-987E-26170854B493}" destId="{C5D4BA82-FDD1-407F-AAEA-FA8332B2945F}" srcOrd="1" destOrd="0" presId="urn:microsoft.com/office/officeart/2005/8/layout/vProcess5"/>
    <dgm:cxn modelId="{657C2472-2D04-4DA5-A096-703C74754A30}" type="presOf" srcId="{51026675-60AF-4242-BD2D-9835FD9BCD35}" destId="{EDCB460A-E2F7-4231-BF1C-2CA65917DE91}" srcOrd="0" destOrd="0" presId="urn:microsoft.com/office/officeart/2005/8/layout/vProcess5"/>
    <dgm:cxn modelId="{8D01E85A-659A-4F60-8A3D-C550018BCD9D}" srcId="{51026675-60AF-4242-BD2D-9835FD9BCD35}" destId="{6D2977CE-C56B-49E2-987E-26170854B493}" srcOrd="1" destOrd="0" parTransId="{F417EEE4-B96B-400A-BEDD-6D3F0DC080FC}" sibTransId="{F148DB53-09CD-49BD-8E3E-9B93C6D8754F}"/>
    <dgm:cxn modelId="{76C0CA80-4A35-4AAD-98C6-D189A212F75B}" srcId="{51026675-60AF-4242-BD2D-9835FD9BCD35}" destId="{909A3A81-F7F4-468C-9FC2-C17F419D7941}" srcOrd="3" destOrd="0" parTransId="{88FB0A94-54C5-47A8-8126-D68F05BCB317}" sibTransId="{D5DBE088-8701-4470-9103-54F2EF1A974C}"/>
    <dgm:cxn modelId="{03A43486-7909-483C-AF88-027445BFB970}" type="presOf" srcId="{CA31A2EB-156B-4187-A54D-BC6B31B2A702}" destId="{BE8EAEC3-FA08-4778-9A42-EAD074FB3630}" srcOrd="1" destOrd="0" presId="urn:microsoft.com/office/officeart/2005/8/layout/vProcess5"/>
    <dgm:cxn modelId="{F728D99A-2040-4D92-A75B-8BE50F98C920}" type="presOf" srcId="{D5DBE088-8701-4470-9103-54F2EF1A974C}" destId="{F9D65914-2D38-4263-9A8F-483C40879E4C}" srcOrd="0" destOrd="0" presId="urn:microsoft.com/office/officeart/2005/8/layout/vProcess5"/>
    <dgm:cxn modelId="{5A33F8B2-AF03-41D6-B9A3-7C4111055B17}" type="presOf" srcId="{909A3A81-F7F4-468C-9FC2-C17F419D7941}" destId="{1BEB8F2E-B645-46C2-BC7D-63379FB8E812}" srcOrd="0" destOrd="0" presId="urn:microsoft.com/office/officeart/2005/8/layout/vProcess5"/>
    <dgm:cxn modelId="{2B757FCA-D2F4-4180-BAC6-5401A4267B7B}" type="presOf" srcId="{8E1B25DB-6FA8-4726-91D3-22FB08DFA636}" destId="{750D8C49-BD1F-4B0E-8C96-A54618D2F95A}" srcOrd="0" destOrd="0" presId="urn:microsoft.com/office/officeart/2005/8/layout/vProcess5"/>
    <dgm:cxn modelId="{A4D218D0-EB25-408C-8014-091D58471079}" type="presOf" srcId="{CA31A2EB-156B-4187-A54D-BC6B31B2A702}" destId="{223689CF-7CAA-4429-8E39-675F2650010F}" srcOrd="0" destOrd="0" presId="urn:microsoft.com/office/officeart/2005/8/layout/vProcess5"/>
    <dgm:cxn modelId="{740845DC-277F-41A4-BA24-439BAE256F64}" type="presOf" srcId="{FB86C44F-932B-4CED-B23D-3771F1A480C0}" destId="{A1F306EC-37B8-4B3B-A1BF-DDD65D6B4E26}" srcOrd="0" destOrd="0" presId="urn:microsoft.com/office/officeart/2005/8/layout/vProcess5"/>
    <dgm:cxn modelId="{E22315E5-759B-4686-9194-5C0B94C0D3B5}" type="presOf" srcId="{F148DB53-09CD-49BD-8E3E-9B93C6D8754F}" destId="{D6ED6F53-B82F-441D-8DB1-3D68D5505C9A}" srcOrd="0" destOrd="0" presId="urn:microsoft.com/office/officeart/2005/8/layout/vProcess5"/>
    <dgm:cxn modelId="{792925E9-62A6-4423-A582-BA3AC595D546}" type="presOf" srcId="{ECE63A4E-A2CB-459D-AF5F-643543432B15}" destId="{462D9E83-90F5-4D46-A002-22A95A3EFB79}" srcOrd="0" destOrd="0" presId="urn:microsoft.com/office/officeart/2005/8/layout/vProcess5"/>
    <dgm:cxn modelId="{4D0405EA-6F98-47E2-9863-0B420C576EA4}" type="presOf" srcId="{4855434B-F9DE-4887-9FE9-A658EB40A4F0}" destId="{62DDB408-C19A-4FFC-B061-EA797C9E3AC9}" srcOrd="0" destOrd="0" presId="urn:microsoft.com/office/officeart/2005/8/layout/vProcess5"/>
    <dgm:cxn modelId="{B49B24EC-AAC0-4DAC-B3A3-05B6AA927FE0}" type="presParOf" srcId="{EDCB460A-E2F7-4231-BF1C-2CA65917DE91}" destId="{DBC9D708-C91C-49E5-A14C-172371753D43}" srcOrd="0" destOrd="0" presId="urn:microsoft.com/office/officeart/2005/8/layout/vProcess5"/>
    <dgm:cxn modelId="{E7D1802C-5921-43A6-B308-2DE0470FAEE0}" type="presParOf" srcId="{EDCB460A-E2F7-4231-BF1C-2CA65917DE91}" destId="{62DDB408-C19A-4FFC-B061-EA797C9E3AC9}" srcOrd="1" destOrd="0" presId="urn:microsoft.com/office/officeart/2005/8/layout/vProcess5"/>
    <dgm:cxn modelId="{B1D6C40C-1AA8-4450-8247-AE13A712042E}" type="presParOf" srcId="{EDCB460A-E2F7-4231-BF1C-2CA65917DE91}" destId="{21B192C1-800D-4255-8837-1C379B7BA56A}" srcOrd="2" destOrd="0" presId="urn:microsoft.com/office/officeart/2005/8/layout/vProcess5"/>
    <dgm:cxn modelId="{C49CC0B7-C5E9-4A16-91BF-8A28B4CE4B2D}" type="presParOf" srcId="{EDCB460A-E2F7-4231-BF1C-2CA65917DE91}" destId="{750D8C49-BD1F-4B0E-8C96-A54618D2F95A}" srcOrd="3" destOrd="0" presId="urn:microsoft.com/office/officeart/2005/8/layout/vProcess5"/>
    <dgm:cxn modelId="{E453B775-D06F-431E-95E8-84443BBD4E2C}" type="presParOf" srcId="{EDCB460A-E2F7-4231-BF1C-2CA65917DE91}" destId="{1BEB8F2E-B645-46C2-BC7D-63379FB8E812}" srcOrd="4" destOrd="0" presId="urn:microsoft.com/office/officeart/2005/8/layout/vProcess5"/>
    <dgm:cxn modelId="{A49AC75F-9947-474E-A441-F34BDB7B82E9}" type="presParOf" srcId="{EDCB460A-E2F7-4231-BF1C-2CA65917DE91}" destId="{223689CF-7CAA-4429-8E39-675F2650010F}" srcOrd="5" destOrd="0" presId="urn:microsoft.com/office/officeart/2005/8/layout/vProcess5"/>
    <dgm:cxn modelId="{66CAA72E-74F9-4609-8488-4B5B2BB7F21F}" type="presParOf" srcId="{EDCB460A-E2F7-4231-BF1C-2CA65917DE91}" destId="{462D9E83-90F5-4D46-A002-22A95A3EFB79}" srcOrd="6" destOrd="0" presId="urn:microsoft.com/office/officeart/2005/8/layout/vProcess5"/>
    <dgm:cxn modelId="{A6F38934-4D78-48FA-B9B6-103D2705AE53}" type="presParOf" srcId="{EDCB460A-E2F7-4231-BF1C-2CA65917DE91}" destId="{D6ED6F53-B82F-441D-8DB1-3D68D5505C9A}" srcOrd="7" destOrd="0" presId="urn:microsoft.com/office/officeart/2005/8/layout/vProcess5"/>
    <dgm:cxn modelId="{8D3BAE11-7AE2-4FCB-82C2-2556761F5F12}" type="presParOf" srcId="{EDCB460A-E2F7-4231-BF1C-2CA65917DE91}" destId="{A1F306EC-37B8-4B3B-A1BF-DDD65D6B4E26}" srcOrd="8" destOrd="0" presId="urn:microsoft.com/office/officeart/2005/8/layout/vProcess5"/>
    <dgm:cxn modelId="{1E4A6876-7F04-4A2E-8A97-63E5B155F6CB}" type="presParOf" srcId="{EDCB460A-E2F7-4231-BF1C-2CA65917DE91}" destId="{F9D65914-2D38-4263-9A8F-483C40879E4C}" srcOrd="9" destOrd="0" presId="urn:microsoft.com/office/officeart/2005/8/layout/vProcess5"/>
    <dgm:cxn modelId="{4BD8649B-5BB1-4F87-97BE-A0493211DD18}" type="presParOf" srcId="{EDCB460A-E2F7-4231-BF1C-2CA65917DE91}" destId="{A6F1FFE4-DCBD-4012-8AA0-A0FC708874E7}" srcOrd="10" destOrd="0" presId="urn:microsoft.com/office/officeart/2005/8/layout/vProcess5"/>
    <dgm:cxn modelId="{2173D7E0-F95F-4C65-8CF4-F2C13C6A6941}" type="presParOf" srcId="{EDCB460A-E2F7-4231-BF1C-2CA65917DE91}" destId="{C5D4BA82-FDD1-407F-AAEA-FA8332B2945F}" srcOrd="11" destOrd="0" presId="urn:microsoft.com/office/officeart/2005/8/layout/vProcess5"/>
    <dgm:cxn modelId="{DB4A1C7B-F74F-47AA-814D-898929DD9D75}" type="presParOf" srcId="{EDCB460A-E2F7-4231-BF1C-2CA65917DE91}" destId="{633F1253-905C-46DB-830C-5C5464C28C30}" srcOrd="12" destOrd="0" presId="urn:microsoft.com/office/officeart/2005/8/layout/vProcess5"/>
    <dgm:cxn modelId="{35FF505E-4D99-495E-B8E2-9EACDBF30EB1}" type="presParOf" srcId="{EDCB460A-E2F7-4231-BF1C-2CA65917DE91}" destId="{81B02D5F-5209-4557-B6A7-2D500FB9D05C}" srcOrd="13" destOrd="0" presId="urn:microsoft.com/office/officeart/2005/8/layout/vProcess5"/>
    <dgm:cxn modelId="{3881DEA3-971B-4A67-A139-1D70F99F072B}" type="presParOf" srcId="{EDCB460A-E2F7-4231-BF1C-2CA65917DE91}" destId="{BE8EAEC3-FA08-4778-9A42-EAD074FB363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E28CBA-73C0-4A2F-B09E-23689755D46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3CC66F-D259-4A73-89F8-7425220EAF6F}">
      <dgm:prSet/>
      <dgm:spPr/>
      <dgm:t>
        <a:bodyPr/>
        <a:lstStyle/>
        <a:p>
          <a:r>
            <a:rPr lang="en-US" b="0" i="0"/>
            <a:t>It acts as a network controller</a:t>
          </a:r>
          <a:endParaRPr lang="en-US"/>
        </a:p>
      </dgm:t>
    </dgm:pt>
    <dgm:pt modelId="{F445A950-1BB7-487C-B3FB-15E8363F0777}" type="parTrans" cxnId="{2729E729-76F7-4AA3-BDD3-7A39CE0397E7}">
      <dgm:prSet/>
      <dgm:spPr/>
      <dgm:t>
        <a:bodyPr/>
        <a:lstStyle/>
        <a:p>
          <a:endParaRPr lang="en-US"/>
        </a:p>
      </dgm:t>
    </dgm:pt>
    <dgm:pt modelId="{7EA1E2CC-744A-4036-84BC-68A4E723D896}" type="sibTrans" cxnId="{2729E729-76F7-4AA3-BDD3-7A39CE0397E7}">
      <dgm:prSet/>
      <dgm:spPr/>
      <dgm:t>
        <a:bodyPr/>
        <a:lstStyle/>
        <a:p>
          <a:endParaRPr lang="en-US"/>
        </a:p>
      </dgm:t>
    </dgm:pt>
    <dgm:pt modelId="{2AC6441C-F4ED-412B-A49B-97003A115E6D}">
      <dgm:prSet/>
      <dgm:spPr/>
      <dgm:t>
        <a:bodyPr/>
        <a:lstStyle/>
        <a:p>
          <a:r>
            <a:rPr lang="en-US" b="0" i="0"/>
            <a:t>Transferring of variable data from one node to another, connected in a network, takes place at this layer </a:t>
          </a:r>
          <a:endParaRPr lang="en-US"/>
        </a:p>
      </dgm:t>
    </dgm:pt>
    <dgm:pt modelId="{103A3180-7241-40EB-ACF9-C0BDAC83BDF1}" type="parTrans" cxnId="{8D585B4F-C872-4754-8021-E9184F442101}">
      <dgm:prSet/>
      <dgm:spPr/>
      <dgm:t>
        <a:bodyPr/>
        <a:lstStyle/>
        <a:p>
          <a:endParaRPr lang="en-US"/>
        </a:p>
      </dgm:t>
    </dgm:pt>
    <dgm:pt modelId="{91682A36-8788-4459-A712-3155173CC82F}" type="sibTrans" cxnId="{8D585B4F-C872-4754-8021-E9184F442101}">
      <dgm:prSet/>
      <dgm:spPr/>
      <dgm:t>
        <a:bodyPr/>
        <a:lstStyle/>
        <a:p>
          <a:endParaRPr lang="en-US"/>
        </a:p>
      </dgm:t>
    </dgm:pt>
    <dgm:pt modelId="{F32EF2E7-F493-45B9-859E-B2124936937C}">
      <dgm:prSet/>
      <dgm:spPr/>
      <dgm:t>
        <a:bodyPr/>
        <a:lstStyle/>
        <a:p>
          <a:r>
            <a:rPr lang="en-US" b="0" i="0"/>
            <a:t>Each node has a specific address and the network layer ensures that the data is sent to its destination address</a:t>
          </a:r>
          <a:endParaRPr lang="en-US"/>
        </a:p>
      </dgm:t>
    </dgm:pt>
    <dgm:pt modelId="{04A8FDC0-3B02-4AFC-B63F-45AAE1E9FAA4}" type="parTrans" cxnId="{90F2A994-C18C-4FA9-AECE-85119B490C68}">
      <dgm:prSet/>
      <dgm:spPr/>
      <dgm:t>
        <a:bodyPr/>
        <a:lstStyle/>
        <a:p>
          <a:endParaRPr lang="en-US"/>
        </a:p>
      </dgm:t>
    </dgm:pt>
    <dgm:pt modelId="{8EABFE61-A634-449D-88D7-4F03D0DE57BD}" type="sibTrans" cxnId="{90F2A994-C18C-4FA9-AECE-85119B490C68}">
      <dgm:prSet/>
      <dgm:spPr/>
      <dgm:t>
        <a:bodyPr/>
        <a:lstStyle/>
        <a:p>
          <a:endParaRPr lang="en-US"/>
        </a:p>
      </dgm:t>
    </dgm:pt>
    <dgm:pt modelId="{8A8F3E6B-FA75-4C33-B90C-7ED9E804DF34}">
      <dgm:prSet/>
      <dgm:spPr/>
      <dgm:t>
        <a:bodyPr/>
        <a:lstStyle/>
        <a:p>
          <a:r>
            <a:rPr lang="en-US" b="0" i="0"/>
            <a:t>The data is sent in the form of fragments which are then connected to each other once the processing is done</a:t>
          </a:r>
          <a:endParaRPr lang="en-US"/>
        </a:p>
      </dgm:t>
    </dgm:pt>
    <dgm:pt modelId="{8DD67ACC-211A-422B-83AE-FEBC94182112}" type="parTrans" cxnId="{00BAC1E5-EC9F-42F4-991A-6FB8C3F15A7D}">
      <dgm:prSet/>
      <dgm:spPr/>
      <dgm:t>
        <a:bodyPr/>
        <a:lstStyle/>
        <a:p>
          <a:endParaRPr lang="en-US"/>
        </a:p>
      </dgm:t>
    </dgm:pt>
    <dgm:pt modelId="{159A4355-BD69-4523-BD0E-21D34C3571F6}" type="sibTrans" cxnId="{00BAC1E5-EC9F-42F4-991A-6FB8C3F15A7D}">
      <dgm:prSet/>
      <dgm:spPr/>
      <dgm:t>
        <a:bodyPr/>
        <a:lstStyle/>
        <a:p>
          <a:endParaRPr lang="en-US"/>
        </a:p>
      </dgm:t>
    </dgm:pt>
    <dgm:pt modelId="{54BD05E0-EE8F-41AC-8238-88A655B14BCB}" type="pres">
      <dgm:prSet presAssocID="{5AE28CBA-73C0-4A2F-B09E-23689755D466}" presName="root" presStyleCnt="0">
        <dgm:presLayoutVars>
          <dgm:dir/>
          <dgm:resizeHandles val="exact"/>
        </dgm:presLayoutVars>
      </dgm:prSet>
      <dgm:spPr/>
    </dgm:pt>
    <dgm:pt modelId="{D71270C9-89DC-4FE3-9D7A-EB0DECC8F2A4}" type="pres">
      <dgm:prSet presAssocID="{403CC66F-D259-4A73-89F8-7425220EAF6F}" presName="compNode" presStyleCnt="0"/>
      <dgm:spPr/>
    </dgm:pt>
    <dgm:pt modelId="{1A963568-FF55-4B7D-A7F7-1032C413ED5E}" type="pres">
      <dgm:prSet presAssocID="{403CC66F-D259-4A73-89F8-7425220EAF6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ADED9D9-B986-4426-929A-3C57DCC3DE6C}" type="pres">
      <dgm:prSet presAssocID="{403CC66F-D259-4A73-89F8-7425220EAF6F}" presName="spaceRect" presStyleCnt="0"/>
      <dgm:spPr/>
    </dgm:pt>
    <dgm:pt modelId="{665D5272-0578-4908-BF33-35ADC565E219}" type="pres">
      <dgm:prSet presAssocID="{403CC66F-D259-4A73-89F8-7425220EAF6F}" presName="textRect" presStyleLbl="revTx" presStyleIdx="0" presStyleCnt="4">
        <dgm:presLayoutVars>
          <dgm:chMax val="1"/>
          <dgm:chPref val="1"/>
        </dgm:presLayoutVars>
      </dgm:prSet>
      <dgm:spPr/>
    </dgm:pt>
    <dgm:pt modelId="{233806F3-5C7B-4F82-8B30-3ECDE43ED7EE}" type="pres">
      <dgm:prSet presAssocID="{7EA1E2CC-744A-4036-84BC-68A4E723D896}" presName="sibTrans" presStyleCnt="0"/>
      <dgm:spPr/>
    </dgm:pt>
    <dgm:pt modelId="{886F5CE0-5A17-4FAD-BE7F-FF8CA33B5B8A}" type="pres">
      <dgm:prSet presAssocID="{2AC6441C-F4ED-412B-A49B-97003A115E6D}" presName="compNode" presStyleCnt="0"/>
      <dgm:spPr/>
    </dgm:pt>
    <dgm:pt modelId="{06C80010-F497-4CAA-9236-97F9D963D7C2}" type="pres">
      <dgm:prSet presAssocID="{2AC6441C-F4ED-412B-A49B-97003A115E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7C451D7-41F8-4E96-9804-EEBB0C8C3512}" type="pres">
      <dgm:prSet presAssocID="{2AC6441C-F4ED-412B-A49B-97003A115E6D}" presName="spaceRect" presStyleCnt="0"/>
      <dgm:spPr/>
    </dgm:pt>
    <dgm:pt modelId="{D68A9F46-D777-491F-B18D-899066ED7C93}" type="pres">
      <dgm:prSet presAssocID="{2AC6441C-F4ED-412B-A49B-97003A115E6D}" presName="textRect" presStyleLbl="revTx" presStyleIdx="1" presStyleCnt="4">
        <dgm:presLayoutVars>
          <dgm:chMax val="1"/>
          <dgm:chPref val="1"/>
        </dgm:presLayoutVars>
      </dgm:prSet>
      <dgm:spPr/>
    </dgm:pt>
    <dgm:pt modelId="{976333E9-5A95-464D-B8E4-B7D765785D78}" type="pres">
      <dgm:prSet presAssocID="{91682A36-8788-4459-A712-3155173CC82F}" presName="sibTrans" presStyleCnt="0"/>
      <dgm:spPr/>
    </dgm:pt>
    <dgm:pt modelId="{F45E90DD-2E83-4683-B07B-8CF893B7FCB3}" type="pres">
      <dgm:prSet presAssocID="{F32EF2E7-F493-45B9-859E-B2124936937C}" presName="compNode" presStyleCnt="0"/>
      <dgm:spPr/>
    </dgm:pt>
    <dgm:pt modelId="{1FCC7C6C-B6F3-43DF-A67C-DAE77A38B4EE}" type="pres">
      <dgm:prSet presAssocID="{F32EF2E7-F493-45B9-859E-B2124936937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03B0BF8-5BF5-44AB-B55B-F622AA1BF2C1}" type="pres">
      <dgm:prSet presAssocID="{F32EF2E7-F493-45B9-859E-B2124936937C}" presName="spaceRect" presStyleCnt="0"/>
      <dgm:spPr/>
    </dgm:pt>
    <dgm:pt modelId="{4518226A-251B-46AB-8C6A-2D370D6D2CE0}" type="pres">
      <dgm:prSet presAssocID="{F32EF2E7-F493-45B9-859E-B2124936937C}" presName="textRect" presStyleLbl="revTx" presStyleIdx="2" presStyleCnt="4">
        <dgm:presLayoutVars>
          <dgm:chMax val="1"/>
          <dgm:chPref val="1"/>
        </dgm:presLayoutVars>
      </dgm:prSet>
      <dgm:spPr/>
    </dgm:pt>
    <dgm:pt modelId="{90A7EDC7-29C7-4CF8-BB83-440EFDE1CB77}" type="pres">
      <dgm:prSet presAssocID="{8EABFE61-A634-449D-88D7-4F03D0DE57BD}" presName="sibTrans" presStyleCnt="0"/>
      <dgm:spPr/>
    </dgm:pt>
    <dgm:pt modelId="{E56DD687-BC0E-4D34-AA3D-B126E96448F6}" type="pres">
      <dgm:prSet presAssocID="{8A8F3E6B-FA75-4C33-B90C-7ED9E804DF34}" presName="compNode" presStyleCnt="0"/>
      <dgm:spPr/>
    </dgm:pt>
    <dgm:pt modelId="{5D29C289-859B-4C71-91C1-275C62449593}" type="pres">
      <dgm:prSet presAssocID="{8A8F3E6B-FA75-4C33-B90C-7ED9E804DF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2D50C4D-320F-4FD6-ACBB-C2DF80AAD5B0}" type="pres">
      <dgm:prSet presAssocID="{8A8F3E6B-FA75-4C33-B90C-7ED9E804DF34}" presName="spaceRect" presStyleCnt="0"/>
      <dgm:spPr/>
    </dgm:pt>
    <dgm:pt modelId="{1F93BD3B-60E1-4840-A714-A41CCF6F5542}" type="pres">
      <dgm:prSet presAssocID="{8A8F3E6B-FA75-4C33-B90C-7ED9E804DF3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729E729-76F7-4AA3-BDD3-7A39CE0397E7}" srcId="{5AE28CBA-73C0-4A2F-B09E-23689755D466}" destId="{403CC66F-D259-4A73-89F8-7425220EAF6F}" srcOrd="0" destOrd="0" parTransId="{F445A950-1BB7-487C-B3FB-15E8363F0777}" sibTransId="{7EA1E2CC-744A-4036-84BC-68A4E723D896}"/>
    <dgm:cxn modelId="{86249D3A-9305-49A6-A099-72475B9D5D07}" type="presOf" srcId="{5AE28CBA-73C0-4A2F-B09E-23689755D466}" destId="{54BD05E0-EE8F-41AC-8238-88A655B14BCB}" srcOrd="0" destOrd="0" presId="urn:microsoft.com/office/officeart/2018/2/layout/IconLabelList"/>
    <dgm:cxn modelId="{AE0D003B-23F9-4458-9B34-C9660626A790}" type="presOf" srcId="{F32EF2E7-F493-45B9-859E-B2124936937C}" destId="{4518226A-251B-46AB-8C6A-2D370D6D2CE0}" srcOrd="0" destOrd="0" presId="urn:microsoft.com/office/officeart/2018/2/layout/IconLabelList"/>
    <dgm:cxn modelId="{8D585B4F-C872-4754-8021-E9184F442101}" srcId="{5AE28CBA-73C0-4A2F-B09E-23689755D466}" destId="{2AC6441C-F4ED-412B-A49B-97003A115E6D}" srcOrd="1" destOrd="0" parTransId="{103A3180-7241-40EB-ACF9-C0BDAC83BDF1}" sibTransId="{91682A36-8788-4459-A712-3155173CC82F}"/>
    <dgm:cxn modelId="{CB932674-3800-448B-8618-D2A03EFE0BD5}" type="presOf" srcId="{8A8F3E6B-FA75-4C33-B90C-7ED9E804DF34}" destId="{1F93BD3B-60E1-4840-A714-A41CCF6F5542}" srcOrd="0" destOrd="0" presId="urn:microsoft.com/office/officeart/2018/2/layout/IconLabelList"/>
    <dgm:cxn modelId="{90F2A994-C18C-4FA9-AECE-85119B490C68}" srcId="{5AE28CBA-73C0-4A2F-B09E-23689755D466}" destId="{F32EF2E7-F493-45B9-859E-B2124936937C}" srcOrd="2" destOrd="0" parTransId="{04A8FDC0-3B02-4AFC-B63F-45AAE1E9FAA4}" sibTransId="{8EABFE61-A634-449D-88D7-4F03D0DE57BD}"/>
    <dgm:cxn modelId="{806321AA-D740-416A-AEEC-94632D4EA355}" type="presOf" srcId="{2AC6441C-F4ED-412B-A49B-97003A115E6D}" destId="{D68A9F46-D777-491F-B18D-899066ED7C93}" srcOrd="0" destOrd="0" presId="urn:microsoft.com/office/officeart/2018/2/layout/IconLabelList"/>
    <dgm:cxn modelId="{25A889D7-7E34-4FDF-B65C-35EFF5E88CAE}" type="presOf" srcId="{403CC66F-D259-4A73-89F8-7425220EAF6F}" destId="{665D5272-0578-4908-BF33-35ADC565E219}" srcOrd="0" destOrd="0" presId="urn:microsoft.com/office/officeart/2018/2/layout/IconLabelList"/>
    <dgm:cxn modelId="{00BAC1E5-EC9F-42F4-991A-6FB8C3F15A7D}" srcId="{5AE28CBA-73C0-4A2F-B09E-23689755D466}" destId="{8A8F3E6B-FA75-4C33-B90C-7ED9E804DF34}" srcOrd="3" destOrd="0" parTransId="{8DD67ACC-211A-422B-83AE-FEBC94182112}" sibTransId="{159A4355-BD69-4523-BD0E-21D34C3571F6}"/>
    <dgm:cxn modelId="{DE07416B-DD35-4AB9-8300-E513487AC0EE}" type="presParOf" srcId="{54BD05E0-EE8F-41AC-8238-88A655B14BCB}" destId="{D71270C9-89DC-4FE3-9D7A-EB0DECC8F2A4}" srcOrd="0" destOrd="0" presId="urn:microsoft.com/office/officeart/2018/2/layout/IconLabelList"/>
    <dgm:cxn modelId="{F25585CB-7FC7-4CD4-8E05-EE031F6BB3E4}" type="presParOf" srcId="{D71270C9-89DC-4FE3-9D7A-EB0DECC8F2A4}" destId="{1A963568-FF55-4B7D-A7F7-1032C413ED5E}" srcOrd="0" destOrd="0" presId="urn:microsoft.com/office/officeart/2018/2/layout/IconLabelList"/>
    <dgm:cxn modelId="{ECAD6AA6-28CC-4EDC-A3C1-2F1DA0A55885}" type="presParOf" srcId="{D71270C9-89DC-4FE3-9D7A-EB0DECC8F2A4}" destId="{7ADED9D9-B986-4426-929A-3C57DCC3DE6C}" srcOrd="1" destOrd="0" presId="urn:microsoft.com/office/officeart/2018/2/layout/IconLabelList"/>
    <dgm:cxn modelId="{ED072306-B032-4E0D-86FC-CF9324307DEB}" type="presParOf" srcId="{D71270C9-89DC-4FE3-9D7A-EB0DECC8F2A4}" destId="{665D5272-0578-4908-BF33-35ADC565E219}" srcOrd="2" destOrd="0" presId="urn:microsoft.com/office/officeart/2018/2/layout/IconLabelList"/>
    <dgm:cxn modelId="{05F308BF-2757-4924-8D9E-13594951A039}" type="presParOf" srcId="{54BD05E0-EE8F-41AC-8238-88A655B14BCB}" destId="{233806F3-5C7B-4F82-8B30-3ECDE43ED7EE}" srcOrd="1" destOrd="0" presId="urn:microsoft.com/office/officeart/2018/2/layout/IconLabelList"/>
    <dgm:cxn modelId="{BBEDFAE9-2C7A-43CF-AC6C-FE02B02B9D55}" type="presParOf" srcId="{54BD05E0-EE8F-41AC-8238-88A655B14BCB}" destId="{886F5CE0-5A17-4FAD-BE7F-FF8CA33B5B8A}" srcOrd="2" destOrd="0" presId="urn:microsoft.com/office/officeart/2018/2/layout/IconLabelList"/>
    <dgm:cxn modelId="{84D5CBC3-6144-48FD-9D24-943B662680AF}" type="presParOf" srcId="{886F5CE0-5A17-4FAD-BE7F-FF8CA33B5B8A}" destId="{06C80010-F497-4CAA-9236-97F9D963D7C2}" srcOrd="0" destOrd="0" presId="urn:microsoft.com/office/officeart/2018/2/layout/IconLabelList"/>
    <dgm:cxn modelId="{642D9235-4DE4-47CC-AF54-4C32BA84E3C2}" type="presParOf" srcId="{886F5CE0-5A17-4FAD-BE7F-FF8CA33B5B8A}" destId="{A7C451D7-41F8-4E96-9804-EEBB0C8C3512}" srcOrd="1" destOrd="0" presId="urn:microsoft.com/office/officeart/2018/2/layout/IconLabelList"/>
    <dgm:cxn modelId="{EC646CA2-C9C0-4AB1-87E2-4568ED44E44D}" type="presParOf" srcId="{886F5CE0-5A17-4FAD-BE7F-FF8CA33B5B8A}" destId="{D68A9F46-D777-491F-B18D-899066ED7C93}" srcOrd="2" destOrd="0" presId="urn:microsoft.com/office/officeart/2018/2/layout/IconLabelList"/>
    <dgm:cxn modelId="{B9002B94-DD3F-4B2B-9E0B-9175DD3C54DA}" type="presParOf" srcId="{54BD05E0-EE8F-41AC-8238-88A655B14BCB}" destId="{976333E9-5A95-464D-B8E4-B7D765785D78}" srcOrd="3" destOrd="0" presId="urn:microsoft.com/office/officeart/2018/2/layout/IconLabelList"/>
    <dgm:cxn modelId="{0B6D4F2A-319B-4B9D-B44C-9FAE4B3A5F43}" type="presParOf" srcId="{54BD05E0-EE8F-41AC-8238-88A655B14BCB}" destId="{F45E90DD-2E83-4683-B07B-8CF893B7FCB3}" srcOrd="4" destOrd="0" presId="urn:microsoft.com/office/officeart/2018/2/layout/IconLabelList"/>
    <dgm:cxn modelId="{84518D13-ED15-447B-A53D-869A4BDB24EF}" type="presParOf" srcId="{F45E90DD-2E83-4683-B07B-8CF893B7FCB3}" destId="{1FCC7C6C-B6F3-43DF-A67C-DAE77A38B4EE}" srcOrd="0" destOrd="0" presId="urn:microsoft.com/office/officeart/2018/2/layout/IconLabelList"/>
    <dgm:cxn modelId="{1144C5E6-6F0D-4C16-9BA7-AEE8E56C0687}" type="presParOf" srcId="{F45E90DD-2E83-4683-B07B-8CF893B7FCB3}" destId="{D03B0BF8-5BF5-44AB-B55B-F622AA1BF2C1}" srcOrd="1" destOrd="0" presId="urn:microsoft.com/office/officeart/2018/2/layout/IconLabelList"/>
    <dgm:cxn modelId="{B132D253-6253-41BE-A628-DF0F8BFE4B59}" type="presParOf" srcId="{F45E90DD-2E83-4683-B07B-8CF893B7FCB3}" destId="{4518226A-251B-46AB-8C6A-2D370D6D2CE0}" srcOrd="2" destOrd="0" presId="urn:microsoft.com/office/officeart/2018/2/layout/IconLabelList"/>
    <dgm:cxn modelId="{8C6AE98B-57AC-4DF0-A95E-879AA92A53A9}" type="presParOf" srcId="{54BD05E0-EE8F-41AC-8238-88A655B14BCB}" destId="{90A7EDC7-29C7-4CF8-BB83-440EFDE1CB77}" srcOrd="5" destOrd="0" presId="urn:microsoft.com/office/officeart/2018/2/layout/IconLabelList"/>
    <dgm:cxn modelId="{8CD09AF6-1B8E-458D-8EF2-902EB0599048}" type="presParOf" srcId="{54BD05E0-EE8F-41AC-8238-88A655B14BCB}" destId="{E56DD687-BC0E-4D34-AA3D-B126E96448F6}" srcOrd="6" destOrd="0" presId="urn:microsoft.com/office/officeart/2018/2/layout/IconLabelList"/>
    <dgm:cxn modelId="{4326CBB8-A02F-47E7-B50E-00CA2D7F158A}" type="presParOf" srcId="{E56DD687-BC0E-4D34-AA3D-B126E96448F6}" destId="{5D29C289-859B-4C71-91C1-275C62449593}" srcOrd="0" destOrd="0" presId="urn:microsoft.com/office/officeart/2018/2/layout/IconLabelList"/>
    <dgm:cxn modelId="{4364EDF3-6807-4BD6-8533-F5AED6A4A400}" type="presParOf" srcId="{E56DD687-BC0E-4D34-AA3D-B126E96448F6}" destId="{D2D50C4D-320F-4FD6-ACBB-C2DF80AAD5B0}" srcOrd="1" destOrd="0" presId="urn:microsoft.com/office/officeart/2018/2/layout/IconLabelList"/>
    <dgm:cxn modelId="{3CB8FC6C-F347-45AA-A625-600BD535F710}" type="presParOf" srcId="{E56DD687-BC0E-4D34-AA3D-B126E96448F6}" destId="{1F93BD3B-60E1-4840-A714-A41CCF6F55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CA7D09-C149-4ACE-97E3-37227475405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2AB5B99-0F6C-4EC7-A341-33171ED5D761}">
      <dgm:prSet/>
      <dgm:spPr/>
      <dgm:t>
        <a:bodyPr/>
        <a:lstStyle/>
        <a:p>
          <a:r>
            <a:rPr lang="en-US" b="0" i="0"/>
            <a:t>The delivery of data packets is managed by the transport layer</a:t>
          </a:r>
          <a:endParaRPr lang="en-US"/>
        </a:p>
      </dgm:t>
    </dgm:pt>
    <dgm:pt modelId="{D0381892-EB32-41EC-924C-5AF9DF5804ED}" type="parTrans" cxnId="{37373E76-9948-42BF-8092-7561916C990C}">
      <dgm:prSet/>
      <dgm:spPr/>
      <dgm:t>
        <a:bodyPr/>
        <a:lstStyle/>
        <a:p>
          <a:endParaRPr lang="en-US"/>
        </a:p>
      </dgm:t>
    </dgm:pt>
    <dgm:pt modelId="{B28B4CE3-DE33-4576-AA55-876744F5E279}" type="sibTrans" cxnId="{37373E76-9948-42BF-8092-7561916C990C}">
      <dgm:prSet/>
      <dgm:spPr/>
      <dgm:t>
        <a:bodyPr/>
        <a:lstStyle/>
        <a:p>
          <a:endParaRPr lang="en-US"/>
        </a:p>
      </dgm:t>
    </dgm:pt>
    <dgm:pt modelId="{9CA26E45-1C64-4DA3-B611-0D7FDB446FF9}">
      <dgm:prSet/>
      <dgm:spPr/>
      <dgm:t>
        <a:bodyPr/>
        <a:lstStyle/>
        <a:p>
          <a:r>
            <a:rPr lang="en-US" b="0" i="0"/>
            <a:t>It manages the flow of data, segmentation and desegmentation and error control</a:t>
          </a:r>
          <a:endParaRPr lang="en-US"/>
        </a:p>
      </dgm:t>
    </dgm:pt>
    <dgm:pt modelId="{09E74F06-4EB0-45D6-9778-1B25E3FCFDBE}" type="parTrans" cxnId="{2882F2C9-9F5B-4443-8482-698AF3E34F7E}">
      <dgm:prSet/>
      <dgm:spPr/>
      <dgm:t>
        <a:bodyPr/>
        <a:lstStyle/>
        <a:p>
          <a:endParaRPr lang="en-US"/>
        </a:p>
      </dgm:t>
    </dgm:pt>
    <dgm:pt modelId="{35CB8017-D428-4986-80C0-424E37C013C4}" type="sibTrans" cxnId="{2882F2C9-9F5B-4443-8482-698AF3E34F7E}">
      <dgm:prSet/>
      <dgm:spPr/>
      <dgm:t>
        <a:bodyPr/>
        <a:lstStyle/>
        <a:p>
          <a:endParaRPr lang="en-US"/>
        </a:p>
      </dgm:t>
    </dgm:pt>
    <dgm:pt modelId="{3822322B-2857-436D-92D2-5248B53D15ED}">
      <dgm:prSet/>
      <dgm:spPr/>
      <dgm:t>
        <a:bodyPr/>
        <a:lstStyle/>
        <a:p>
          <a:r>
            <a:rPr lang="en-US" b="0" i="0"/>
            <a:t>There are five classes of the transport protocol, starting from 0 and continuing till 4 (TP0 to TP4)</a:t>
          </a:r>
          <a:endParaRPr lang="en-US"/>
        </a:p>
      </dgm:t>
    </dgm:pt>
    <dgm:pt modelId="{78E2A3E9-AC53-4BB3-A347-96C55E1FC30B}" type="parTrans" cxnId="{DE6E6171-A006-48C1-8BF8-C1D788151467}">
      <dgm:prSet/>
      <dgm:spPr/>
      <dgm:t>
        <a:bodyPr/>
        <a:lstStyle/>
        <a:p>
          <a:endParaRPr lang="en-US"/>
        </a:p>
      </dgm:t>
    </dgm:pt>
    <dgm:pt modelId="{38E0D889-83A9-4582-A9F0-735BD0D71ACA}" type="sibTrans" cxnId="{DE6E6171-A006-48C1-8BF8-C1D788151467}">
      <dgm:prSet/>
      <dgm:spPr/>
      <dgm:t>
        <a:bodyPr/>
        <a:lstStyle/>
        <a:p>
          <a:endParaRPr lang="en-US"/>
        </a:p>
      </dgm:t>
    </dgm:pt>
    <dgm:pt modelId="{9AEF9AE0-115B-45B5-B8D7-CD6D6965E20E}">
      <dgm:prSet/>
      <dgm:spPr/>
      <dgm:t>
        <a:bodyPr/>
        <a:lstStyle/>
        <a:p>
          <a:r>
            <a:rPr lang="en-US" b="0" i="0"/>
            <a:t>Fragmentation and reassembly of data packets occur that this stage</a:t>
          </a:r>
          <a:endParaRPr lang="en-US"/>
        </a:p>
      </dgm:t>
    </dgm:pt>
    <dgm:pt modelId="{16EC5E64-69C7-44AF-BD5D-DCD28E128745}" type="parTrans" cxnId="{204BE332-90E0-45AD-B35F-9DC80C1CBCF8}">
      <dgm:prSet/>
      <dgm:spPr/>
      <dgm:t>
        <a:bodyPr/>
        <a:lstStyle/>
        <a:p>
          <a:endParaRPr lang="en-US"/>
        </a:p>
      </dgm:t>
    </dgm:pt>
    <dgm:pt modelId="{6CC08625-D99D-4276-AB31-386416D3C552}" type="sibTrans" cxnId="{204BE332-90E0-45AD-B35F-9DC80C1CBCF8}">
      <dgm:prSet/>
      <dgm:spPr/>
      <dgm:t>
        <a:bodyPr/>
        <a:lstStyle/>
        <a:p>
          <a:endParaRPr lang="en-US"/>
        </a:p>
      </dgm:t>
    </dgm:pt>
    <dgm:pt modelId="{FDD0550E-F50A-448F-A9DE-C39C1D79E86F}" type="pres">
      <dgm:prSet presAssocID="{E0CA7D09-C149-4ACE-97E3-372274754054}" presName="diagram" presStyleCnt="0">
        <dgm:presLayoutVars>
          <dgm:dir/>
          <dgm:resizeHandles val="exact"/>
        </dgm:presLayoutVars>
      </dgm:prSet>
      <dgm:spPr/>
    </dgm:pt>
    <dgm:pt modelId="{0A15E2AA-97F9-4761-B836-18535DF5E9FC}" type="pres">
      <dgm:prSet presAssocID="{82AB5B99-0F6C-4EC7-A341-33171ED5D761}" presName="node" presStyleLbl="node1" presStyleIdx="0" presStyleCnt="4">
        <dgm:presLayoutVars>
          <dgm:bulletEnabled val="1"/>
        </dgm:presLayoutVars>
      </dgm:prSet>
      <dgm:spPr/>
    </dgm:pt>
    <dgm:pt modelId="{9E48A4B1-30EF-4B6B-A146-F3696423A93D}" type="pres">
      <dgm:prSet presAssocID="{B28B4CE3-DE33-4576-AA55-876744F5E279}" presName="sibTrans" presStyleCnt="0"/>
      <dgm:spPr/>
    </dgm:pt>
    <dgm:pt modelId="{AB112FEA-2A27-469E-9664-BE2BEB87200C}" type="pres">
      <dgm:prSet presAssocID="{9CA26E45-1C64-4DA3-B611-0D7FDB446FF9}" presName="node" presStyleLbl="node1" presStyleIdx="1" presStyleCnt="4">
        <dgm:presLayoutVars>
          <dgm:bulletEnabled val="1"/>
        </dgm:presLayoutVars>
      </dgm:prSet>
      <dgm:spPr/>
    </dgm:pt>
    <dgm:pt modelId="{00951A64-7D3C-427E-BFDD-7146EF0FDC8A}" type="pres">
      <dgm:prSet presAssocID="{35CB8017-D428-4986-80C0-424E37C013C4}" presName="sibTrans" presStyleCnt="0"/>
      <dgm:spPr/>
    </dgm:pt>
    <dgm:pt modelId="{D9BA7031-6C2E-4F8F-8FFC-3C8C2F7364AB}" type="pres">
      <dgm:prSet presAssocID="{3822322B-2857-436D-92D2-5248B53D15ED}" presName="node" presStyleLbl="node1" presStyleIdx="2" presStyleCnt="4">
        <dgm:presLayoutVars>
          <dgm:bulletEnabled val="1"/>
        </dgm:presLayoutVars>
      </dgm:prSet>
      <dgm:spPr/>
    </dgm:pt>
    <dgm:pt modelId="{9C59FAF8-2BC7-407A-B867-5FFC0279C44C}" type="pres">
      <dgm:prSet presAssocID="{38E0D889-83A9-4582-A9F0-735BD0D71ACA}" presName="sibTrans" presStyleCnt="0"/>
      <dgm:spPr/>
    </dgm:pt>
    <dgm:pt modelId="{38860C5D-5E10-4901-8F2D-26D18D52107A}" type="pres">
      <dgm:prSet presAssocID="{9AEF9AE0-115B-45B5-B8D7-CD6D6965E20E}" presName="node" presStyleLbl="node1" presStyleIdx="3" presStyleCnt="4">
        <dgm:presLayoutVars>
          <dgm:bulletEnabled val="1"/>
        </dgm:presLayoutVars>
      </dgm:prSet>
      <dgm:spPr/>
    </dgm:pt>
  </dgm:ptLst>
  <dgm:cxnLst>
    <dgm:cxn modelId="{DC44CE13-6080-4268-8A79-660D92BB7173}" type="presOf" srcId="{9CA26E45-1C64-4DA3-B611-0D7FDB446FF9}" destId="{AB112FEA-2A27-469E-9664-BE2BEB87200C}" srcOrd="0" destOrd="0" presId="urn:microsoft.com/office/officeart/2005/8/layout/default"/>
    <dgm:cxn modelId="{204BE332-90E0-45AD-B35F-9DC80C1CBCF8}" srcId="{E0CA7D09-C149-4ACE-97E3-372274754054}" destId="{9AEF9AE0-115B-45B5-B8D7-CD6D6965E20E}" srcOrd="3" destOrd="0" parTransId="{16EC5E64-69C7-44AF-BD5D-DCD28E128745}" sibTransId="{6CC08625-D99D-4276-AB31-386416D3C552}"/>
    <dgm:cxn modelId="{DE6E6171-A006-48C1-8BF8-C1D788151467}" srcId="{E0CA7D09-C149-4ACE-97E3-372274754054}" destId="{3822322B-2857-436D-92D2-5248B53D15ED}" srcOrd="2" destOrd="0" parTransId="{78E2A3E9-AC53-4BB3-A347-96C55E1FC30B}" sibTransId="{38E0D889-83A9-4582-A9F0-735BD0D71ACA}"/>
    <dgm:cxn modelId="{37373E76-9948-42BF-8092-7561916C990C}" srcId="{E0CA7D09-C149-4ACE-97E3-372274754054}" destId="{82AB5B99-0F6C-4EC7-A341-33171ED5D761}" srcOrd="0" destOrd="0" parTransId="{D0381892-EB32-41EC-924C-5AF9DF5804ED}" sibTransId="{B28B4CE3-DE33-4576-AA55-876744F5E279}"/>
    <dgm:cxn modelId="{31A1D88A-68C4-4FCE-A7CA-0C4672BE7EA9}" type="presOf" srcId="{E0CA7D09-C149-4ACE-97E3-372274754054}" destId="{FDD0550E-F50A-448F-A9DE-C39C1D79E86F}" srcOrd="0" destOrd="0" presId="urn:microsoft.com/office/officeart/2005/8/layout/default"/>
    <dgm:cxn modelId="{58613BA6-17CB-431A-8935-F6AB89FE8EC6}" type="presOf" srcId="{9AEF9AE0-115B-45B5-B8D7-CD6D6965E20E}" destId="{38860C5D-5E10-4901-8F2D-26D18D52107A}" srcOrd="0" destOrd="0" presId="urn:microsoft.com/office/officeart/2005/8/layout/default"/>
    <dgm:cxn modelId="{393225C4-1EF4-4930-BE39-4E5727CEA379}" type="presOf" srcId="{82AB5B99-0F6C-4EC7-A341-33171ED5D761}" destId="{0A15E2AA-97F9-4761-B836-18535DF5E9FC}" srcOrd="0" destOrd="0" presId="urn:microsoft.com/office/officeart/2005/8/layout/default"/>
    <dgm:cxn modelId="{2882F2C9-9F5B-4443-8482-698AF3E34F7E}" srcId="{E0CA7D09-C149-4ACE-97E3-372274754054}" destId="{9CA26E45-1C64-4DA3-B611-0D7FDB446FF9}" srcOrd="1" destOrd="0" parTransId="{09E74F06-4EB0-45D6-9778-1B25E3FCFDBE}" sibTransId="{35CB8017-D428-4986-80C0-424E37C013C4}"/>
    <dgm:cxn modelId="{05AE79F3-0E11-4BF9-A2B8-6F62E61A8D0F}" type="presOf" srcId="{3822322B-2857-436D-92D2-5248B53D15ED}" destId="{D9BA7031-6C2E-4F8F-8FFC-3C8C2F7364AB}" srcOrd="0" destOrd="0" presId="urn:microsoft.com/office/officeart/2005/8/layout/default"/>
    <dgm:cxn modelId="{990305E7-10A5-41B6-9B24-D0700323C2A7}" type="presParOf" srcId="{FDD0550E-F50A-448F-A9DE-C39C1D79E86F}" destId="{0A15E2AA-97F9-4761-B836-18535DF5E9FC}" srcOrd="0" destOrd="0" presId="urn:microsoft.com/office/officeart/2005/8/layout/default"/>
    <dgm:cxn modelId="{7ABE3557-0690-4FFB-A559-9F2267411187}" type="presParOf" srcId="{FDD0550E-F50A-448F-A9DE-C39C1D79E86F}" destId="{9E48A4B1-30EF-4B6B-A146-F3696423A93D}" srcOrd="1" destOrd="0" presId="urn:microsoft.com/office/officeart/2005/8/layout/default"/>
    <dgm:cxn modelId="{1F9692C2-54CB-4356-B0D9-6F03C4B0C8E6}" type="presParOf" srcId="{FDD0550E-F50A-448F-A9DE-C39C1D79E86F}" destId="{AB112FEA-2A27-469E-9664-BE2BEB87200C}" srcOrd="2" destOrd="0" presId="urn:microsoft.com/office/officeart/2005/8/layout/default"/>
    <dgm:cxn modelId="{3851859B-57EA-4EEB-9DBA-B0A3520436C6}" type="presParOf" srcId="{FDD0550E-F50A-448F-A9DE-C39C1D79E86F}" destId="{00951A64-7D3C-427E-BFDD-7146EF0FDC8A}" srcOrd="3" destOrd="0" presId="urn:microsoft.com/office/officeart/2005/8/layout/default"/>
    <dgm:cxn modelId="{00A00AA3-57E9-4DA4-974D-5B6CA8FA1DBC}" type="presParOf" srcId="{FDD0550E-F50A-448F-A9DE-C39C1D79E86F}" destId="{D9BA7031-6C2E-4F8F-8FFC-3C8C2F7364AB}" srcOrd="4" destOrd="0" presId="urn:microsoft.com/office/officeart/2005/8/layout/default"/>
    <dgm:cxn modelId="{98532CF4-528E-45C2-99D6-E497E9AF9FC2}" type="presParOf" srcId="{FDD0550E-F50A-448F-A9DE-C39C1D79E86F}" destId="{9C59FAF8-2BC7-407A-B867-5FFC0279C44C}" srcOrd="5" destOrd="0" presId="urn:microsoft.com/office/officeart/2005/8/layout/default"/>
    <dgm:cxn modelId="{8BE9965C-4B71-4F6D-A8CC-14E1F40C9DE6}" type="presParOf" srcId="{FDD0550E-F50A-448F-A9DE-C39C1D79E86F}" destId="{38860C5D-5E10-4901-8F2D-26D18D52107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486FF2-B174-48E0-B926-50E6E0F92AEA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91B1AD9-D8D9-41F2-8816-D28F04E7C631}">
      <dgm:prSet/>
      <dgm:spPr/>
      <dgm:t>
        <a:bodyPr/>
        <a:lstStyle/>
        <a:p>
          <a:r>
            <a:rPr lang="en-US" b="0" i="0" dirty="0"/>
            <a:t>The connection between the computers connected in a network is managed at this layer</a:t>
          </a:r>
          <a:endParaRPr lang="en-US" dirty="0"/>
        </a:p>
      </dgm:t>
    </dgm:pt>
    <dgm:pt modelId="{32732D98-6619-4953-8B19-1D0D7D676E00}" type="parTrans" cxnId="{65EF904F-6892-46A2-8AE5-07B11D73DAF7}">
      <dgm:prSet/>
      <dgm:spPr/>
      <dgm:t>
        <a:bodyPr/>
        <a:lstStyle/>
        <a:p>
          <a:endParaRPr lang="en-US"/>
        </a:p>
      </dgm:t>
    </dgm:pt>
    <dgm:pt modelId="{74988F4D-187E-460D-955A-A68B79D31823}" type="sibTrans" cxnId="{65EF904F-6892-46A2-8AE5-07B11D73DAF7}">
      <dgm:prSet/>
      <dgm:spPr/>
      <dgm:t>
        <a:bodyPr/>
        <a:lstStyle/>
        <a:p>
          <a:endParaRPr lang="en-US"/>
        </a:p>
      </dgm:t>
    </dgm:pt>
    <dgm:pt modelId="{BA7622BF-C008-4E9D-BE4E-AF19CFA7486D}">
      <dgm:prSet/>
      <dgm:spPr/>
      <dgm:t>
        <a:bodyPr/>
        <a:lstStyle/>
        <a:p>
          <a:r>
            <a:rPr lang="en-US" b="0" i="0" dirty="0"/>
            <a:t>Establishment, management and termination between the remote and local application takes place here</a:t>
          </a:r>
          <a:endParaRPr lang="en-US" dirty="0"/>
        </a:p>
      </dgm:t>
    </dgm:pt>
    <dgm:pt modelId="{9D92EA3B-FADE-4397-81C1-639B3AAB88EE}" type="parTrans" cxnId="{534BF88D-DFCB-40C6-BC62-03C8F3C00874}">
      <dgm:prSet/>
      <dgm:spPr/>
      <dgm:t>
        <a:bodyPr/>
        <a:lstStyle/>
        <a:p>
          <a:endParaRPr lang="en-US"/>
        </a:p>
      </dgm:t>
    </dgm:pt>
    <dgm:pt modelId="{97F80662-21EB-4D0E-8277-495CA88409D6}" type="sibTrans" cxnId="{534BF88D-DFCB-40C6-BC62-03C8F3C00874}">
      <dgm:prSet/>
      <dgm:spPr/>
      <dgm:t>
        <a:bodyPr/>
        <a:lstStyle/>
        <a:p>
          <a:endParaRPr lang="en-US"/>
        </a:p>
      </dgm:t>
    </dgm:pt>
    <dgm:pt modelId="{F2E82CF8-53EB-4141-A292-E84A7D702CF6}">
      <dgm:prSet/>
      <dgm:spPr/>
      <dgm:t>
        <a:bodyPr/>
        <a:lstStyle/>
        <a:p>
          <a:r>
            <a:rPr lang="en-US" b="0" i="0" dirty="0"/>
            <a:t>Authentication and authorization happen at this layer</a:t>
          </a:r>
          <a:endParaRPr lang="en-US" dirty="0"/>
        </a:p>
      </dgm:t>
    </dgm:pt>
    <dgm:pt modelId="{5858DB80-DA79-4E19-ADA0-91358FCD4D23}" type="parTrans" cxnId="{B6639A66-AE13-4D79-A4C5-363A6E158C4A}">
      <dgm:prSet/>
      <dgm:spPr/>
      <dgm:t>
        <a:bodyPr/>
        <a:lstStyle/>
        <a:p>
          <a:endParaRPr lang="en-US"/>
        </a:p>
      </dgm:t>
    </dgm:pt>
    <dgm:pt modelId="{08622649-7446-46DE-8E32-36F144BFC622}" type="sibTrans" cxnId="{B6639A66-AE13-4D79-A4C5-363A6E158C4A}">
      <dgm:prSet/>
      <dgm:spPr/>
      <dgm:t>
        <a:bodyPr/>
        <a:lstStyle/>
        <a:p>
          <a:endParaRPr lang="en-US"/>
        </a:p>
      </dgm:t>
    </dgm:pt>
    <dgm:pt modelId="{F01C1F6C-204D-452C-90A5-1F56FF80C551}">
      <dgm:prSet/>
      <dgm:spPr/>
      <dgm:t>
        <a:bodyPr/>
        <a:lstStyle/>
        <a:p>
          <a:r>
            <a:rPr lang="en-US" b="0" i="0" dirty="0"/>
            <a:t>This layer can also terminate or end any session or transmission which is complete</a:t>
          </a:r>
          <a:endParaRPr lang="en-US" dirty="0"/>
        </a:p>
      </dgm:t>
    </dgm:pt>
    <dgm:pt modelId="{C0CD1CC6-6D7C-4D30-94D2-11F6BE0D4679}" type="parTrans" cxnId="{DCDAE9D7-22BD-44A9-9015-2A46940AECE2}">
      <dgm:prSet/>
      <dgm:spPr/>
      <dgm:t>
        <a:bodyPr/>
        <a:lstStyle/>
        <a:p>
          <a:endParaRPr lang="en-US"/>
        </a:p>
      </dgm:t>
    </dgm:pt>
    <dgm:pt modelId="{2A726B3A-BB50-4D6C-8A9B-694B0D1ABDB5}" type="sibTrans" cxnId="{DCDAE9D7-22BD-44A9-9015-2A46940AECE2}">
      <dgm:prSet/>
      <dgm:spPr/>
      <dgm:t>
        <a:bodyPr/>
        <a:lstStyle/>
        <a:p>
          <a:endParaRPr lang="en-US"/>
        </a:p>
      </dgm:t>
    </dgm:pt>
    <dgm:pt modelId="{B2E83A56-C6A1-4AD0-8BFB-AAC2CE6ADF61}" type="pres">
      <dgm:prSet presAssocID="{9C486FF2-B174-48E0-B926-50E6E0F92AEA}" presName="diagram" presStyleCnt="0">
        <dgm:presLayoutVars>
          <dgm:dir/>
          <dgm:resizeHandles val="exact"/>
        </dgm:presLayoutVars>
      </dgm:prSet>
      <dgm:spPr/>
    </dgm:pt>
    <dgm:pt modelId="{F334F182-3745-4155-8A40-B2A9CF89C21E}" type="pres">
      <dgm:prSet presAssocID="{A91B1AD9-D8D9-41F2-8816-D28F04E7C631}" presName="node" presStyleLbl="node1" presStyleIdx="0" presStyleCnt="4" custLinFactNeighborX="-64255" custLinFactNeighborY="-864">
        <dgm:presLayoutVars>
          <dgm:bulletEnabled val="1"/>
        </dgm:presLayoutVars>
      </dgm:prSet>
      <dgm:spPr/>
    </dgm:pt>
    <dgm:pt modelId="{4C0A8E82-B95F-4758-AD87-EE21493C83B3}" type="pres">
      <dgm:prSet presAssocID="{74988F4D-187E-460D-955A-A68B79D31823}" presName="sibTrans" presStyleLbl="sibTrans2D1" presStyleIdx="0" presStyleCnt="3" custLinFactNeighborX="-25213" custLinFactNeighborY="-2044"/>
      <dgm:spPr/>
    </dgm:pt>
    <dgm:pt modelId="{CB14343A-CC05-4611-84D8-5339A8FA3CDC}" type="pres">
      <dgm:prSet presAssocID="{74988F4D-187E-460D-955A-A68B79D31823}" presName="connectorText" presStyleLbl="sibTrans2D1" presStyleIdx="0" presStyleCnt="3"/>
      <dgm:spPr/>
    </dgm:pt>
    <dgm:pt modelId="{33EED989-30D6-43A2-8E2E-A7B3A80F5180}" type="pres">
      <dgm:prSet presAssocID="{BA7622BF-C008-4E9D-BE4E-AF19CFA7486D}" presName="node" presStyleLbl="node1" presStyleIdx="1" presStyleCnt="4" custLinFactNeighborX="-66927" custLinFactNeighborY="-864">
        <dgm:presLayoutVars>
          <dgm:bulletEnabled val="1"/>
        </dgm:presLayoutVars>
      </dgm:prSet>
      <dgm:spPr/>
    </dgm:pt>
    <dgm:pt modelId="{C95F3FCD-66F0-4F21-A693-C4D013F1F66B}" type="pres">
      <dgm:prSet presAssocID="{97F80662-21EB-4D0E-8277-495CA88409D6}" presName="sibTrans" presStyleLbl="sibTrans2D1" presStyleIdx="1" presStyleCnt="3"/>
      <dgm:spPr/>
    </dgm:pt>
    <dgm:pt modelId="{38D64111-689D-4414-929B-93C1DDAD5A99}" type="pres">
      <dgm:prSet presAssocID="{97F80662-21EB-4D0E-8277-495CA88409D6}" presName="connectorText" presStyleLbl="sibTrans2D1" presStyleIdx="1" presStyleCnt="3"/>
      <dgm:spPr/>
    </dgm:pt>
    <dgm:pt modelId="{E2129C4A-14A2-42D3-832E-8C3FA84E7556}" type="pres">
      <dgm:prSet presAssocID="{F2E82CF8-53EB-4141-A292-E84A7D702CF6}" presName="node" presStyleLbl="node1" presStyleIdx="2" presStyleCnt="4" custLinFactNeighborX="-71750" custLinFactNeighborY="-864">
        <dgm:presLayoutVars>
          <dgm:bulletEnabled val="1"/>
        </dgm:presLayoutVars>
      </dgm:prSet>
      <dgm:spPr/>
    </dgm:pt>
    <dgm:pt modelId="{BABA0348-76C5-4C9F-BBED-59AF1A79A7D6}" type="pres">
      <dgm:prSet presAssocID="{08622649-7446-46DE-8E32-36F144BFC622}" presName="sibTrans" presStyleLbl="sibTrans2D1" presStyleIdx="2" presStyleCnt="3"/>
      <dgm:spPr/>
    </dgm:pt>
    <dgm:pt modelId="{99E9978F-6579-4D6B-AAB5-97E1D5E9BDA9}" type="pres">
      <dgm:prSet presAssocID="{08622649-7446-46DE-8E32-36F144BFC622}" presName="connectorText" presStyleLbl="sibTrans2D1" presStyleIdx="2" presStyleCnt="3"/>
      <dgm:spPr/>
    </dgm:pt>
    <dgm:pt modelId="{0BF2D90D-C0D8-49A8-A10D-DBC370D4A5FF}" type="pres">
      <dgm:prSet presAssocID="{F01C1F6C-204D-452C-90A5-1F56FF80C551}" presName="node" presStyleLbl="node1" presStyleIdx="3" presStyleCnt="4" custLinFactY="-61634" custLinFactNeighborX="63304" custLinFactNeighborY="-100000">
        <dgm:presLayoutVars>
          <dgm:bulletEnabled val="1"/>
        </dgm:presLayoutVars>
      </dgm:prSet>
      <dgm:spPr/>
    </dgm:pt>
  </dgm:ptLst>
  <dgm:cxnLst>
    <dgm:cxn modelId="{10DCD009-7C13-408F-A168-271D26B57D84}" type="presOf" srcId="{BA7622BF-C008-4E9D-BE4E-AF19CFA7486D}" destId="{33EED989-30D6-43A2-8E2E-A7B3A80F5180}" srcOrd="0" destOrd="0" presId="urn:microsoft.com/office/officeart/2005/8/layout/process5"/>
    <dgm:cxn modelId="{F2D9D92E-8ADE-442A-BA5C-6411E2406374}" type="presOf" srcId="{08622649-7446-46DE-8E32-36F144BFC622}" destId="{BABA0348-76C5-4C9F-BBED-59AF1A79A7D6}" srcOrd="0" destOrd="0" presId="urn:microsoft.com/office/officeart/2005/8/layout/process5"/>
    <dgm:cxn modelId="{3E131F3C-DE60-4DF9-9592-96228253357C}" type="presOf" srcId="{74988F4D-187E-460D-955A-A68B79D31823}" destId="{CB14343A-CC05-4611-84D8-5339A8FA3CDC}" srcOrd="1" destOrd="0" presId="urn:microsoft.com/office/officeart/2005/8/layout/process5"/>
    <dgm:cxn modelId="{B6639A66-AE13-4D79-A4C5-363A6E158C4A}" srcId="{9C486FF2-B174-48E0-B926-50E6E0F92AEA}" destId="{F2E82CF8-53EB-4141-A292-E84A7D702CF6}" srcOrd="2" destOrd="0" parTransId="{5858DB80-DA79-4E19-ADA0-91358FCD4D23}" sibTransId="{08622649-7446-46DE-8E32-36F144BFC622}"/>
    <dgm:cxn modelId="{8B256A68-4B25-4875-A859-0CBA9D3CD514}" type="presOf" srcId="{F2E82CF8-53EB-4141-A292-E84A7D702CF6}" destId="{E2129C4A-14A2-42D3-832E-8C3FA84E7556}" srcOrd="0" destOrd="0" presId="urn:microsoft.com/office/officeart/2005/8/layout/process5"/>
    <dgm:cxn modelId="{65EF904F-6892-46A2-8AE5-07B11D73DAF7}" srcId="{9C486FF2-B174-48E0-B926-50E6E0F92AEA}" destId="{A91B1AD9-D8D9-41F2-8816-D28F04E7C631}" srcOrd="0" destOrd="0" parTransId="{32732D98-6619-4953-8B19-1D0D7D676E00}" sibTransId="{74988F4D-187E-460D-955A-A68B79D31823}"/>
    <dgm:cxn modelId="{05AD9B72-D502-4C7B-A909-43CF4A3BCB5A}" type="presOf" srcId="{A91B1AD9-D8D9-41F2-8816-D28F04E7C631}" destId="{F334F182-3745-4155-8A40-B2A9CF89C21E}" srcOrd="0" destOrd="0" presId="urn:microsoft.com/office/officeart/2005/8/layout/process5"/>
    <dgm:cxn modelId="{654D4482-D16B-4633-87C3-70751E6647BE}" type="presOf" srcId="{74988F4D-187E-460D-955A-A68B79D31823}" destId="{4C0A8E82-B95F-4758-AD87-EE21493C83B3}" srcOrd="0" destOrd="0" presId="urn:microsoft.com/office/officeart/2005/8/layout/process5"/>
    <dgm:cxn modelId="{534BF88D-DFCB-40C6-BC62-03C8F3C00874}" srcId="{9C486FF2-B174-48E0-B926-50E6E0F92AEA}" destId="{BA7622BF-C008-4E9D-BE4E-AF19CFA7486D}" srcOrd="1" destOrd="0" parTransId="{9D92EA3B-FADE-4397-81C1-639B3AAB88EE}" sibTransId="{97F80662-21EB-4D0E-8277-495CA88409D6}"/>
    <dgm:cxn modelId="{AF58A397-2B94-4330-9428-9890621CD857}" type="presOf" srcId="{08622649-7446-46DE-8E32-36F144BFC622}" destId="{99E9978F-6579-4D6B-AAB5-97E1D5E9BDA9}" srcOrd="1" destOrd="0" presId="urn:microsoft.com/office/officeart/2005/8/layout/process5"/>
    <dgm:cxn modelId="{10EAF2BE-9E63-40E3-9C40-F99FA0B8FE7E}" type="presOf" srcId="{97F80662-21EB-4D0E-8277-495CA88409D6}" destId="{C95F3FCD-66F0-4F21-A693-C4D013F1F66B}" srcOrd="0" destOrd="0" presId="urn:microsoft.com/office/officeart/2005/8/layout/process5"/>
    <dgm:cxn modelId="{DB7B5AC3-61D4-40A2-8235-09087FFB50D2}" type="presOf" srcId="{97F80662-21EB-4D0E-8277-495CA88409D6}" destId="{38D64111-689D-4414-929B-93C1DDAD5A99}" srcOrd="1" destOrd="0" presId="urn:microsoft.com/office/officeart/2005/8/layout/process5"/>
    <dgm:cxn modelId="{1D1C3ECF-5F34-4A0A-99E3-FF6DCEB85A8A}" type="presOf" srcId="{F01C1F6C-204D-452C-90A5-1F56FF80C551}" destId="{0BF2D90D-C0D8-49A8-A10D-DBC370D4A5FF}" srcOrd="0" destOrd="0" presId="urn:microsoft.com/office/officeart/2005/8/layout/process5"/>
    <dgm:cxn modelId="{DCDAE9D7-22BD-44A9-9015-2A46940AECE2}" srcId="{9C486FF2-B174-48E0-B926-50E6E0F92AEA}" destId="{F01C1F6C-204D-452C-90A5-1F56FF80C551}" srcOrd="3" destOrd="0" parTransId="{C0CD1CC6-6D7C-4D30-94D2-11F6BE0D4679}" sibTransId="{2A726B3A-BB50-4D6C-8A9B-694B0D1ABDB5}"/>
    <dgm:cxn modelId="{14E9CDF7-18DC-4872-9C6F-E9703C351B09}" type="presOf" srcId="{9C486FF2-B174-48E0-B926-50E6E0F92AEA}" destId="{B2E83A56-C6A1-4AD0-8BFB-AAC2CE6ADF61}" srcOrd="0" destOrd="0" presId="urn:microsoft.com/office/officeart/2005/8/layout/process5"/>
    <dgm:cxn modelId="{D5BB580C-9B36-4502-9336-BC1524BF76E6}" type="presParOf" srcId="{B2E83A56-C6A1-4AD0-8BFB-AAC2CE6ADF61}" destId="{F334F182-3745-4155-8A40-B2A9CF89C21E}" srcOrd="0" destOrd="0" presId="urn:microsoft.com/office/officeart/2005/8/layout/process5"/>
    <dgm:cxn modelId="{6C95D1AC-A35E-49E5-8B61-CEEDB709215F}" type="presParOf" srcId="{B2E83A56-C6A1-4AD0-8BFB-AAC2CE6ADF61}" destId="{4C0A8E82-B95F-4758-AD87-EE21493C83B3}" srcOrd="1" destOrd="0" presId="urn:microsoft.com/office/officeart/2005/8/layout/process5"/>
    <dgm:cxn modelId="{3D9E1862-5FE3-424A-9C50-E760ABCD437A}" type="presParOf" srcId="{4C0A8E82-B95F-4758-AD87-EE21493C83B3}" destId="{CB14343A-CC05-4611-84D8-5339A8FA3CDC}" srcOrd="0" destOrd="0" presId="urn:microsoft.com/office/officeart/2005/8/layout/process5"/>
    <dgm:cxn modelId="{DB7B3CAE-49B0-4A8C-8C40-F8A4AE18015A}" type="presParOf" srcId="{B2E83A56-C6A1-4AD0-8BFB-AAC2CE6ADF61}" destId="{33EED989-30D6-43A2-8E2E-A7B3A80F5180}" srcOrd="2" destOrd="0" presId="urn:microsoft.com/office/officeart/2005/8/layout/process5"/>
    <dgm:cxn modelId="{DDAE98D6-8A86-4A7E-87ED-2C8F006A0565}" type="presParOf" srcId="{B2E83A56-C6A1-4AD0-8BFB-AAC2CE6ADF61}" destId="{C95F3FCD-66F0-4F21-A693-C4D013F1F66B}" srcOrd="3" destOrd="0" presId="urn:microsoft.com/office/officeart/2005/8/layout/process5"/>
    <dgm:cxn modelId="{39BFFBC9-9046-4E73-9365-17BF6545E49C}" type="presParOf" srcId="{C95F3FCD-66F0-4F21-A693-C4D013F1F66B}" destId="{38D64111-689D-4414-929B-93C1DDAD5A99}" srcOrd="0" destOrd="0" presId="urn:microsoft.com/office/officeart/2005/8/layout/process5"/>
    <dgm:cxn modelId="{EFC85045-7C76-482A-A2D0-8B42E6ABAA54}" type="presParOf" srcId="{B2E83A56-C6A1-4AD0-8BFB-AAC2CE6ADF61}" destId="{E2129C4A-14A2-42D3-832E-8C3FA84E7556}" srcOrd="4" destOrd="0" presId="urn:microsoft.com/office/officeart/2005/8/layout/process5"/>
    <dgm:cxn modelId="{3EFAA8E1-3E90-496A-9A6A-CED76D6638AC}" type="presParOf" srcId="{B2E83A56-C6A1-4AD0-8BFB-AAC2CE6ADF61}" destId="{BABA0348-76C5-4C9F-BBED-59AF1A79A7D6}" srcOrd="5" destOrd="0" presId="urn:microsoft.com/office/officeart/2005/8/layout/process5"/>
    <dgm:cxn modelId="{98526489-C2EC-4FCC-84BD-BBFFD4297C99}" type="presParOf" srcId="{BABA0348-76C5-4C9F-BBED-59AF1A79A7D6}" destId="{99E9978F-6579-4D6B-AAB5-97E1D5E9BDA9}" srcOrd="0" destOrd="0" presId="urn:microsoft.com/office/officeart/2005/8/layout/process5"/>
    <dgm:cxn modelId="{9F29C3A5-9E8D-4612-9A3C-78C3E4901C7A}" type="presParOf" srcId="{B2E83A56-C6A1-4AD0-8BFB-AAC2CE6ADF61}" destId="{0BF2D90D-C0D8-49A8-A10D-DBC370D4A5FF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B440D1-0B88-4E83-9164-D0BC28DA92F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EFEEACE-B6EC-400C-8001-4AE139F54664}">
      <dgm:prSet/>
      <dgm:spPr/>
      <dgm:t>
        <a:bodyPr/>
        <a:lstStyle/>
        <a:p>
          <a:r>
            <a:rPr lang="en-US" b="0" i="0"/>
            <a:t>The data is converted into the syntax or semantics which an application understands</a:t>
          </a:r>
          <a:endParaRPr lang="en-US"/>
        </a:p>
      </dgm:t>
    </dgm:pt>
    <dgm:pt modelId="{E5946095-10F3-410D-BF42-7101940EEE0F}" type="parTrans" cxnId="{8B58748E-2CEC-4124-BAAD-F390B5F09ADB}">
      <dgm:prSet/>
      <dgm:spPr/>
      <dgm:t>
        <a:bodyPr/>
        <a:lstStyle/>
        <a:p>
          <a:endParaRPr lang="en-US"/>
        </a:p>
      </dgm:t>
    </dgm:pt>
    <dgm:pt modelId="{19CB87A6-B3FE-4499-9C96-DFC79EED6EC2}" type="sibTrans" cxnId="{8B58748E-2CEC-4124-BAAD-F390B5F09ADB}">
      <dgm:prSet/>
      <dgm:spPr/>
      <dgm:t>
        <a:bodyPr/>
        <a:lstStyle/>
        <a:p>
          <a:endParaRPr lang="en-US"/>
        </a:p>
      </dgm:t>
    </dgm:pt>
    <dgm:pt modelId="{519F9725-7127-4877-9803-EBFF6E9520D6}">
      <dgm:prSet/>
      <dgm:spPr/>
      <dgm:t>
        <a:bodyPr/>
        <a:lstStyle/>
        <a:p>
          <a:r>
            <a:rPr lang="en-US" b="0" i="0"/>
            <a:t>Before passing on the data any further, the data is formatted at this stage</a:t>
          </a:r>
          <a:endParaRPr lang="en-US"/>
        </a:p>
      </dgm:t>
    </dgm:pt>
    <dgm:pt modelId="{B8365C35-9EC6-4B07-A983-EBF242C5F445}" type="parTrans" cxnId="{292927FF-60BF-4A3B-B902-E61F6024ADEA}">
      <dgm:prSet/>
      <dgm:spPr/>
      <dgm:t>
        <a:bodyPr/>
        <a:lstStyle/>
        <a:p>
          <a:endParaRPr lang="en-US"/>
        </a:p>
      </dgm:t>
    </dgm:pt>
    <dgm:pt modelId="{9D3E9AF4-0CDC-4770-852F-CDEF1315EC14}" type="sibTrans" cxnId="{292927FF-60BF-4A3B-B902-E61F6024ADEA}">
      <dgm:prSet/>
      <dgm:spPr/>
      <dgm:t>
        <a:bodyPr/>
        <a:lstStyle/>
        <a:p>
          <a:endParaRPr lang="en-US"/>
        </a:p>
      </dgm:t>
    </dgm:pt>
    <dgm:pt modelId="{6BE296BD-C5BD-4C9D-A7C5-6EC43CC05915}">
      <dgm:prSet/>
      <dgm:spPr/>
      <dgm:t>
        <a:bodyPr/>
        <a:lstStyle/>
        <a:p>
          <a:r>
            <a:rPr lang="en-US" b="0" i="0"/>
            <a:t>Functions including compression, encryption, compatible character code set, etc. are also done at this layer of the model</a:t>
          </a:r>
          <a:endParaRPr lang="en-US"/>
        </a:p>
      </dgm:t>
    </dgm:pt>
    <dgm:pt modelId="{9024754A-1CC7-4E94-9295-B97BC8871EB4}" type="parTrans" cxnId="{C95BBA82-CE9C-42E7-9880-6D2AB0F27AA8}">
      <dgm:prSet/>
      <dgm:spPr/>
      <dgm:t>
        <a:bodyPr/>
        <a:lstStyle/>
        <a:p>
          <a:endParaRPr lang="en-US"/>
        </a:p>
      </dgm:t>
    </dgm:pt>
    <dgm:pt modelId="{E4F262BC-45B1-44F7-B302-128E06B77746}" type="sibTrans" cxnId="{C95BBA82-CE9C-42E7-9880-6D2AB0F27AA8}">
      <dgm:prSet/>
      <dgm:spPr/>
      <dgm:t>
        <a:bodyPr/>
        <a:lstStyle/>
        <a:p>
          <a:endParaRPr lang="en-US"/>
        </a:p>
      </dgm:t>
    </dgm:pt>
    <dgm:pt modelId="{C27B9353-0673-4A0A-A8F1-636BCDA6134D}">
      <dgm:prSet/>
      <dgm:spPr/>
      <dgm:t>
        <a:bodyPr/>
        <a:lstStyle/>
        <a:p>
          <a:r>
            <a:rPr lang="en-US" b="0" i="0"/>
            <a:t>It serves as a data translator for the network</a:t>
          </a:r>
          <a:endParaRPr lang="en-US"/>
        </a:p>
      </dgm:t>
    </dgm:pt>
    <dgm:pt modelId="{5779E6DF-E892-4944-B65C-550006BE41B7}" type="parTrans" cxnId="{B723CC9A-FD4E-43B8-BD89-59F4E3891F9C}">
      <dgm:prSet/>
      <dgm:spPr/>
      <dgm:t>
        <a:bodyPr/>
        <a:lstStyle/>
        <a:p>
          <a:endParaRPr lang="en-US"/>
        </a:p>
      </dgm:t>
    </dgm:pt>
    <dgm:pt modelId="{34D45044-AD5C-497B-ACF3-73E180086AF8}" type="sibTrans" cxnId="{B723CC9A-FD4E-43B8-BD89-59F4E3891F9C}">
      <dgm:prSet/>
      <dgm:spPr/>
      <dgm:t>
        <a:bodyPr/>
        <a:lstStyle/>
        <a:p>
          <a:endParaRPr lang="en-US"/>
        </a:p>
      </dgm:t>
    </dgm:pt>
    <dgm:pt modelId="{A2C2ACC7-3050-42AF-BB50-CB5B3B3535E7}" type="pres">
      <dgm:prSet presAssocID="{04B440D1-0B88-4E83-9164-D0BC28DA92F5}" presName="vert0" presStyleCnt="0">
        <dgm:presLayoutVars>
          <dgm:dir/>
          <dgm:animOne val="branch"/>
          <dgm:animLvl val="lvl"/>
        </dgm:presLayoutVars>
      </dgm:prSet>
      <dgm:spPr/>
    </dgm:pt>
    <dgm:pt modelId="{7ED4E845-D638-465C-8861-1C639F2773CC}" type="pres">
      <dgm:prSet presAssocID="{FEFEEACE-B6EC-400C-8001-4AE139F54664}" presName="thickLine" presStyleLbl="alignNode1" presStyleIdx="0" presStyleCnt="4"/>
      <dgm:spPr/>
    </dgm:pt>
    <dgm:pt modelId="{DBEDB17C-C726-4894-8B66-03627BD8A4C7}" type="pres">
      <dgm:prSet presAssocID="{FEFEEACE-B6EC-400C-8001-4AE139F54664}" presName="horz1" presStyleCnt="0"/>
      <dgm:spPr/>
    </dgm:pt>
    <dgm:pt modelId="{AB11CC8E-7116-453C-82CA-8634B1BFE9AB}" type="pres">
      <dgm:prSet presAssocID="{FEFEEACE-B6EC-400C-8001-4AE139F54664}" presName="tx1" presStyleLbl="revTx" presStyleIdx="0" presStyleCnt="4"/>
      <dgm:spPr/>
    </dgm:pt>
    <dgm:pt modelId="{D365F40D-FD55-45F1-BCB6-B90DF4918010}" type="pres">
      <dgm:prSet presAssocID="{FEFEEACE-B6EC-400C-8001-4AE139F54664}" presName="vert1" presStyleCnt="0"/>
      <dgm:spPr/>
    </dgm:pt>
    <dgm:pt modelId="{7495C759-9E62-4E09-B4DE-F1D0741533EF}" type="pres">
      <dgm:prSet presAssocID="{519F9725-7127-4877-9803-EBFF6E9520D6}" presName="thickLine" presStyleLbl="alignNode1" presStyleIdx="1" presStyleCnt="4"/>
      <dgm:spPr/>
    </dgm:pt>
    <dgm:pt modelId="{FDB89314-9E49-4FD7-AEAC-7DAC1890850F}" type="pres">
      <dgm:prSet presAssocID="{519F9725-7127-4877-9803-EBFF6E9520D6}" presName="horz1" presStyleCnt="0"/>
      <dgm:spPr/>
    </dgm:pt>
    <dgm:pt modelId="{DA42C090-9F37-40F3-ACB7-E522B78436A9}" type="pres">
      <dgm:prSet presAssocID="{519F9725-7127-4877-9803-EBFF6E9520D6}" presName="tx1" presStyleLbl="revTx" presStyleIdx="1" presStyleCnt="4"/>
      <dgm:spPr/>
    </dgm:pt>
    <dgm:pt modelId="{49394853-63D8-4111-80BE-67C2B3604174}" type="pres">
      <dgm:prSet presAssocID="{519F9725-7127-4877-9803-EBFF6E9520D6}" presName="vert1" presStyleCnt="0"/>
      <dgm:spPr/>
    </dgm:pt>
    <dgm:pt modelId="{B00DEEEE-3C9A-4988-8C86-A81E575E87FF}" type="pres">
      <dgm:prSet presAssocID="{6BE296BD-C5BD-4C9D-A7C5-6EC43CC05915}" presName="thickLine" presStyleLbl="alignNode1" presStyleIdx="2" presStyleCnt="4"/>
      <dgm:spPr/>
    </dgm:pt>
    <dgm:pt modelId="{58143576-7E1F-4B4B-92ED-FCA2F1D0DF00}" type="pres">
      <dgm:prSet presAssocID="{6BE296BD-C5BD-4C9D-A7C5-6EC43CC05915}" presName="horz1" presStyleCnt="0"/>
      <dgm:spPr/>
    </dgm:pt>
    <dgm:pt modelId="{115E682B-32CB-4988-842F-8239CD68911B}" type="pres">
      <dgm:prSet presAssocID="{6BE296BD-C5BD-4C9D-A7C5-6EC43CC05915}" presName="tx1" presStyleLbl="revTx" presStyleIdx="2" presStyleCnt="4"/>
      <dgm:spPr/>
    </dgm:pt>
    <dgm:pt modelId="{6ECE6528-031D-487B-8F33-3264CA24348E}" type="pres">
      <dgm:prSet presAssocID="{6BE296BD-C5BD-4C9D-A7C5-6EC43CC05915}" presName="vert1" presStyleCnt="0"/>
      <dgm:spPr/>
    </dgm:pt>
    <dgm:pt modelId="{95309550-DDAD-4C3A-AACB-92D8FEADF190}" type="pres">
      <dgm:prSet presAssocID="{C27B9353-0673-4A0A-A8F1-636BCDA6134D}" presName="thickLine" presStyleLbl="alignNode1" presStyleIdx="3" presStyleCnt="4"/>
      <dgm:spPr/>
    </dgm:pt>
    <dgm:pt modelId="{B063326A-B0FB-44FA-9FC9-8A944AD5D702}" type="pres">
      <dgm:prSet presAssocID="{C27B9353-0673-4A0A-A8F1-636BCDA6134D}" presName="horz1" presStyleCnt="0"/>
      <dgm:spPr/>
    </dgm:pt>
    <dgm:pt modelId="{419CF05B-A147-4A54-A603-03D2479EAFA3}" type="pres">
      <dgm:prSet presAssocID="{C27B9353-0673-4A0A-A8F1-636BCDA6134D}" presName="tx1" presStyleLbl="revTx" presStyleIdx="3" presStyleCnt="4"/>
      <dgm:spPr/>
    </dgm:pt>
    <dgm:pt modelId="{3C694D65-F026-4E42-B53F-2F655A65A372}" type="pres">
      <dgm:prSet presAssocID="{C27B9353-0673-4A0A-A8F1-636BCDA6134D}" presName="vert1" presStyleCnt="0"/>
      <dgm:spPr/>
    </dgm:pt>
  </dgm:ptLst>
  <dgm:cxnLst>
    <dgm:cxn modelId="{E237D51F-54D0-4C1E-B9CC-3B14856C0744}" type="presOf" srcId="{04B440D1-0B88-4E83-9164-D0BC28DA92F5}" destId="{A2C2ACC7-3050-42AF-BB50-CB5B3B3535E7}" srcOrd="0" destOrd="0" presId="urn:microsoft.com/office/officeart/2008/layout/LinedList"/>
    <dgm:cxn modelId="{EF4CC422-94FA-48B0-8C11-36EB5EBBB4E1}" type="presOf" srcId="{519F9725-7127-4877-9803-EBFF6E9520D6}" destId="{DA42C090-9F37-40F3-ACB7-E522B78436A9}" srcOrd="0" destOrd="0" presId="urn:microsoft.com/office/officeart/2008/layout/LinedList"/>
    <dgm:cxn modelId="{C95BBA82-CE9C-42E7-9880-6D2AB0F27AA8}" srcId="{04B440D1-0B88-4E83-9164-D0BC28DA92F5}" destId="{6BE296BD-C5BD-4C9D-A7C5-6EC43CC05915}" srcOrd="2" destOrd="0" parTransId="{9024754A-1CC7-4E94-9295-B97BC8871EB4}" sibTransId="{E4F262BC-45B1-44F7-B302-128E06B77746}"/>
    <dgm:cxn modelId="{8B58748E-2CEC-4124-BAAD-F390B5F09ADB}" srcId="{04B440D1-0B88-4E83-9164-D0BC28DA92F5}" destId="{FEFEEACE-B6EC-400C-8001-4AE139F54664}" srcOrd="0" destOrd="0" parTransId="{E5946095-10F3-410D-BF42-7101940EEE0F}" sibTransId="{19CB87A6-B3FE-4499-9C96-DFC79EED6EC2}"/>
    <dgm:cxn modelId="{8B170A96-D7EE-450B-AC6D-DF7413DE26E9}" type="presOf" srcId="{FEFEEACE-B6EC-400C-8001-4AE139F54664}" destId="{AB11CC8E-7116-453C-82CA-8634B1BFE9AB}" srcOrd="0" destOrd="0" presId="urn:microsoft.com/office/officeart/2008/layout/LinedList"/>
    <dgm:cxn modelId="{B723CC9A-FD4E-43B8-BD89-59F4E3891F9C}" srcId="{04B440D1-0B88-4E83-9164-D0BC28DA92F5}" destId="{C27B9353-0673-4A0A-A8F1-636BCDA6134D}" srcOrd="3" destOrd="0" parTransId="{5779E6DF-E892-4944-B65C-550006BE41B7}" sibTransId="{34D45044-AD5C-497B-ACF3-73E180086AF8}"/>
    <dgm:cxn modelId="{F3C8C8AC-4453-4BFB-83A4-B7D527909D4B}" type="presOf" srcId="{C27B9353-0673-4A0A-A8F1-636BCDA6134D}" destId="{419CF05B-A147-4A54-A603-03D2479EAFA3}" srcOrd="0" destOrd="0" presId="urn:microsoft.com/office/officeart/2008/layout/LinedList"/>
    <dgm:cxn modelId="{BB2626BE-871D-42AB-90E7-3AA7DE871D5D}" type="presOf" srcId="{6BE296BD-C5BD-4C9D-A7C5-6EC43CC05915}" destId="{115E682B-32CB-4988-842F-8239CD68911B}" srcOrd="0" destOrd="0" presId="urn:microsoft.com/office/officeart/2008/layout/LinedList"/>
    <dgm:cxn modelId="{292927FF-60BF-4A3B-B902-E61F6024ADEA}" srcId="{04B440D1-0B88-4E83-9164-D0BC28DA92F5}" destId="{519F9725-7127-4877-9803-EBFF6E9520D6}" srcOrd="1" destOrd="0" parTransId="{B8365C35-9EC6-4B07-A983-EBF242C5F445}" sibTransId="{9D3E9AF4-0CDC-4770-852F-CDEF1315EC14}"/>
    <dgm:cxn modelId="{D13CF692-D2D6-43F1-A491-DA0A63F48783}" type="presParOf" srcId="{A2C2ACC7-3050-42AF-BB50-CB5B3B3535E7}" destId="{7ED4E845-D638-465C-8861-1C639F2773CC}" srcOrd="0" destOrd="0" presId="urn:microsoft.com/office/officeart/2008/layout/LinedList"/>
    <dgm:cxn modelId="{C954DE77-0257-4C68-A98B-B1C9D5A44D40}" type="presParOf" srcId="{A2C2ACC7-3050-42AF-BB50-CB5B3B3535E7}" destId="{DBEDB17C-C726-4894-8B66-03627BD8A4C7}" srcOrd="1" destOrd="0" presId="urn:microsoft.com/office/officeart/2008/layout/LinedList"/>
    <dgm:cxn modelId="{CE968D54-CD5C-4F19-AC23-0A3247C89F1E}" type="presParOf" srcId="{DBEDB17C-C726-4894-8B66-03627BD8A4C7}" destId="{AB11CC8E-7116-453C-82CA-8634B1BFE9AB}" srcOrd="0" destOrd="0" presId="urn:microsoft.com/office/officeart/2008/layout/LinedList"/>
    <dgm:cxn modelId="{933935CD-6538-4143-9B09-142A88FE1784}" type="presParOf" srcId="{DBEDB17C-C726-4894-8B66-03627BD8A4C7}" destId="{D365F40D-FD55-45F1-BCB6-B90DF4918010}" srcOrd="1" destOrd="0" presId="urn:microsoft.com/office/officeart/2008/layout/LinedList"/>
    <dgm:cxn modelId="{C371FC56-7642-4516-9288-5B7F29BA7A57}" type="presParOf" srcId="{A2C2ACC7-3050-42AF-BB50-CB5B3B3535E7}" destId="{7495C759-9E62-4E09-B4DE-F1D0741533EF}" srcOrd="2" destOrd="0" presId="urn:microsoft.com/office/officeart/2008/layout/LinedList"/>
    <dgm:cxn modelId="{A151F28E-303B-414A-9F64-84039FE0DB1F}" type="presParOf" srcId="{A2C2ACC7-3050-42AF-BB50-CB5B3B3535E7}" destId="{FDB89314-9E49-4FD7-AEAC-7DAC1890850F}" srcOrd="3" destOrd="0" presId="urn:microsoft.com/office/officeart/2008/layout/LinedList"/>
    <dgm:cxn modelId="{979C4436-CDB3-4443-AA39-FA09AB47E18B}" type="presParOf" srcId="{FDB89314-9E49-4FD7-AEAC-7DAC1890850F}" destId="{DA42C090-9F37-40F3-ACB7-E522B78436A9}" srcOrd="0" destOrd="0" presId="urn:microsoft.com/office/officeart/2008/layout/LinedList"/>
    <dgm:cxn modelId="{54C20C90-1016-4B12-918E-561AEC5BE7D0}" type="presParOf" srcId="{FDB89314-9E49-4FD7-AEAC-7DAC1890850F}" destId="{49394853-63D8-4111-80BE-67C2B3604174}" srcOrd="1" destOrd="0" presId="urn:microsoft.com/office/officeart/2008/layout/LinedList"/>
    <dgm:cxn modelId="{9CE55945-B2C1-4677-96AE-7070EAB755C5}" type="presParOf" srcId="{A2C2ACC7-3050-42AF-BB50-CB5B3B3535E7}" destId="{B00DEEEE-3C9A-4988-8C86-A81E575E87FF}" srcOrd="4" destOrd="0" presId="urn:microsoft.com/office/officeart/2008/layout/LinedList"/>
    <dgm:cxn modelId="{4C8C74CE-4355-45FD-80F9-57E6DC601DB4}" type="presParOf" srcId="{A2C2ACC7-3050-42AF-BB50-CB5B3B3535E7}" destId="{58143576-7E1F-4B4B-92ED-FCA2F1D0DF00}" srcOrd="5" destOrd="0" presId="urn:microsoft.com/office/officeart/2008/layout/LinedList"/>
    <dgm:cxn modelId="{4EB26182-EA08-453B-B3A1-A8E8EF04570B}" type="presParOf" srcId="{58143576-7E1F-4B4B-92ED-FCA2F1D0DF00}" destId="{115E682B-32CB-4988-842F-8239CD68911B}" srcOrd="0" destOrd="0" presId="urn:microsoft.com/office/officeart/2008/layout/LinedList"/>
    <dgm:cxn modelId="{5BA52315-C651-4908-96FD-99A5410E220F}" type="presParOf" srcId="{58143576-7E1F-4B4B-92ED-FCA2F1D0DF00}" destId="{6ECE6528-031D-487B-8F33-3264CA24348E}" srcOrd="1" destOrd="0" presId="urn:microsoft.com/office/officeart/2008/layout/LinedList"/>
    <dgm:cxn modelId="{FD6DC9A6-8CDB-4364-B6AF-616D1E955749}" type="presParOf" srcId="{A2C2ACC7-3050-42AF-BB50-CB5B3B3535E7}" destId="{95309550-DDAD-4C3A-AACB-92D8FEADF190}" srcOrd="6" destOrd="0" presId="urn:microsoft.com/office/officeart/2008/layout/LinedList"/>
    <dgm:cxn modelId="{E7A9E6EB-B27E-40A4-A55D-39971B61CA3B}" type="presParOf" srcId="{A2C2ACC7-3050-42AF-BB50-CB5B3B3535E7}" destId="{B063326A-B0FB-44FA-9FC9-8A944AD5D702}" srcOrd="7" destOrd="0" presId="urn:microsoft.com/office/officeart/2008/layout/LinedList"/>
    <dgm:cxn modelId="{EFCD4734-4E34-4273-B5BE-7ACAFC50DAF0}" type="presParOf" srcId="{B063326A-B0FB-44FA-9FC9-8A944AD5D702}" destId="{419CF05B-A147-4A54-A603-03D2479EAFA3}" srcOrd="0" destOrd="0" presId="urn:microsoft.com/office/officeart/2008/layout/LinedList"/>
    <dgm:cxn modelId="{7E26722B-3AE1-4C76-921A-89B3A74AA557}" type="presParOf" srcId="{B063326A-B0FB-44FA-9FC9-8A944AD5D702}" destId="{3C694D65-F026-4E42-B53F-2F655A65A37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C78403-C8C0-427E-98AC-EBCF74C0D70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60BB6F-BEC5-4371-999B-A9634C162F9D}">
      <dgm:prSet/>
      <dgm:spPr/>
      <dgm:t>
        <a:bodyPr/>
        <a:lstStyle/>
        <a:p>
          <a:r>
            <a:rPr lang="en-US" b="0" i="0"/>
            <a:t>The interaction with the user or the user application takes place at this stage</a:t>
          </a:r>
          <a:endParaRPr lang="en-US"/>
        </a:p>
      </dgm:t>
    </dgm:pt>
    <dgm:pt modelId="{1BEF39EF-606A-4EA5-986C-7D3616B9C427}" type="parTrans" cxnId="{B4DAC5E5-7EA9-41F5-BB6C-AA5588226E6A}">
      <dgm:prSet/>
      <dgm:spPr/>
      <dgm:t>
        <a:bodyPr/>
        <a:lstStyle/>
        <a:p>
          <a:endParaRPr lang="en-US"/>
        </a:p>
      </dgm:t>
    </dgm:pt>
    <dgm:pt modelId="{302C72F4-6863-43B0-B315-78624959DA84}" type="sibTrans" cxnId="{B4DAC5E5-7EA9-41F5-BB6C-AA5588226E6A}">
      <dgm:prSet/>
      <dgm:spPr/>
      <dgm:t>
        <a:bodyPr/>
        <a:lstStyle/>
        <a:p>
          <a:endParaRPr lang="en-US"/>
        </a:p>
      </dgm:t>
    </dgm:pt>
    <dgm:pt modelId="{7A0F517C-AB26-4FAF-9109-D67D93C63C0B}">
      <dgm:prSet/>
      <dgm:spPr/>
      <dgm:t>
        <a:bodyPr/>
        <a:lstStyle/>
        <a:p>
          <a:r>
            <a:rPr lang="en-US" b="0" i="0"/>
            <a:t>When identifying communication partners, the application layer determines the identity and availability of communication partners for an application with data to transmit</a:t>
          </a:r>
          <a:endParaRPr lang="en-US"/>
        </a:p>
      </dgm:t>
    </dgm:pt>
    <dgm:pt modelId="{13AC0DD0-D650-43DC-A96B-D62E754FA250}" type="parTrans" cxnId="{9DE60344-ADC3-41F3-AFE4-D736151F08C6}">
      <dgm:prSet/>
      <dgm:spPr/>
      <dgm:t>
        <a:bodyPr/>
        <a:lstStyle/>
        <a:p>
          <a:endParaRPr lang="en-US"/>
        </a:p>
      </dgm:t>
    </dgm:pt>
    <dgm:pt modelId="{87BAA318-C7C9-4029-B325-39ACCBBE7C18}" type="sibTrans" cxnId="{9DE60344-ADC3-41F3-AFE4-D736151F08C6}">
      <dgm:prSet/>
      <dgm:spPr/>
      <dgm:t>
        <a:bodyPr/>
        <a:lstStyle/>
        <a:p>
          <a:endParaRPr lang="en-US"/>
        </a:p>
      </dgm:t>
    </dgm:pt>
    <dgm:pt modelId="{8C6B323A-6BFC-4D83-A6CB-64A6C90C79A0}" type="pres">
      <dgm:prSet presAssocID="{E3C78403-C8C0-427E-98AC-EBCF74C0D70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A403B3-C308-4101-943E-2837D05D67B1}" type="pres">
      <dgm:prSet presAssocID="{4E60BB6F-BEC5-4371-999B-A9634C162F9D}" presName="hierRoot1" presStyleCnt="0"/>
      <dgm:spPr/>
    </dgm:pt>
    <dgm:pt modelId="{95FAC48E-86C2-4789-8F65-1A595F8DCD80}" type="pres">
      <dgm:prSet presAssocID="{4E60BB6F-BEC5-4371-999B-A9634C162F9D}" presName="composite" presStyleCnt="0"/>
      <dgm:spPr/>
    </dgm:pt>
    <dgm:pt modelId="{1C8937D7-CC2E-4A73-ACD5-F5150ADD3585}" type="pres">
      <dgm:prSet presAssocID="{4E60BB6F-BEC5-4371-999B-A9634C162F9D}" presName="background" presStyleLbl="node0" presStyleIdx="0" presStyleCnt="2"/>
      <dgm:spPr/>
    </dgm:pt>
    <dgm:pt modelId="{A8E8DAAC-3C77-4B03-837B-4E7BC1AADF10}" type="pres">
      <dgm:prSet presAssocID="{4E60BB6F-BEC5-4371-999B-A9634C162F9D}" presName="text" presStyleLbl="fgAcc0" presStyleIdx="0" presStyleCnt="2">
        <dgm:presLayoutVars>
          <dgm:chPref val="3"/>
        </dgm:presLayoutVars>
      </dgm:prSet>
      <dgm:spPr/>
    </dgm:pt>
    <dgm:pt modelId="{9E24D826-B7B8-4DF0-8105-C9C40E3593F9}" type="pres">
      <dgm:prSet presAssocID="{4E60BB6F-BEC5-4371-999B-A9634C162F9D}" presName="hierChild2" presStyleCnt="0"/>
      <dgm:spPr/>
    </dgm:pt>
    <dgm:pt modelId="{19B99E48-44FC-4F61-96B4-82B206EB785E}" type="pres">
      <dgm:prSet presAssocID="{7A0F517C-AB26-4FAF-9109-D67D93C63C0B}" presName="hierRoot1" presStyleCnt="0"/>
      <dgm:spPr/>
    </dgm:pt>
    <dgm:pt modelId="{6DCAA460-99A5-4C14-B2EC-A4849734A12C}" type="pres">
      <dgm:prSet presAssocID="{7A0F517C-AB26-4FAF-9109-D67D93C63C0B}" presName="composite" presStyleCnt="0"/>
      <dgm:spPr/>
    </dgm:pt>
    <dgm:pt modelId="{B251EA9A-49F5-4C0B-ABAB-377E174551FA}" type="pres">
      <dgm:prSet presAssocID="{7A0F517C-AB26-4FAF-9109-D67D93C63C0B}" presName="background" presStyleLbl="node0" presStyleIdx="1" presStyleCnt="2"/>
      <dgm:spPr/>
    </dgm:pt>
    <dgm:pt modelId="{FCF4521A-B37D-4764-8075-54490C91462D}" type="pres">
      <dgm:prSet presAssocID="{7A0F517C-AB26-4FAF-9109-D67D93C63C0B}" presName="text" presStyleLbl="fgAcc0" presStyleIdx="1" presStyleCnt="2">
        <dgm:presLayoutVars>
          <dgm:chPref val="3"/>
        </dgm:presLayoutVars>
      </dgm:prSet>
      <dgm:spPr/>
    </dgm:pt>
    <dgm:pt modelId="{AE5AEA88-B7D4-404D-AE81-4B836CA0427B}" type="pres">
      <dgm:prSet presAssocID="{7A0F517C-AB26-4FAF-9109-D67D93C63C0B}" presName="hierChild2" presStyleCnt="0"/>
      <dgm:spPr/>
    </dgm:pt>
  </dgm:ptLst>
  <dgm:cxnLst>
    <dgm:cxn modelId="{FF06BD1A-1FCF-4C09-A81E-2A42E08EF2BA}" type="presOf" srcId="{7A0F517C-AB26-4FAF-9109-D67D93C63C0B}" destId="{FCF4521A-B37D-4764-8075-54490C91462D}" srcOrd="0" destOrd="0" presId="urn:microsoft.com/office/officeart/2005/8/layout/hierarchy1"/>
    <dgm:cxn modelId="{D107702E-9EA4-423A-BDD6-D514137A0D4B}" type="presOf" srcId="{4E60BB6F-BEC5-4371-999B-A9634C162F9D}" destId="{A8E8DAAC-3C77-4B03-837B-4E7BC1AADF10}" srcOrd="0" destOrd="0" presId="urn:microsoft.com/office/officeart/2005/8/layout/hierarchy1"/>
    <dgm:cxn modelId="{9DE60344-ADC3-41F3-AFE4-D736151F08C6}" srcId="{E3C78403-C8C0-427E-98AC-EBCF74C0D707}" destId="{7A0F517C-AB26-4FAF-9109-D67D93C63C0B}" srcOrd="1" destOrd="0" parTransId="{13AC0DD0-D650-43DC-A96B-D62E754FA250}" sibTransId="{87BAA318-C7C9-4029-B325-39ACCBBE7C18}"/>
    <dgm:cxn modelId="{98AAF8D7-3E10-4655-9AE8-044B261002FE}" type="presOf" srcId="{E3C78403-C8C0-427E-98AC-EBCF74C0D707}" destId="{8C6B323A-6BFC-4D83-A6CB-64A6C90C79A0}" srcOrd="0" destOrd="0" presId="urn:microsoft.com/office/officeart/2005/8/layout/hierarchy1"/>
    <dgm:cxn modelId="{B4DAC5E5-7EA9-41F5-BB6C-AA5588226E6A}" srcId="{E3C78403-C8C0-427E-98AC-EBCF74C0D707}" destId="{4E60BB6F-BEC5-4371-999B-A9634C162F9D}" srcOrd="0" destOrd="0" parTransId="{1BEF39EF-606A-4EA5-986C-7D3616B9C427}" sibTransId="{302C72F4-6863-43B0-B315-78624959DA84}"/>
    <dgm:cxn modelId="{B96EBCAB-0B05-44BC-A3DD-D45D32E0156B}" type="presParOf" srcId="{8C6B323A-6BFC-4D83-A6CB-64A6C90C79A0}" destId="{DCA403B3-C308-4101-943E-2837D05D67B1}" srcOrd="0" destOrd="0" presId="urn:microsoft.com/office/officeart/2005/8/layout/hierarchy1"/>
    <dgm:cxn modelId="{DE01CA93-DFD9-4F7C-A9C7-17302D37A73F}" type="presParOf" srcId="{DCA403B3-C308-4101-943E-2837D05D67B1}" destId="{95FAC48E-86C2-4789-8F65-1A595F8DCD80}" srcOrd="0" destOrd="0" presId="urn:microsoft.com/office/officeart/2005/8/layout/hierarchy1"/>
    <dgm:cxn modelId="{39C70C41-82E5-4FE6-ACB9-9BDDC5F3D17A}" type="presParOf" srcId="{95FAC48E-86C2-4789-8F65-1A595F8DCD80}" destId="{1C8937D7-CC2E-4A73-ACD5-F5150ADD3585}" srcOrd="0" destOrd="0" presId="urn:microsoft.com/office/officeart/2005/8/layout/hierarchy1"/>
    <dgm:cxn modelId="{4398C16E-E74E-454C-859B-C416729EB335}" type="presParOf" srcId="{95FAC48E-86C2-4789-8F65-1A595F8DCD80}" destId="{A8E8DAAC-3C77-4B03-837B-4E7BC1AADF10}" srcOrd="1" destOrd="0" presId="urn:microsoft.com/office/officeart/2005/8/layout/hierarchy1"/>
    <dgm:cxn modelId="{BCBE5F7D-71F1-41F0-95F3-CFADC1ECA690}" type="presParOf" srcId="{DCA403B3-C308-4101-943E-2837D05D67B1}" destId="{9E24D826-B7B8-4DF0-8105-C9C40E3593F9}" srcOrd="1" destOrd="0" presId="urn:microsoft.com/office/officeart/2005/8/layout/hierarchy1"/>
    <dgm:cxn modelId="{A72B167E-837D-486E-8B3C-D7FAF1B1F719}" type="presParOf" srcId="{8C6B323A-6BFC-4D83-A6CB-64A6C90C79A0}" destId="{19B99E48-44FC-4F61-96B4-82B206EB785E}" srcOrd="1" destOrd="0" presId="urn:microsoft.com/office/officeart/2005/8/layout/hierarchy1"/>
    <dgm:cxn modelId="{A680B499-CCDF-4E69-8CE1-8DFDF20A1D92}" type="presParOf" srcId="{19B99E48-44FC-4F61-96B4-82B206EB785E}" destId="{6DCAA460-99A5-4C14-B2EC-A4849734A12C}" srcOrd="0" destOrd="0" presId="urn:microsoft.com/office/officeart/2005/8/layout/hierarchy1"/>
    <dgm:cxn modelId="{FCFAA97E-F86D-4791-9EEE-782A55019988}" type="presParOf" srcId="{6DCAA460-99A5-4C14-B2EC-A4849734A12C}" destId="{B251EA9A-49F5-4C0B-ABAB-377E174551FA}" srcOrd="0" destOrd="0" presId="urn:microsoft.com/office/officeart/2005/8/layout/hierarchy1"/>
    <dgm:cxn modelId="{6CE1A565-C7D9-4C4A-88A8-A06B7A9F61D7}" type="presParOf" srcId="{6DCAA460-99A5-4C14-B2EC-A4849734A12C}" destId="{FCF4521A-B37D-4764-8075-54490C91462D}" srcOrd="1" destOrd="0" presId="urn:microsoft.com/office/officeart/2005/8/layout/hierarchy1"/>
    <dgm:cxn modelId="{EDF98249-79DF-47FA-BC1E-C5AB4D2F3D6C}" type="presParOf" srcId="{19B99E48-44FC-4F61-96B4-82B206EB785E}" destId="{AE5AEA88-B7D4-404D-AE81-4B836CA0427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58D15-4EDE-4C80-81F3-2496C0B93BF5}">
      <dsp:nvSpPr>
        <dsp:cNvPr id="0" name=""/>
        <dsp:cNvSpPr/>
      </dsp:nvSpPr>
      <dsp:spPr>
        <a:xfrm>
          <a:off x="798839" y="8854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FF8E6-D88F-482C-9BE1-0D94EA14098D}">
      <dsp:nvSpPr>
        <dsp:cNvPr id="0" name=""/>
        <dsp:cNvSpPr/>
      </dsp:nvSpPr>
      <dsp:spPr>
        <a:xfrm>
          <a:off x="1032840" y="322547"/>
          <a:ext cx="630000" cy="630000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4EF97-AA32-4874-8A8B-269C04C3FDB8}">
      <dsp:nvSpPr>
        <dsp:cNvPr id="0" name=""/>
        <dsp:cNvSpPr/>
      </dsp:nvSpPr>
      <dsp:spPr>
        <a:xfrm>
          <a:off x="447839" y="1528547"/>
          <a:ext cx="1800000" cy="190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 dirty="0"/>
            <a:t>It is the bottom-most or the first layer of the OSI Model</a:t>
          </a:r>
          <a:endParaRPr lang="en-US" sz="1800" kern="1200" dirty="0"/>
        </a:p>
      </dsp:txBody>
      <dsp:txXfrm>
        <a:off x="447839" y="1528547"/>
        <a:ext cx="1800000" cy="1900546"/>
      </dsp:txXfrm>
    </dsp:sp>
    <dsp:sp modelId="{77AC14AC-9CAC-474D-9153-C17F3463AE6C}">
      <dsp:nvSpPr>
        <dsp:cNvPr id="0" name=""/>
        <dsp:cNvSpPr/>
      </dsp:nvSpPr>
      <dsp:spPr>
        <a:xfrm>
          <a:off x="2913840" y="8854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AEE27-3E85-4E1E-AF5F-AB3BC61ABA28}">
      <dsp:nvSpPr>
        <dsp:cNvPr id="0" name=""/>
        <dsp:cNvSpPr/>
      </dsp:nvSpPr>
      <dsp:spPr>
        <a:xfrm>
          <a:off x="3147840" y="322547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49B8C-073B-4597-922A-5A03F80634D1}">
      <dsp:nvSpPr>
        <dsp:cNvPr id="0" name=""/>
        <dsp:cNvSpPr/>
      </dsp:nvSpPr>
      <dsp:spPr>
        <a:xfrm>
          <a:off x="2562840" y="1528547"/>
          <a:ext cx="1800000" cy="190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 dirty="0"/>
            <a:t>It comprises the raw data which is further transmitted to the higher layers of the structure</a:t>
          </a:r>
          <a:endParaRPr lang="en-US" sz="1800" kern="1200" dirty="0"/>
        </a:p>
      </dsp:txBody>
      <dsp:txXfrm>
        <a:off x="2562840" y="1528547"/>
        <a:ext cx="1800000" cy="1900546"/>
      </dsp:txXfrm>
    </dsp:sp>
    <dsp:sp modelId="{B6AE863C-CBC5-466A-8287-A996D2F6D443}">
      <dsp:nvSpPr>
        <dsp:cNvPr id="0" name=""/>
        <dsp:cNvSpPr/>
      </dsp:nvSpPr>
      <dsp:spPr>
        <a:xfrm>
          <a:off x="5028840" y="8854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1FDE4-2EA8-4511-A2AC-F14FF9A015DF}">
      <dsp:nvSpPr>
        <dsp:cNvPr id="0" name=""/>
        <dsp:cNvSpPr/>
      </dsp:nvSpPr>
      <dsp:spPr>
        <a:xfrm>
          <a:off x="5262840" y="322547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3BF8B-5FD1-47FF-95B4-532C28AB366C}">
      <dsp:nvSpPr>
        <dsp:cNvPr id="0" name=""/>
        <dsp:cNvSpPr/>
      </dsp:nvSpPr>
      <dsp:spPr>
        <a:xfrm>
          <a:off x="4677840" y="1528547"/>
          <a:ext cx="1800000" cy="190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/>
            <a:t>Preparing the physical devices in the network and accepting the received data for transmission</a:t>
          </a:r>
          <a:endParaRPr lang="en-US" sz="1600" kern="1200" dirty="0"/>
        </a:p>
      </dsp:txBody>
      <dsp:txXfrm>
        <a:off x="4677840" y="1528547"/>
        <a:ext cx="1800000" cy="1900546"/>
      </dsp:txXfrm>
    </dsp:sp>
    <dsp:sp modelId="{203570F5-6470-430B-8CDB-1C09BBD25ED6}">
      <dsp:nvSpPr>
        <dsp:cNvPr id="0" name=""/>
        <dsp:cNvSpPr/>
      </dsp:nvSpPr>
      <dsp:spPr>
        <a:xfrm>
          <a:off x="7143840" y="8854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E68AF-64A2-41B0-8407-B86F52BA200F}">
      <dsp:nvSpPr>
        <dsp:cNvPr id="0" name=""/>
        <dsp:cNvSpPr/>
      </dsp:nvSpPr>
      <dsp:spPr>
        <a:xfrm>
          <a:off x="7377840" y="322547"/>
          <a:ext cx="630000" cy="630000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A725B-1648-4B46-964C-789D8C66DE6E}">
      <dsp:nvSpPr>
        <dsp:cNvPr id="0" name=""/>
        <dsp:cNvSpPr/>
      </dsp:nvSpPr>
      <dsp:spPr>
        <a:xfrm>
          <a:off x="6792840" y="1528547"/>
          <a:ext cx="1800000" cy="190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/>
            <a:t>The termination of the connection between two nodes of a network also takes place at this stage</a:t>
          </a:r>
          <a:endParaRPr lang="en-US" sz="1600" kern="1200" dirty="0"/>
        </a:p>
      </dsp:txBody>
      <dsp:txXfrm>
        <a:off x="6792840" y="1528547"/>
        <a:ext cx="1800000" cy="1900546"/>
      </dsp:txXfrm>
    </dsp:sp>
    <dsp:sp modelId="{72EA3713-169A-4CB5-AD4C-F75B6B779FF0}">
      <dsp:nvSpPr>
        <dsp:cNvPr id="0" name=""/>
        <dsp:cNvSpPr/>
      </dsp:nvSpPr>
      <dsp:spPr>
        <a:xfrm>
          <a:off x="9258840" y="8854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7BF74-6049-4F2B-853F-64DB85956632}">
      <dsp:nvSpPr>
        <dsp:cNvPr id="0" name=""/>
        <dsp:cNvSpPr/>
      </dsp:nvSpPr>
      <dsp:spPr>
        <a:xfrm>
          <a:off x="9492840" y="322547"/>
          <a:ext cx="630000" cy="630000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246F0-EFB4-400C-9CED-C6BEF9482C1D}">
      <dsp:nvSpPr>
        <dsp:cNvPr id="0" name=""/>
        <dsp:cNvSpPr/>
      </dsp:nvSpPr>
      <dsp:spPr>
        <a:xfrm>
          <a:off x="8907840" y="1528547"/>
          <a:ext cx="1800000" cy="190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/>
            <a:t>This layer converts the digital bits into electrical, radio, or optical signals</a:t>
          </a:r>
          <a:endParaRPr lang="en-US" sz="1600" kern="1200" dirty="0"/>
        </a:p>
      </dsp:txBody>
      <dsp:txXfrm>
        <a:off x="8907840" y="1528547"/>
        <a:ext cx="1800000" cy="1900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DB408-C19A-4FFC-B061-EA797C9E3AC9}">
      <dsp:nvSpPr>
        <dsp:cNvPr id="0" name=""/>
        <dsp:cNvSpPr/>
      </dsp:nvSpPr>
      <dsp:spPr>
        <a:xfrm>
          <a:off x="0" y="0"/>
          <a:ext cx="9033990" cy="8178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Access to get the data is achieved at this layer</a:t>
          </a:r>
          <a:endParaRPr lang="en-US" sz="2200" kern="1200"/>
        </a:p>
      </dsp:txBody>
      <dsp:txXfrm>
        <a:off x="23955" y="23955"/>
        <a:ext cx="8055723" cy="769985"/>
      </dsp:txXfrm>
    </dsp:sp>
    <dsp:sp modelId="{21B192C1-800D-4255-8837-1C379B7BA56A}">
      <dsp:nvSpPr>
        <dsp:cNvPr id="0" name=""/>
        <dsp:cNvSpPr/>
      </dsp:nvSpPr>
      <dsp:spPr>
        <a:xfrm>
          <a:off x="674616" y="931492"/>
          <a:ext cx="9033990" cy="817895"/>
        </a:xfrm>
        <a:prstGeom prst="roundRect">
          <a:avLst>
            <a:gd name="adj" fmla="val 10000"/>
          </a:avLst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It breaks the input data into frames which makes analysing the data easier</a:t>
          </a:r>
          <a:endParaRPr lang="en-US" sz="2200" kern="1200"/>
        </a:p>
      </dsp:txBody>
      <dsp:txXfrm>
        <a:off x="698571" y="955447"/>
        <a:ext cx="7779831" cy="769985"/>
      </dsp:txXfrm>
    </dsp:sp>
    <dsp:sp modelId="{750D8C49-BD1F-4B0E-8C96-A54618D2F95A}">
      <dsp:nvSpPr>
        <dsp:cNvPr id="0" name=""/>
        <dsp:cNvSpPr/>
      </dsp:nvSpPr>
      <dsp:spPr>
        <a:xfrm>
          <a:off x="1349232" y="1862984"/>
          <a:ext cx="9033990" cy="817895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Ensures that the data received is free of any errors</a:t>
          </a:r>
          <a:endParaRPr lang="en-US" sz="2200" kern="1200"/>
        </a:p>
      </dsp:txBody>
      <dsp:txXfrm>
        <a:off x="1373187" y="1886939"/>
        <a:ext cx="7779831" cy="769985"/>
      </dsp:txXfrm>
    </dsp:sp>
    <dsp:sp modelId="{1BEB8F2E-B645-46C2-BC7D-63379FB8E812}">
      <dsp:nvSpPr>
        <dsp:cNvPr id="0" name=""/>
        <dsp:cNvSpPr/>
      </dsp:nvSpPr>
      <dsp:spPr>
        <a:xfrm>
          <a:off x="2023848" y="2794476"/>
          <a:ext cx="9033990" cy="817895"/>
        </a:xfrm>
        <a:prstGeom prst="roundRect">
          <a:avLst>
            <a:gd name="adj" fmla="val 10000"/>
          </a:avLst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It controls the flow of data in the stipulated time duration and along with a set speed of transmission</a:t>
          </a:r>
          <a:endParaRPr lang="en-US" sz="2200" kern="1200"/>
        </a:p>
      </dsp:txBody>
      <dsp:txXfrm>
        <a:off x="2047803" y="2818431"/>
        <a:ext cx="7779831" cy="769985"/>
      </dsp:txXfrm>
    </dsp:sp>
    <dsp:sp modelId="{223689CF-7CAA-4429-8E39-675F2650010F}">
      <dsp:nvSpPr>
        <dsp:cNvPr id="0" name=""/>
        <dsp:cNvSpPr/>
      </dsp:nvSpPr>
      <dsp:spPr>
        <a:xfrm>
          <a:off x="2698464" y="3725969"/>
          <a:ext cx="9033990" cy="817895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The data is sent to the next layer in the form of packets which are then reviewed for further processing</a:t>
          </a:r>
          <a:endParaRPr lang="en-US" sz="2200" kern="1200"/>
        </a:p>
      </dsp:txBody>
      <dsp:txXfrm>
        <a:off x="2722419" y="3749924"/>
        <a:ext cx="7779831" cy="769985"/>
      </dsp:txXfrm>
    </dsp:sp>
    <dsp:sp modelId="{462D9E83-90F5-4D46-A002-22A95A3EFB79}">
      <dsp:nvSpPr>
        <dsp:cNvPr id="0" name=""/>
        <dsp:cNvSpPr/>
      </dsp:nvSpPr>
      <dsp:spPr>
        <a:xfrm>
          <a:off x="8502358" y="597518"/>
          <a:ext cx="531632" cy="5316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621975" y="597518"/>
        <a:ext cx="292398" cy="400053"/>
      </dsp:txXfrm>
    </dsp:sp>
    <dsp:sp modelId="{D6ED6F53-B82F-441D-8DB1-3D68D5505C9A}">
      <dsp:nvSpPr>
        <dsp:cNvPr id="0" name=""/>
        <dsp:cNvSpPr/>
      </dsp:nvSpPr>
      <dsp:spPr>
        <a:xfrm>
          <a:off x="9176974" y="1529010"/>
          <a:ext cx="531632" cy="5316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296591" y="1529010"/>
        <a:ext cx="292398" cy="400053"/>
      </dsp:txXfrm>
    </dsp:sp>
    <dsp:sp modelId="{A1F306EC-37B8-4B3B-A1BF-DDD65D6B4E26}">
      <dsp:nvSpPr>
        <dsp:cNvPr id="0" name=""/>
        <dsp:cNvSpPr/>
      </dsp:nvSpPr>
      <dsp:spPr>
        <a:xfrm>
          <a:off x="9851590" y="2446871"/>
          <a:ext cx="531632" cy="5316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971207" y="2446871"/>
        <a:ext cx="292398" cy="400053"/>
      </dsp:txXfrm>
    </dsp:sp>
    <dsp:sp modelId="{F9D65914-2D38-4263-9A8F-483C40879E4C}">
      <dsp:nvSpPr>
        <dsp:cNvPr id="0" name=""/>
        <dsp:cNvSpPr/>
      </dsp:nvSpPr>
      <dsp:spPr>
        <a:xfrm>
          <a:off x="10526206" y="3387451"/>
          <a:ext cx="531632" cy="5316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10645823" y="3387451"/>
        <a:ext cx="292398" cy="4000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63568-FF55-4B7D-A7F7-1032C413ED5E}">
      <dsp:nvSpPr>
        <dsp:cNvPr id="0" name=""/>
        <dsp:cNvSpPr/>
      </dsp:nvSpPr>
      <dsp:spPr>
        <a:xfrm>
          <a:off x="838189" y="703962"/>
          <a:ext cx="1073128" cy="1073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D5272-0578-4908-BF33-35ADC565E219}">
      <dsp:nvSpPr>
        <dsp:cNvPr id="0" name=""/>
        <dsp:cNvSpPr/>
      </dsp:nvSpPr>
      <dsp:spPr>
        <a:xfrm>
          <a:off x="182388" y="2093679"/>
          <a:ext cx="23847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It acts as a network controller</a:t>
          </a:r>
          <a:endParaRPr lang="en-US" sz="1300" kern="1200"/>
        </a:p>
      </dsp:txBody>
      <dsp:txXfrm>
        <a:off x="182388" y="2093679"/>
        <a:ext cx="2384730" cy="720000"/>
      </dsp:txXfrm>
    </dsp:sp>
    <dsp:sp modelId="{06C80010-F497-4CAA-9236-97F9D963D7C2}">
      <dsp:nvSpPr>
        <dsp:cNvPr id="0" name=""/>
        <dsp:cNvSpPr/>
      </dsp:nvSpPr>
      <dsp:spPr>
        <a:xfrm>
          <a:off x="3640246" y="703962"/>
          <a:ext cx="1073128" cy="1073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A9F46-D777-491F-B18D-899066ED7C93}">
      <dsp:nvSpPr>
        <dsp:cNvPr id="0" name=""/>
        <dsp:cNvSpPr/>
      </dsp:nvSpPr>
      <dsp:spPr>
        <a:xfrm>
          <a:off x="2984446" y="2093679"/>
          <a:ext cx="23847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Transferring of variable data from one node to another, connected in a network, takes place at this layer </a:t>
          </a:r>
          <a:endParaRPr lang="en-US" sz="1300" kern="1200"/>
        </a:p>
      </dsp:txBody>
      <dsp:txXfrm>
        <a:off x="2984446" y="2093679"/>
        <a:ext cx="2384730" cy="720000"/>
      </dsp:txXfrm>
    </dsp:sp>
    <dsp:sp modelId="{1FCC7C6C-B6F3-43DF-A67C-DAE77A38B4EE}">
      <dsp:nvSpPr>
        <dsp:cNvPr id="0" name=""/>
        <dsp:cNvSpPr/>
      </dsp:nvSpPr>
      <dsp:spPr>
        <a:xfrm>
          <a:off x="6442304" y="703962"/>
          <a:ext cx="1073128" cy="10731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8226A-251B-46AB-8C6A-2D370D6D2CE0}">
      <dsp:nvSpPr>
        <dsp:cNvPr id="0" name=""/>
        <dsp:cNvSpPr/>
      </dsp:nvSpPr>
      <dsp:spPr>
        <a:xfrm>
          <a:off x="5786503" y="2093679"/>
          <a:ext cx="23847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Each node has a specific address and the network layer ensures that the data is sent to its destination address</a:t>
          </a:r>
          <a:endParaRPr lang="en-US" sz="1300" kern="1200"/>
        </a:p>
      </dsp:txBody>
      <dsp:txXfrm>
        <a:off x="5786503" y="2093679"/>
        <a:ext cx="2384730" cy="720000"/>
      </dsp:txXfrm>
    </dsp:sp>
    <dsp:sp modelId="{5D29C289-859B-4C71-91C1-275C62449593}">
      <dsp:nvSpPr>
        <dsp:cNvPr id="0" name=""/>
        <dsp:cNvSpPr/>
      </dsp:nvSpPr>
      <dsp:spPr>
        <a:xfrm>
          <a:off x="9244362" y="703962"/>
          <a:ext cx="1073128" cy="10731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3BD3B-60E1-4840-A714-A41CCF6F5542}">
      <dsp:nvSpPr>
        <dsp:cNvPr id="0" name=""/>
        <dsp:cNvSpPr/>
      </dsp:nvSpPr>
      <dsp:spPr>
        <a:xfrm>
          <a:off x="8588561" y="2093679"/>
          <a:ext cx="23847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The data is sent in the form of fragments which are then connected to each other once the processing is done</a:t>
          </a:r>
          <a:endParaRPr lang="en-US" sz="1300" kern="1200"/>
        </a:p>
      </dsp:txBody>
      <dsp:txXfrm>
        <a:off x="8588561" y="2093679"/>
        <a:ext cx="238473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5E2AA-97F9-4761-B836-18535DF5E9FC}">
      <dsp:nvSpPr>
        <dsp:cNvPr id="0" name=""/>
        <dsp:cNvSpPr/>
      </dsp:nvSpPr>
      <dsp:spPr>
        <a:xfrm>
          <a:off x="1250656" y="902"/>
          <a:ext cx="2704489" cy="16226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The delivery of data packets is managed by the transport layer</a:t>
          </a:r>
          <a:endParaRPr lang="en-US" sz="2000" kern="1200"/>
        </a:p>
      </dsp:txBody>
      <dsp:txXfrm>
        <a:off x="1250656" y="902"/>
        <a:ext cx="2704489" cy="1622693"/>
      </dsp:txXfrm>
    </dsp:sp>
    <dsp:sp modelId="{AB112FEA-2A27-469E-9664-BE2BEB87200C}">
      <dsp:nvSpPr>
        <dsp:cNvPr id="0" name=""/>
        <dsp:cNvSpPr/>
      </dsp:nvSpPr>
      <dsp:spPr>
        <a:xfrm>
          <a:off x="4225595" y="902"/>
          <a:ext cx="2704489" cy="1622693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It manages the flow of data, segmentation and desegmentation and error control</a:t>
          </a:r>
          <a:endParaRPr lang="en-US" sz="2000" kern="1200"/>
        </a:p>
      </dsp:txBody>
      <dsp:txXfrm>
        <a:off x="4225595" y="902"/>
        <a:ext cx="2704489" cy="1622693"/>
      </dsp:txXfrm>
    </dsp:sp>
    <dsp:sp modelId="{D9BA7031-6C2E-4F8F-8FFC-3C8C2F7364AB}">
      <dsp:nvSpPr>
        <dsp:cNvPr id="0" name=""/>
        <dsp:cNvSpPr/>
      </dsp:nvSpPr>
      <dsp:spPr>
        <a:xfrm>
          <a:off x="7200533" y="902"/>
          <a:ext cx="2704489" cy="1622693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There are five classes of the transport protocol, starting from 0 and continuing till 4 (TP0 to TP4)</a:t>
          </a:r>
          <a:endParaRPr lang="en-US" sz="2000" kern="1200"/>
        </a:p>
      </dsp:txBody>
      <dsp:txXfrm>
        <a:off x="7200533" y="902"/>
        <a:ext cx="2704489" cy="1622693"/>
      </dsp:txXfrm>
    </dsp:sp>
    <dsp:sp modelId="{38860C5D-5E10-4901-8F2D-26D18D52107A}">
      <dsp:nvSpPr>
        <dsp:cNvPr id="0" name=""/>
        <dsp:cNvSpPr/>
      </dsp:nvSpPr>
      <dsp:spPr>
        <a:xfrm>
          <a:off x="4225595" y="1894045"/>
          <a:ext cx="2704489" cy="1622693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Fragmentation and reassembly of data packets occur that this stage</a:t>
          </a:r>
          <a:endParaRPr lang="en-US" sz="2000" kern="1200"/>
        </a:p>
      </dsp:txBody>
      <dsp:txXfrm>
        <a:off x="4225595" y="1894045"/>
        <a:ext cx="2704489" cy="16226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4E845-D638-465C-8861-1C639F2773CC}">
      <dsp:nvSpPr>
        <dsp:cNvPr id="0" name=""/>
        <dsp:cNvSpPr/>
      </dsp:nvSpPr>
      <dsp:spPr>
        <a:xfrm>
          <a:off x="0" y="0"/>
          <a:ext cx="111556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1CC8E-7116-453C-82CA-8634B1BFE9AB}">
      <dsp:nvSpPr>
        <dsp:cNvPr id="0" name=""/>
        <dsp:cNvSpPr/>
      </dsp:nvSpPr>
      <dsp:spPr>
        <a:xfrm>
          <a:off x="0" y="0"/>
          <a:ext cx="11155680" cy="87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The data is converted into the syntax or semantics which an application understands</a:t>
          </a:r>
          <a:endParaRPr lang="en-US" sz="2500" kern="1200"/>
        </a:p>
      </dsp:txBody>
      <dsp:txXfrm>
        <a:off x="0" y="0"/>
        <a:ext cx="11155680" cy="879410"/>
      </dsp:txXfrm>
    </dsp:sp>
    <dsp:sp modelId="{7495C759-9E62-4E09-B4DE-F1D0741533EF}">
      <dsp:nvSpPr>
        <dsp:cNvPr id="0" name=""/>
        <dsp:cNvSpPr/>
      </dsp:nvSpPr>
      <dsp:spPr>
        <a:xfrm>
          <a:off x="0" y="879410"/>
          <a:ext cx="11155680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2C090-9F37-40F3-ACB7-E522B78436A9}">
      <dsp:nvSpPr>
        <dsp:cNvPr id="0" name=""/>
        <dsp:cNvSpPr/>
      </dsp:nvSpPr>
      <dsp:spPr>
        <a:xfrm>
          <a:off x="0" y="879410"/>
          <a:ext cx="11155680" cy="87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Before passing on the data any further, the data is formatted at this stage</a:t>
          </a:r>
          <a:endParaRPr lang="en-US" sz="2500" kern="1200"/>
        </a:p>
      </dsp:txBody>
      <dsp:txXfrm>
        <a:off x="0" y="879410"/>
        <a:ext cx="11155680" cy="879410"/>
      </dsp:txXfrm>
    </dsp:sp>
    <dsp:sp modelId="{B00DEEEE-3C9A-4988-8C86-A81E575E87FF}">
      <dsp:nvSpPr>
        <dsp:cNvPr id="0" name=""/>
        <dsp:cNvSpPr/>
      </dsp:nvSpPr>
      <dsp:spPr>
        <a:xfrm>
          <a:off x="0" y="1758820"/>
          <a:ext cx="11155680" cy="0"/>
        </a:xfrm>
        <a:prstGeom prst="lin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E682B-32CB-4988-842F-8239CD68911B}">
      <dsp:nvSpPr>
        <dsp:cNvPr id="0" name=""/>
        <dsp:cNvSpPr/>
      </dsp:nvSpPr>
      <dsp:spPr>
        <a:xfrm>
          <a:off x="0" y="1758820"/>
          <a:ext cx="11155680" cy="87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Functions including compression, encryption, compatible character code set, etc. are also done at this layer of the model</a:t>
          </a:r>
          <a:endParaRPr lang="en-US" sz="2500" kern="1200"/>
        </a:p>
      </dsp:txBody>
      <dsp:txXfrm>
        <a:off x="0" y="1758820"/>
        <a:ext cx="11155680" cy="879410"/>
      </dsp:txXfrm>
    </dsp:sp>
    <dsp:sp modelId="{95309550-DDAD-4C3A-AACB-92D8FEADF190}">
      <dsp:nvSpPr>
        <dsp:cNvPr id="0" name=""/>
        <dsp:cNvSpPr/>
      </dsp:nvSpPr>
      <dsp:spPr>
        <a:xfrm>
          <a:off x="0" y="2638231"/>
          <a:ext cx="1115568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CF05B-A147-4A54-A603-03D2479EAFA3}">
      <dsp:nvSpPr>
        <dsp:cNvPr id="0" name=""/>
        <dsp:cNvSpPr/>
      </dsp:nvSpPr>
      <dsp:spPr>
        <a:xfrm>
          <a:off x="0" y="2638231"/>
          <a:ext cx="11155680" cy="87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It serves as a data translator for the network</a:t>
          </a:r>
          <a:endParaRPr lang="en-US" sz="2500" kern="1200"/>
        </a:p>
      </dsp:txBody>
      <dsp:txXfrm>
        <a:off x="0" y="2638231"/>
        <a:ext cx="11155680" cy="8794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937D7-CC2E-4A73-ACD5-F5150ADD3585}">
      <dsp:nvSpPr>
        <dsp:cNvPr id="0" name=""/>
        <dsp:cNvSpPr/>
      </dsp:nvSpPr>
      <dsp:spPr>
        <a:xfrm>
          <a:off x="41398" y="1659"/>
          <a:ext cx="4745521" cy="3013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8DAAC-3C77-4B03-837B-4E7BC1AADF10}">
      <dsp:nvSpPr>
        <dsp:cNvPr id="0" name=""/>
        <dsp:cNvSpPr/>
      </dsp:nvSpPr>
      <dsp:spPr>
        <a:xfrm>
          <a:off x="568678" y="502575"/>
          <a:ext cx="4745521" cy="3013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The interaction with the user or the user application takes place at this stage</a:t>
          </a:r>
          <a:endParaRPr lang="en-US" sz="2700" kern="1200"/>
        </a:p>
      </dsp:txBody>
      <dsp:txXfrm>
        <a:off x="656938" y="590835"/>
        <a:ext cx="4569001" cy="2836886"/>
      </dsp:txXfrm>
    </dsp:sp>
    <dsp:sp modelId="{B251EA9A-49F5-4C0B-ABAB-377E174551FA}">
      <dsp:nvSpPr>
        <dsp:cNvPr id="0" name=""/>
        <dsp:cNvSpPr/>
      </dsp:nvSpPr>
      <dsp:spPr>
        <a:xfrm>
          <a:off x="5841480" y="1659"/>
          <a:ext cx="4745521" cy="3013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4521A-B37D-4764-8075-54490C91462D}">
      <dsp:nvSpPr>
        <dsp:cNvPr id="0" name=""/>
        <dsp:cNvSpPr/>
      </dsp:nvSpPr>
      <dsp:spPr>
        <a:xfrm>
          <a:off x="6368760" y="502575"/>
          <a:ext cx="4745521" cy="3013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When identifying communication partners, the application layer determines the identity and availability of communication partners for an application with data to transmit</a:t>
          </a:r>
          <a:endParaRPr lang="en-US" sz="2700" kern="1200"/>
        </a:p>
      </dsp:txBody>
      <dsp:txXfrm>
        <a:off x="6457020" y="590835"/>
        <a:ext cx="4569001" cy="2836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DC96-E447-0A4D-AA99-FF9496691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AA920-6DAC-2268-835F-E0234D2D1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37FDF-BC0B-6BCB-7CD0-B742283D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C369-123C-465B-91B2-A7E58A44DB03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1CBC3-52DD-13EC-2AFA-2F267C40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46BA4-9CE6-A27F-0BA2-B69A1E8D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AE88-40B4-467B-BAD3-6FCA6887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FE27-6E95-4CC7-16AA-BD283F6B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86081-2FA1-01C7-577F-7D5974172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AB5B3-0E6E-9766-596E-C851960F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C369-123C-465B-91B2-A7E58A44DB03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38549-A444-E200-A3EA-C7666203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4CECE-A874-075E-2B20-DF64A757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AE88-40B4-467B-BAD3-6FCA6887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3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1905D-7DCF-6999-C156-3EE3DBA92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07592-92E6-7508-7505-1853BAE13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F429-A49A-9F20-5422-37CF874D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C369-123C-465B-91B2-A7E58A44DB03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C524F-6819-EEB9-ABB3-EF2F1878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FC341-BA45-FF6F-3412-BF1D8E80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AE88-40B4-467B-BAD3-6FCA6887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D5DB-17F3-8875-5E79-5C9DF582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32DE-68AD-1856-65BE-AFD085974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14042-E190-D24B-7B92-CE011352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C369-123C-465B-91B2-A7E58A44DB03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A29F0-25F7-1AEB-4FB8-C0E50024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EB6CF-B5BF-A62C-B78D-9004D1C7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AE88-40B4-467B-BAD3-6FCA6887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5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FC8D-7C65-A09F-EC20-82B1A8B8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F4C84-2BF9-C124-219F-F3ED49FAA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D45CF-08C5-B560-2403-E3BC8370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C369-123C-465B-91B2-A7E58A44DB03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7EF3A-8494-0542-BAFC-FF81803F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E9D54-04F5-E51F-5D81-7978D66D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AE88-40B4-467B-BAD3-6FCA6887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6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B49B-030C-C532-1F8B-73308D6D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A52E-3FDA-442B-7807-DD658E54E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75474-15E6-D3D0-0B8D-741A14B4B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6E481-8569-1E82-68AC-B2EF16BA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C369-123C-465B-91B2-A7E58A44DB03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1AF67-340A-A06D-A34B-5AED3168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071C5-ADC5-B434-B322-BF0A18FC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AE88-40B4-467B-BAD3-6FCA6887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7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3DE0-B574-C7B5-AB6D-9E9B340E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5C1A2-DFF6-79DE-9FD4-C6F92B663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0C0FB-99CD-A52F-9D1C-3F0484387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C2891-574E-A6A7-2F13-F8EFB11C1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D30FC-4DD3-2555-1E9E-76DB0DF8B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8348D-1FB3-4AA8-0135-94542295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C369-123C-465B-91B2-A7E58A44DB03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F80B6-4B88-735F-78A1-E0602EA9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C7CAD-365E-D9C7-D779-EFF5076D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AE88-40B4-467B-BAD3-6FCA6887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5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308A-8C9B-3098-9FDE-2D6ED8D75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00FA0-5D6E-8F43-A173-3B065A69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C369-123C-465B-91B2-A7E58A44DB03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047A6-7689-85CD-2FCE-E2B5AA1F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959B0-CC8E-9AD0-BA10-A0A37A60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AE88-40B4-467B-BAD3-6FCA6887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5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9AA71-063E-0C16-B591-9E35036D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C369-123C-465B-91B2-A7E58A44DB03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C09D4-C120-B51E-50F3-1DD76065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4DB78-BB10-6398-0868-249DFCBB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AE88-40B4-467B-BAD3-6FCA6887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9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C1D1-9455-1BDC-6837-C8DDA0BC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2E589-BF9A-3391-A7E9-1B520DAF9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13F76-82A2-1C14-0CE6-93822DBE2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4707F-5B91-7F60-8292-A2E6ED7B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C369-123C-465B-91B2-A7E58A44DB03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25C6E-9E13-92DD-A739-FC51D991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F406C-3A69-9617-32F5-8A865FFF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AE88-40B4-467B-BAD3-6FCA6887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5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E698-581C-683A-6CD1-4FEF5015B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EE311-1396-C84A-F2A7-9D2647041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BF168-8D0C-CD38-417E-3B6DFB872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CD45B-6BD9-3EE9-B538-58CD0944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C369-123C-465B-91B2-A7E58A44DB03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BA0A1-7516-E1BA-25B6-A2229588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41D7-4DF0-E7EE-EC1C-D2758EC8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AE88-40B4-467B-BAD3-6FCA6887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3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4454A-BB54-BE0E-DE15-E2F9CB51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7B78F-089D-3111-E7DC-CE4133770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27043-D62D-24B9-66B8-A1B92EEB0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43C369-123C-465B-91B2-A7E58A44DB03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66BED-BDF5-09FB-7540-DD93C8DE6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AE254-4EB5-B3EF-72B3-D57D67749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FAAE88-40B4-467B-BAD3-6FCA6887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3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microsoft.com/office/2018/10/relationships/comments" Target="../comments/modernComment_10E_5BF3EA1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abstract blue and gold cube illustration">
            <a:extLst>
              <a:ext uri="{FF2B5EF4-FFF2-40B4-BE49-F238E27FC236}">
                <a16:creationId xmlns:a16="http://schemas.microsoft.com/office/drawing/2014/main" id="{B7ABE31A-D8EC-2F05-9EF6-AA6EB1F65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6226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EB1E3-40A9-72F6-DF1A-4425BEAF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OSI Model &amp; Its Layers in a Computer Network</a:t>
            </a:r>
          </a:p>
        </p:txBody>
      </p:sp>
      <p:sp>
        <p:nvSpPr>
          <p:cNvPr id="12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8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F5FA-2CC2-0269-4097-E213E2BB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0">
                <a:effectLst/>
              </a:rPr>
              <a:t>7. Application Layer</a:t>
            </a:r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60FB84F-2200-6AA2-190E-656FC289C10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40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3D5AB532-D168-5283-4166-46B2A6A0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22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D90417-50AA-5492-99A1-4239615D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052" y="971397"/>
            <a:ext cx="5870184" cy="2333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06796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" descr="Wooden robot over white background">
            <a:extLst>
              <a:ext uri="{FF2B5EF4-FFF2-40B4-BE49-F238E27FC236}">
                <a16:creationId xmlns:a16="http://schemas.microsoft.com/office/drawing/2014/main" id="{2C1F53A1-1C13-A538-22F2-99B6FF2AA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F7211A-B495-275D-173E-967C91B3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334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OSI Model?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4AC26-2940-6328-2795-430E4822898E}"/>
              </a:ext>
            </a:extLst>
          </p:cNvPr>
          <p:cNvSpPr txBox="1"/>
          <p:nvPr/>
        </p:nvSpPr>
        <p:spPr>
          <a:xfrm>
            <a:off x="5774821" y="582729"/>
            <a:ext cx="5908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OSI Model or the Open Systems Interconnection Model is a conceptual framework which describes the functions of a networking system. It is used for the transfer of data over a network which moves through different layers.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3484E-EE78-BFCF-A843-270855DA2BE6}"/>
              </a:ext>
            </a:extLst>
          </p:cNvPr>
          <p:cNvSpPr txBox="1"/>
          <p:nvPr/>
        </p:nvSpPr>
        <p:spPr>
          <a:xfrm>
            <a:off x="5774821" y="4523460"/>
            <a:ext cx="57349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this model, the functioning of a networking system can be easily explained. 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0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BC4F93-C00E-31B5-DB2B-1362FD2DC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36" b="6573"/>
          <a:stretch/>
        </p:blipFill>
        <p:spPr>
          <a:xfrm>
            <a:off x="531121" y="79511"/>
            <a:ext cx="10905506" cy="671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9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F5FA-2CC2-0269-4097-E213E2BB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0" dirty="0">
                <a:effectLst/>
              </a:rPr>
              <a:t>1. Physical Layer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69895AA-B556-5228-BC04-A2FB4056F64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98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F5FA-2CC2-0269-4097-E213E2BB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0">
                <a:effectLst/>
              </a:rPr>
              <a:t>2. Data Link Layer</a:t>
            </a:r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FAC41AF-7E00-37CF-4798-627E1D7F428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29772" y="2003077"/>
          <a:ext cx="11732455" cy="4543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271182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F5FA-2CC2-0269-4097-E213E2BB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0">
                <a:effectLst/>
              </a:rPr>
              <a:t>3. Network Layer</a:t>
            </a:r>
            <a:endParaRPr lang="en-US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D589FCD9-56B3-F21F-9332-239F4E604AF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733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F5FA-2CC2-0269-4097-E213E2BB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0">
                <a:effectLst/>
              </a:rPr>
              <a:t>4. Transport Layer</a:t>
            </a:r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FA3658A-0BEF-8F39-1E06-C9D0FDFDC90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876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F5FA-2CC2-0269-4097-E213E2BB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0" dirty="0">
                <a:effectLst/>
              </a:rPr>
              <a:t>5. Session Layer</a:t>
            </a:r>
            <a:endParaRPr lang="en-US" dirty="0"/>
          </a:p>
        </p:txBody>
      </p: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74174050-B0EA-6300-0A93-6BEBB775174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28319" y="2780521"/>
          <a:ext cx="11398637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10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F5FA-2CC2-0269-4097-E213E2BB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0">
                <a:effectLst/>
              </a:rPr>
              <a:t>6. Presentation Layer</a:t>
            </a:r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AFFAECE-2598-554F-08F7-4C9BC93250E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068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511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 Theme</vt:lpstr>
      <vt:lpstr>OSI Model &amp; Its Layers in a Computer Network</vt:lpstr>
      <vt:lpstr>What is the OSI Model?</vt:lpstr>
      <vt:lpstr>PowerPoint Presentation</vt:lpstr>
      <vt:lpstr>1. Physical Layer</vt:lpstr>
      <vt:lpstr>2. Data Link Layer</vt:lpstr>
      <vt:lpstr>3. Network Layer</vt:lpstr>
      <vt:lpstr>4. Transport Layer</vt:lpstr>
      <vt:lpstr>5. Session Layer</vt:lpstr>
      <vt:lpstr>6. Presentation Layer</vt:lpstr>
      <vt:lpstr>7. Application Layer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ortiz2</dc:creator>
  <cp:lastModifiedBy>jesus ortiz2</cp:lastModifiedBy>
  <cp:revision>1</cp:revision>
  <dcterms:created xsi:type="dcterms:W3CDTF">2025-08-24T21:46:10Z</dcterms:created>
  <dcterms:modified xsi:type="dcterms:W3CDTF">2025-08-24T21:47:30Z</dcterms:modified>
</cp:coreProperties>
</file>