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sldIdLst>
    <p:sldId id="295" r:id="rId6"/>
    <p:sldId id="296" r:id="rId7"/>
    <p:sldId id="297" r:id="rId8"/>
    <p:sldId id="298" r:id="rId9"/>
    <p:sldId id="299" r:id="rId10"/>
    <p:sldId id="300" r:id="rId11"/>
    <p:sldId id="301" r:id="rId12"/>
    <p:sldId id="302" r:id="rId13"/>
    <p:sldId id="303" r:id="rId14"/>
    <p:sldId id="256" r:id="rId15"/>
    <p:sldId id="257" r:id="rId16"/>
    <p:sldId id="258" r:id="rId17"/>
    <p:sldId id="259" r:id="rId18"/>
    <p:sldId id="260" r:id="rId19"/>
    <p:sldId id="261" r:id="rId20"/>
    <p:sldId id="262" r:id="rId21"/>
    <p:sldId id="263" r:id="rId22"/>
    <p:sldId id="264" r:id="rId23"/>
    <p:sldId id="265" r:id="rId24"/>
    <p:sldId id="266" r:id="rId25"/>
    <p:sldId id="283" r:id="rId26"/>
    <p:sldId id="269" r:id="rId27"/>
    <p:sldId id="270" r:id="rId28"/>
    <p:sldId id="267" r:id="rId29"/>
    <p:sldId id="268" r:id="rId30"/>
    <p:sldId id="271" r:id="rId31"/>
    <p:sldId id="272" r:id="rId32"/>
    <p:sldId id="273" r:id="rId33"/>
    <p:sldId id="274" r:id="rId34"/>
    <p:sldId id="275" r:id="rId35"/>
    <p:sldId id="284" r:id="rId36"/>
    <p:sldId id="277" r:id="rId37"/>
    <p:sldId id="278" r:id="rId38"/>
    <p:sldId id="279" r:id="rId39"/>
    <p:sldId id="280" r:id="rId40"/>
    <p:sldId id="281" r:id="rId41"/>
    <p:sldId id="282" r:id="rId42"/>
    <p:sldId id="286" r:id="rId43"/>
    <p:sldId id="285" r:id="rId44"/>
    <p:sldId id="287" r:id="rId45"/>
    <p:sldId id="288" r:id="rId46"/>
    <p:sldId id="289" r:id="rId47"/>
    <p:sldId id="290" r:id="rId48"/>
    <p:sldId id="291" r:id="rId49"/>
    <p:sldId id="292" r:id="rId50"/>
    <p:sldId id="293" r:id="rId51"/>
    <p:sldId id="294"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4" d="100"/>
          <a:sy n="54" d="100"/>
        </p:scale>
        <p:origin x="9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s>
</file>

<file path=ppt/diagrams/_rels/data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15.svg"/></Relationships>
</file>

<file path=ppt/diagrams/_rels/data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ata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ata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ata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15.svg"/></Relationships>
</file>

<file path=ppt/diagrams/_rels/drawing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rawing2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svg"/><Relationship Id="rId1" Type="http://schemas.openxmlformats.org/officeDocument/2006/relationships/image" Target="../media/image45.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4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9.png"/><Relationship Id="rId7" Type="http://schemas.openxmlformats.org/officeDocument/2006/relationships/image" Target="../media/image19.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1996A5-7A8A-4933-924A-2DF583B7E9DD}"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C772BD06-A8F1-4A25-B5BB-1A0AB88788F1}">
      <dgm:prSet/>
      <dgm:spPr/>
      <dgm:t>
        <a:bodyPr/>
        <a:lstStyle/>
        <a:p>
          <a:r>
            <a:rPr lang="en-US" dirty="0"/>
            <a:t>There are a number of different methods how we can forward data on a network:</a:t>
          </a:r>
        </a:p>
      </dgm:t>
    </dgm:pt>
    <dgm:pt modelId="{851F04CD-471C-482D-B200-7D144818A2BC}" type="parTrans" cxnId="{27D27F59-1A80-4BC1-BBAC-1A5FE939F941}">
      <dgm:prSet/>
      <dgm:spPr/>
      <dgm:t>
        <a:bodyPr/>
        <a:lstStyle/>
        <a:p>
          <a:endParaRPr lang="en-US"/>
        </a:p>
      </dgm:t>
    </dgm:pt>
    <dgm:pt modelId="{611DB2D4-4CF9-4762-BB06-44E018415B6F}" type="sibTrans" cxnId="{27D27F59-1A80-4BC1-BBAC-1A5FE939F941}">
      <dgm:prSet/>
      <dgm:spPr/>
      <dgm:t>
        <a:bodyPr/>
        <a:lstStyle/>
        <a:p>
          <a:endParaRPr lang="en-US"/>
        </a:p>
      </dgm:t>
    </dgm:pt>
    <dgm:pt modelId="{27591DAD-7EC9-4D35-B8EB-9B86ECF08EA1}">
      <dgm:prSet/>
      <dgm:spPr/>
      <dgm:t>
        <a:bodyPr/>
        <a:lstStyle/>
        <a:p>
          <a:r>
            <a:rPr lang="en-US" dirty="0"/>
            <a:t>Circuit switching</a:t>
          </a:r>
        </a:p>
      </dgm:t>
    </dgm:pt>
    <dgm:pt modelId="{B983C8D8-727F-4335-8309-B613AB302CA6}" type="parTrans" cxnId="{71D1079F-3C13-4BC5-99D8-06DE73AD2966}">
      <dgm:prSet/>
      <dgm:spPr/>
      <dgm:t>
        <a:bodyPr/>
        <a:lstStyle/>
        <a:p>
          <a:endParaRPr lang="en-US"/>
        </a:p>
      </dgm:t>
    </dgm:pt>
    <dgm:pt modelId="{D3D599DB-F69E-42FE-95AE-17A802D73B45}" type="sibTrans" cxnId="{71D1079F-3C13-4BC5-99D8-06DE73AD2966}">
      <dgm:prSet/>
      <dgm:spPr/>
      <dgm:t>
        <a:bodyPr/>
        <a:lstStyle/>
        <a:p>
          <a:endParaRPr lang="en-US"/>
        </a:p>
      </dgm:t>
    </dgm:pt>
    <dgm:pt modelId="{53A64B9D-0791-4D28-B82C-3D509D2E8EB5}">
      <dgm:prSet/>
      <dgm:spPr/>
      <dgm:t>
        <a:bodyPr/>
        <a:lstStyle/>
        <a:p>
          <a:r>
            <a:rPr lang="en-US"/>
            <a:t>Packet switching</a:t>
          </a:r>
        </a:p>
      </dgm:t>
    </dgm:pt>
    <dgm:pt modelId="{837248DA-C726-499C-B360-1700C0DBA55D}" type="parTrans" cxnId="{7A07E39C-5756-4C56-9B4F-47469086BFDF}">
      <dgm:prSet/>
      <dgm:spPr/>
      <dgm:t>
        <a:bodyPr/>
        <a:lstStyle/>
        <a:p>
          <a:endParaRPr lang="en-US"/>
        </a:p>
      </dgm:t>
    </dgm:pt>
    <dgm:pt modelId="{47AF8F63-F9EB-4729-A6F7-E74D7C52DF4F}" type="sibTrans" cxnId="{7A07E39C-5756-4C56-9B4F-47469086BFDF}">
      <dgm:prSet/>
      <dgm:spPr/>
      <dgm:t>
        <a:bodyPr/>
        <a:lstStyle/>
        <a:p>
          <a:endParaRPr lang="en-US"/>
        </a:p>
      </dgm:t>
    </dgm:pt>
    <dgm:pt modelId="{B8CB378C-4E86-4521-A929-110364803D46}">
      <dgm:prSet/>
      <dgm:spPr/>
      <dgm:t>
        <a:bodyPr/>
        <a:lstStyle/>
        <a:p>
          <a:r>
            <a:rPr lang="en-US" dirty="0"/>
            <a:t>Cell switching</a:t>
          </a:r>
        </a:p>
      </dgm:t>
    </dgm:pt>
    <dgm:pt modelId="{E830632E-E9A0-4880-A633-E58ECA460762}" type="parTrans" cxnId="{B0C27CFA-1DF3-44B5-800F-38B95FD2E7DB}">
      <dgm:prSet/>
      <dgm:spPr/>
      <dgm:t>
        <a:bodyPr/>
        <a:lstStyle/>
        <a:p>
          <a:endParaRPr lang="en-US"/>
        </a:p>
      </dgm:t>
    </dgm:pt>
    <dgm:pt modelId="{25B96B2E-0FAE-4D93-A646-7CB81545B06A}" type="sibTrans" cxnId="{B0C27CFA-1DF3-44B5-800F-38B95FD2E7DB}">
      <dgm:prSet/>
      <dgm:spPr/>
      <dgm:t>
        <a:bodyPr/>
        <a:lstStyle/>
        <a:p>
          <a:endParaRPr lang="en-US"/>
        </a:p>
      </dgm:t>
    </dgm:pt>
    <dgm:pt modelId="{4CDD27A5-4A3C-42C2-A967-7145549926D3}" type="pres">
      <dgm:prSet presAssocID="{0C1996A5-7A8A-4933-924A-2DF583B7E9DD}" presName="outerComposite" presStyleCnt="0">
        <dgm:presLayoutVars>
          <dgm:chMax val="5"/>
          <dgm:dir/>
          <dgm:resizeHandles val="exact"/>
        </dgm:presLayoutVars>
      </dgm:prSet>
      <dgm:spPr/>
    </dgm:pt>
    <dgm:pt modelId="{FC40C4CF-46EA-4A41-A76B-E296A85B1F1C}" type="pres">
      <dgm:prSet presAssocID="{0C1996A5-7A8A-4933-924A-2DF583B7E9DD}" presName="dummyMaxCanvas" presStyleCnt="0">
        <dgm:presLayoutVars/>
      </dgm:prSet>
      <dgm:spPr/>
    </dgm:pt>
    <dgm:pt modelId="{BC72F6F6-9949-4F7B-ADB8-89661552A8CE}" type="pres">
      <dgm:prSet presAssocID="{0C1996A5-7A8A-4933-924A-2DF583B7E9DD}" presName="FourNodes_1" presStyleLbl="node1" presStyleIdx="0" presStyleCnt="4">
        <dgm:presLayoutVars>
          <dgm:bulletEnabled val="1"/>
        </dgm:presLayoutVars>
      </dgm:prSet>
      <dgm:spPr/>
    </dgm:pt>
    <dgm:pt modelId="{986B664A-8180-4371-9CEB-E21544AF108B}" type="pres">
      <dgm:prSet presAssocID="{0C1996A5-7A8A-4933-924A-2DF583B7E9DD}" presName="FourNodes_2" presStyleLbl="node1" presStyleIdx="1" presStyleCnt="4">
        <dgm:presLayoutVars>
          <dgm:bulletEnabled val="1"/>
        </dgm:presLayoutVars>
      </dgm:prSet>
      <dgm:spPr/>
    </dgm:pt>
    <dgm:pt modelId="{2BA059EC-2AAE-4682-AD22-D6B2BE82D7BF}" type="pres">
      <dgm:prSet presAssocID="{0C1996A5-7A8A-4933-924A-2DF583B7E9DD}" presName="FourNodes_3" presStyleLbl="node1" presStyleIdx="2" presStyleCnt="4">
        <dgm:presLayoutVars>
          <dgm:bulletEnabled val="1"/>
        </dgm:presLayoutVars>
      </dgm:prSet>
      <dgm:spPr/>
    </dgm:pt>
    <dgm:pt modelId="{991809AC-911C-422B-9CFE-166D10FF313A}" type="pres">
      <dgm:prSet presAssocID="{0C1996A5-7A8A-4933-924A-2DF583B7E9DD}" presName="FourNodes_4" presStyleLbl="node1" presStyleIdx="3" presStyleCnt="4">
        <dgm:presLayoutVars>
          <dgm:bulletEnabled val="1"/>
        </dgm:presLayoutVars>
      </dgm:prSet>
      <dgm:spPr/>
    </dgm:pt>
    <dgm:pt modelId="{244E2C36-3D8A-495E-877D-01AB79526698}" type="pres">
      <dgm:prSet presAssocID="{0C1996A5-7A8A-4933-924A-2DF583B7E9DD}" presName="FourConn_1-2" presStyleLbl="fgAccFollowNode1" presStyleIdx="0" presStyleCnt="3">
        <dgm:presLayoutVars>
          <dgm:bulletEnabled val="1"/>
        </dgm:presLayoutVars>
      </dgm:prSet>
      <dgm:spPr/>
    </dgm:pt>
    <dgm:pt modelId="{19B13112-C1A0-443F-BC3C-173F4717B9F2}" type="pres">
      <dgm:prSet presAssocID="{0C1996A5-7A8A-4933-924A-2DF583B7E9DD}" presName="FourConn_2-3" presStyleLbl="fgAccFollowNode1" presStyleIdx="1" presStyleCnt="3">
        <dgm:presLayoutVars>
          <dgm:bulletEnabled val="1"/>
        </dgm:presLayoutVars>
      </dgm:prSet>
      <dgm:spPr/>
    </dgm:pt>
    <dgm:pt modelId="{8FECDE96-1B8B-4799-B1C8-CB5521491B58}" type="pres">
      <dgm:prSet presAssocID="{0C1996A5-7A8A-4933-924A-2DF583B7E9DD}" presName="FourConn_3-4" presStyleLbl="fgAccFollowNode1" presStyleIdx="2" presStyleCnt="3">
        <dgm:presLayoutVars>
          <dgm:bulletEnabled val="1"/>
        </dgm:presLayoutVars>
      </dgm:prSet>
      <dgm:spPr/>
    </dgm:pt>
    <dgm:pt modelId="{7E52AE8B-B7B2-4C91-87A9-93709D2E915E}" type="pres">
      <dgm:prSet presAssocID="{0C1996A5-7A8A-4933-924A-2DF583B7E9DD}" presName="FourNodes_1_text" presStyleLbl="node1" presStyleIdx="3" presStyleCnt="4">
        <dgm:presLayoutVars>
          <dgm:bulletEnabled val="1"/>
        </dgm:presLayoutVars>
      </dgm:prSet>
      <dgm:spPr/>
    </dgm:pt>
    <dgm:pt modelId="{3684F678-345F-4838-BB0A-E7D929FE116B}" type="pres">
      <dgm:prSet presAssocID="{0C1996A5-7A8A-4933-924A-2DF583B7E9DD}" presName="FourNodes_2_text" presStyleLbl="node1" presStyleIdx="3" presStyleCnt="4">
        <dgm:presLayoutVars>
          <dgm:bulletEnabled val="1"/>
        </dgm:presLayoutVars>
      </dgm:prSet>
      <dgm:spPr/>
    </dgm:pt>
    <dgm:pt modelId="{2472C253-491F-47BA-BCBE-11B64BA5EE6D}" type="pres">
      <dgm:prSet presAssocID="{0C1996A5-7A8A-4933-924A-2DF583B7E9DD}" presName="FourNodes_3_text" presStyleLbl="node1" presStyleIdx="3" presStyleCnt="4">
        <dgm:presLayoutVars>
          <dgm:bulletEnabled val="1"/>
        </dgm:presLayoutVars>
      </dgm:prSet>
      <dgm:spPr/>
    </dgm:pt>
    <dgm:pt modelId="{3010D857-DD88-4BE6-BFA0-7A5021A8FAE4}" type="pres">
      <dgm:prSet presAssocID="{0C1996A5-7A8A-4933-924A-2DF583B7E9DD}" presName="FourNodes_4_text" presStyleLbl="node1" presStyleIdx="3" presStyleCnt="4">
        <dgm:presLayoutVars>
          <dgm:bulletEnabled val="1"/>
        </dgm:presLayoutVars>
      </dgm:prSet>
      <dgm:spPr/>
    </dgm:pt>
  </dgm:ptLst>
  <dgm:cxnLst>
    <dgm:cxn modelId="{EACBC70B-BE4F-4984-885C-35CC58A52683}" type="presOf" srcId="{53A64B9D-0791-4D28-B82C-3D509D2E8EB5}" destId="{2472C253-491F-47BA-BCBE-11B64BA5EE6D}" srcOrd="1" destOrd="0" presId="urn:microsoft.com/office/officeart/2005/8/layout/vProcess5"/>
    <dgm:cxn modelId="{573AB613-26C0-4FFC-A609-827602B40609}" type="presOf" srcId="{B8CB378C-4E86-4521-A929-110364803D46}" destId="{991809AC-911C-422B-9CFE-166D10FF313A}" srcOrd="0" destOrd="0" presId="urn:microsoft.com/office/officeart/2005/8/layout/vProcess5"/>
    <dgm:cxn modelId="{05CC9621-B18B-4DDB-9018-B7AFB59EC9BE}" type="presOf" srcId="{611DB2D4-4CF9-4762-BB06-44E018415B6F}" destId="{244E2C36-3D8A-495E-877D-01AB79526698}" srcOrd="0" destOrd="0" presId="urn:microsoft.com/office/officeart/2005/8/layout/vProcess5"/>
    <dgm:cxn modelId="{3DF1E62C-D3B3-4EEE-8D71-3C76FDF86D0C}" type="presOf" srcId="{27591DAD-7EC9-4D35-B8EB-9B86ECF08EA1}" destId="{986B664A-8180-4371-9CEB-E21544AF108B}" srcOrd="0" destOrd="0" presId="urn:microsoft.com/office/officeart/2005/8/layout/vProcess5"/>
    <dgm:cxn modelId="{9FC2C174-A14F-404F-894D-07F2048992D7}" type="presOf" srcId="{C772BD06-A8F1-4A25-B5BB-1A0AB88788F1}" destId="{7E52AE8B-B7B2-4C91-87A9-93709D2E915E}" srcOrd="1" destOrd="0" presId="urn:microsoft.com/office/officeart/2005/8/layout/vProcess5"/>
    <dgm:cxn modelId="{27D27F59-1A80-4BC1-BBAC-1A5FE939F941}" srcId="{0C1996A5-7A8A-4933-924A-2DF583B7E9DD}" destId="{C772BD06-A8F1-4A25-B5BB-1A0AB88788F1}" srcOrd="0" destOrd="0" parTransId="{851F04CD-471C-482D-B200-7D144818A2BC}" sibTransId="{611DB2D4-4CF9-4762-BB06-44E018415B6F}"/>
    <dgm:cxn modelId="{7A07E39C-5756-4C56-9B4F-47469086BFDF}" srcId="{0C1996A5-7A8A-4933-924A-2DF583B7E9DD}" destId="{53A64B9D-0791-4D28-B82C-3D509D2E8EB5}" srcOrd="2" destOrd="0" parTransId="{837248DA-C726-499C-B360-1700C0DBA55D}" sibTransId="{47AF8F63-F9EB-4729-A6F7-E74D7C52DF4F}"/>
    <dgm:cxn modelId="{71D1079F-3C13-4BC5-99D8-06DE73AD2966}" srcId="{0C1996A5-7A8A-4933-924A-2DF583B7E9DD}" destId="{27591DAD-7EC9-4D35-B8EB-9B86ECF08EA1}" srcOrd="1" destOrd="0" parTransId="{B983C8D8-727F-4335-8309-B613AB302CA6}" sibTransId="{D3D599DB-F69E-42FE-95AE-17A802D73B45}"/>
    <dgm:cxn modelId="{8C6CD6AB-8914-4FF2-AECD-D64491FD9F96}" type="presOf" srcId="{53A64B9D-0791-4D28-B82C-3D509D2E8EB5}" destId="{2BA059EC-2AAE-4682-AD22-D6B2BE82D7BF}" srcOrd="0" destOrd="0" presId="urn:microsoft.com/office/officeart/2005/8/layout/vProcess5"/>
    <dgm:cxn modelId="{AF562EB1-D402-4FC8-A679-4E776C729012}" type="presOf" srcId="{47AF8F63-F9EB-4729-A6F7-E74D7C52DF4F}" destId="{8FECDE96-1B8B-4799-B1C8-CB5521491B58}" srcOrd="0" destOrd="0" presId="urn:microsoft.com/office/officeart/2005/8/layout/vProcess5"/>
    <dgm:cxn modelId="{ED87D5B3-29EB-4089-845A-06794312062B}" type="presOf" srcId="{D3D599DB-F69E-42FE-95AE-17A802D73B45}" destId="{19B13112-C1A0-443F-BC3C-173F4717B9F2}" srcOrd="0" destOrd="0" presId="urn:microsoft.com/office/officeart/2005/8/layout/vProcess5"/>
    <dgm:cxn modelId="{87BD53BB-78E0-42D4-93B9-92895925A410}" type="presOf" srcId="{0C1996A5-7A8A-4933-924A-2DF583B7E9DD}" destId="{4CDD27A5-4A3C-42C2-A967-7145549926D3}" srcOrd="0" destOrd="0" presId="urn:microsoft.com/office/officeart/2005/8/layout/vProcess5"/>
    <dgm:cxn modelId="{AA3487CC-7418-4140-A923-FAF0682F8CD6}" type="presOf" srcId="{B8CB378C-4E86-4521-A929-110364803D46}" destId="{3010D857-DD88-4BE6-BFA0-7A5021A8FAE4}" srcOrd="1" destOrd="0" presId="urn:microsoft.com/office/officeart/2005/8/layout/vProcess5"/>
    <dgm:cxn modelId="{1477B8D4-2FB6-4A53-9773-29EC165DBEFC}" type="presOf" srcId="{27591DAD-7EC9-4D35-B8EB-9B86ECF08EA1}" destId="{3684F678-345F-4838-BB0A-E7D929FE116B}" srcOrd="1" destOrd="0" presId="urn:microsoft.com/office/officeart/2005/8/layout/vProcess5"/>
    <dgm:cxn modelId="{7E09FDE0-BFEB-4F82-9DB7-568B2E4F4225}" type="presOf" srcId="{C772BD06-A8F1-4A25-B5BB-1A0AB88788F1}" destId="{BC72F6F6-9949-4F7B-ADB8-89661552A8CE}" srcOrd="0" destOrd="0" presId="urn:microsoft.com/office/officeart/2005/8/layout/vProcess5"/>
    <dgm:cxn modelId="{B0C27CFA-1DF3-44B5-800F-38B95FD2E7DB}" srcId="{0C1996A5-7A8A-4933-924A-2DF583B7E9DD}" destId="{B8CB378C-4E86-4521-A929-110364803D46}" srcOrd="3" destOrd="0" parTransId="{E830632E-E9A0-4880-A633-E58ECA460762}" sibTransId="{25B96B2E-0FAE-4D93-A646-7CB81545B06A}"/>
    <dgm:cxn modelId="{EB57ECA5-BAC4-4D7A-B76E-0A6A0866FA39}" type="presParOf" srcId="{4CDD27A5-4A3C-42C2-A967-7145549926D3}" destId="{FC40C4CF-46EA-4A41-A76B-E296A85B1F1C}" srcOrd="0" destOrd="0" presId="urn:microsoft.com/office/officeart/2005/8/layout/vProcess5"/>
    <dgm:cxn modelId="{2DDBDDC5-F194-4241-86E1-5391C6137E03}" type="presParOf" srcId="{4CDD27A5-4A3C-42C2-A967-7145549926D3}" destId="{BC72F6F6-9949-4F7B-ADB8-89661552A8CE}" srcOrd="1" destOrd="0" presId="urn:microsoft.com/office/officeart/2005/8/layout/vProcess5"/>
    <dgm:cxn modelId="{DE12F545-1AAC-4C08-A66B-A3471D71EA4C}" type="presParOf" srcId="{4CDD27A5-4A3C-42C2-A967-7145549926D3}" destId="{986B664A-8180-4371-9CEB-E21544AF108B}" srcOrd="2" destOrd="0" presId="urn:microsoft.com/office/officeart/2005/8/layout/vProcess5"/>
    <dgm:cxn modelId="{211E71DD-BB48-4349-9C34-736159744A65}" type="presParOf" srcId="{4CDD27A5-4A3C-42C2-A967-7145549926D3}" destId="{2BA059EC-2AAE-4682-AD22-D6B2BE82D7BF}" srcOrd="3" destOrd="0" presId="urn:microsoft.com/office/officeart/2005/8/layout/vProcess5"/>
    <dgm:cxn modelId="{130489FC-A496-47E1-9827-A87A6783CDD9}" type="presParOf" srcId="{4CDD27A5-4A3C-42C2-A967-7145549926D3}" destId="{991809AC-911C-422B-9CFE-166D10FF313A}" srcOrd="4" destOrd="0" presId="urn:microsoft.com/office/officeart/2005/8/layout/vProcess5"/>
    <dgm:cxn modelId="{22E41181-FBA5-492C-876A-745D67C0F02E}" type="presParOf" srcId="{4CDD27A5-4A3C-42C2-A967-7145549926D3}" destId="{244E2C36-3D8A-495E-877D-01AB79526698}" srcOrd="5" destOrd="0" presId="urn:microsoft.com/office/officeart/2005/8/layout/vProcess5"/>
    <dgm:cxn modelId="{FEE58767-BEA7-4EA4-98D7-807356D706E5}" type="presParOf" srcId="{4CDD27A5-4A3C-42C2-A967-7145549926D3}" destId="{19B13112-C1A0-443F-BC3C-173F4717B9F2}" srcOrd="6" destOrd="0" presId="urn:microsoft.com/office/officeart/2005/8/layout/vProcess5"/>
    <dgm:cxn modelId="{64766B87-6687-4C28-9E44-8957C7126C6A}" type="presParOf" srcId="{4CDD27A5-4A3C-42C2-A967-7145549926D3}" destId="{8FECDE96-1B8B-4799-B1C8-CB5521491B58}" srcOrd="7" destOrd="0" presId="urn:microsoft.com/office/officeart/2005/8/layout/vProcess5"/>
    <dgm:cxn modelId="{20B42277-892D-4730-A813-5A00FD2BD5B6}" type="presParOf" srcId="{4CDD27A5-4A3C-42C2-A967-7145549926D3}" destId="{7E52AE8B-B7B2-4C91-87A9-93709D2E915E}" srcOrd="8" destOrd="0" presId="urn:microsoft.com/office/officeart/2005/8/layout/vProcess5"/>
    <dgm:cxn modelId="{FF0BB1D3-E6EA-4662-B70B-482F827D8175}" type="presParOf" srcId="{4CDD27A5-4A3C-42C2-A967-7145549926D3}" destId="{3684F678-345F-4838-BB0A-E7D929FE116B}" srcOrd="9" destOrd="0" presId="urn:microsoft.com/office/officeart/2005/8/layout/vProcess5"/>
    <dgm:cxn modelId="{871DDC2C-28E3-43CC-8071-C7CBAD04F670}" type="presParOf" srcId="{4CDD27A5-4A3C-42C2-A967-7145549926D3}" destId="{2472C253-491F-47BA-BCBE-11B64BA5EE6D}" srcOrd="10" destOrd="0" presId="urn:microsoft.com/office/officeart/2005/8/layout/vProcess5"/>
    <dgm:cxn modelId="{EEB12157-8726-4593-8FF9-370EEF223366}" type="presParOf" srcId="{4CDD27A5-4A3C-42C2-A967-7145549926D3}" destId="{3010D857-DD88-4BE6-BFA0-7A5021A8FAE4}"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3D71474-0532-4B4E-80FB-15B8264D6B8A}"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E7B83513-B720-448D-BCE6-8723061B9274}">
      <dgm:prSet/>
      <dgm:spPr/>
      <dgm:t>
        <a:bodyPr/>
        <a:lstStyle/>
        <a:p>
          <a:r>
            <a:rPr lang="en-US" dirty="0"/>
            <a:t>The Intelligent Information Network (IIN) is a Cisco ideal wherein network and application services are integrated, allowing for cost savings and improved user productivity. The IIN is broken up into the following three individual phases:</a:t>
          </a:r>
        </a:p>
      </dgm:t>
    </dgm:pt>
    <dgm:pt modelId="{096F6474-A442-4748-BD9D-39DDE5DD757A}" type="parTrans" cxnId="{A68202F5-5C13-4E4A-B6CA-10EDDF47ED8C}">
      <dgm:prSet/>
      <dgm:spPr/>
      <dgm:t>
        <a:bodyPr/>
        <a:lstStyle/>
        <a:p>
          <a:endParaRPr lang="en-US"/>
        </a:p>
      </dgm:t>
    </dgm:pt>
    <dgm:pt modelId="{9E3D5F50-A02C-4C07-91A3-AB86AF3995E5}" type="sibTrans" cxnId="{A68202F5-5C13-4E4A-B6CA-10EDDF47ED8C}">
      <dgm:prSet/>
      <dgm:spPr/>
      <dgm:t>
        <a:bodyPr/>
        <a:lstStyle/>
        <a:p>
          <a:endParaRPr lang="en-US"/>
        </a:p>
      </dgm:t>
    </dgm:pt>
    <dgm:pt modelId="{CF928754-C48E-4300-B3BE-162F4A801AAF}">
      <dgm:prSet/>
      <dgm:spPr/>
      <dgm:t>
        <a:bodyPr/>
        <a:lstStyle/>
        <a:p>
          <a:r>
            <a:rPr lang="en-US"/>
            <a:t>Integrated Systems (Integrated Transport)</a:t>
          </a:r>
        </a:p>
      </dgm:t>
    </dgm:pt>
    <dgm:pt modelId="{7886635D-BE6F-4044-A7D7-616D1A0B5EE7}" type="parTrans" cxnId="{26EEBF55-F6C2-4E65-A407-0E5D2F3FDB5E}">
      <dgm:prSet/>
      <dgm:spPr/>
      <dgm:t>
        <a:bodyPr/>
        <a:lstStyle/>
        <a:p>
          <a:endParaRPr lang="en-US"/>
        </a:p>
      </dgm:t>
    </dgm:pt>
    <dgm:pt modelId="{E5182095-6142-4007-AE16-42B184C0249C}" type="sibTrans" cxnId="{26EEBF55-F6C2-4E65-A407-0E5D2F3FDB5E}">
      <dgm:prSet/>
      <dgm:spPr/>
      <dgm:t>
        <a:bodyPr/>
        <a:lstStyle/>
        <a:p>
          <a:endParaRPr lang="en-US"/>
        </a:p>
      </dgm:t>
    </dgm:pt>
    <dgm:pt modelId="{96ABE300-64CB-412F-BD22-A43DE79D2A94}">
      <dgm:prSet/>
      <dgm:spPr/>
      <dgm:t>
        <a:bodyPr/>
        <a:lstStyle/>
        <a:p>
          <a:r>
            <a:rPr lang="en-US"/>
            <a:t>Integrated Services</a:t>
          </a:r>
        </a:p>
      </dgm:t>
    </dgm:pt>
    <dgm:pt modelId="{D74B47EB-1B21-4515-A273-7FEA5AEE5502}" type="parTrans" cxnId="{EB5D09E9-0E11-4608-B770-4DD5D86F2856}">
      <dgm:prSet/>
      <dgm:spPr/>
      <dgm:t>
        <a:bodyPr/>
        <a:lstStyle/>
        <a:p>
          <a:endParaRPr lang="en-US"/>
        </a:p>
      </dgm:t>
    </dgm:pt>
    <dgm:pt modelId="{48DA686D-4A2D-468C-8EC4-3D174898A245}" type="sibTrans" cxnId="{EB5D09E9-0E11-4608-B770-4DD5D86F2856}">
      <dgm:prSet/>
      <dgm:spPr/>
      <dgm:t>
        <a:bodyPr/>
        <a:lstStyle/>
        <a:p>
          <a:endParaRPr lang="en-US"/>
        </a:p>
      </dgm:t>
    </dgm:pt>
    <dgm:pt modelId="{CA742D51-DD74-4DC7-9ACB-6E99C515372C}">
      <dgm:prSet/>
      <dgm:spPr/>
      <dgm:t>
        <a:bodyPr/>
        <a:lstStyle/>
        <a:p>
          <a:r>
            <a:rPr lang="en-US"/>
            <a:t>Integrated Applications (AON)</a:t>
          </a:r>
        </a:p>
      </dgm:t>
    </dgm:pt>
    <dgm:pt modelId="{C5D5EC41-B58C-4CE2-BAEE-C19C3C6F373F}" type="parTrans" cxnId="{F8A443FD-4B32-4ADE-86E9-10C79866C3D4}">
      <dgm:prSet/>
      <dgm:spPr/>
      <dgm:t>
        <a:bodyPr/>
        <a:lstStyle/>
        <a:p>
          <a:endParaRPr lang="en-US"/>
        </a:p>
      </dgm:t>
    </dgm:pt>
    <dgm:pt modelId="{EA53412E-9C92-49FC-B055-240D96C9E143}" type="sibTrans" cxnId="{F8A443FD-4B32-4ADE-86E9-10C79866C3D4}">
      <dgm:prSet/>
      <dgm:spPr/>
      <dgm:t>
        <a:bodyPr/>
        <a:lstStyle/>
        <a:p>
          <a:endParaRPr lang="en-US"/>
        </a:p>
      </dgm:t>
    </dgm:pt>
    <dgm:pt modelId="{EFB45C5B-EAF3-43FE-8FB2-338D0AE02954}" type="pres">
      <dgm:prSet presAssocID="{33D71474-0532-4B4E-80FB-15B8264D6B8A}" presName="vert0" presStyleCnt="0">
        <dgm:presLayoutVars>
          <dgm:dir/>
          <dgm:animOne val="branch"/>
          <dgm:animLvl val="lvl"/>
        </dgm:presLayoutVars>
      </dgm:prSet>
      <dgm:spPr/>
    </dgm:pt>
    <dgm:pt modelId="{88654A39-7F32-4A5F-BF8F-EA15C2397484}" type="pres">
      <dgm:prSet presAssocID="{E7B83513-B720-448D-BCE6-8723061B9274}" presName="thickLine" presStyleLbl="alignNode1" presStyleIdx="0" presStyleCnt="4"/>
      <dgm:spPr/>
    </dgm:pt>
    <dgm:pt modelId="{729A6037-876F-45C2-875C-B17765D35253}" type="pres">
      <dgm:prSet presAssocID="{E7B83513-B720-448D-BCE6-8723061B9274}" presName="horz1" presStyleCnt="0"/>
      <dgm:spPr/>
    </dgm:pt>
    <dgm:pt modelId="{FBD8752C-12FC-4223-B147-48FD161D9B0D}" type="pres">
      <dgm:prSet presAssocID="{E7B83513-B720-448D-BCE6-8723061B9274}" presName="tx1" presStyleLbl="revTx" presStyleIdx="0" presStyleCnt="4"/>
      <dgm:spPr/>
    </dgm:pt>
    <dgm:pt modelId="{31CD8DE4-B65A-46B3-AF85-B9E89BA2F6B4}" type="pres">
      <dgm:prSet presAssocID="{E7B83513-B720-448D-BCE6-8723061B9274}" presName="vert1" presStyleCnt="0"/>
      <dgm:spPr/>
    </dgm:pt>
    <dgm:pt modelId="{5FA7529C-ABEE-4BE3-AEB0-6B1AE60D913A}" type="pres">
      <dgm:prSet presAssocID="{CF928754-C48E-4300-B3BE-162F4A801AAF}" presName="thickLine" presStyleLbl="alignNode1" presStyleIdx="1" presStyleCnt="4"/>
      <dgm:spPr/>
    </dgm:pt>
    <dgm:pt modelId="{59416CDE-66BC-4317-900B-F20F7DB07494}" type="pres">
      <dgm:prSet presAssocID="{CF928754-C48E-4300-B3BE-162F4A801AAF}" presName="horz1" presStyleCnt="0"/>
      <dgm:spPr/>
    </dgm:pt>
    <dgm:pt modelId="{33887613-C4D0-4284-B6C9-41B293347074}" type="pres">
      <dgm:prSet presAssocID="{CF928754-C48E-4300-B3BE-162F4A801AAF}" presName="tx1" presStyleLbl="revTx" presStyleIdx="1" presStyleCnt="4"/>
      <dgm:spPr/>
    </dgm:pt>
    <dgm:pt modelId="{95F24962-6C38-47BA-A7EE-D7093DAC6936}" type="pres">
      <dgm:prSet presAssocID="{CF928754-C48E-4300-B3BE-162F4A801AAF}" presName="vert1" presStyleCnt="0"/>
      <dgm:spPr/>
    </dgm:pt>
    <dgm:pt modelId="{D7961F25-E2FB-4B84-969E-1CF30319F6D5}" type="pres">
      <dgm:prSet presAssocID="{96ABE300-64CB-412F-BD22-A43DE79D2A94}" presName="thickLine" presStyleLbl="alignNode1" presStyleIdx="2" presStyleCnt="4"/>
      <dgm:spPr/>
    </dgm:pt>
    <dgm:pt modelId="{FCA38AF7-3EE7-4B05-8286-E7115DA8A8DF}" type="pres">
      <dgm:prSet presAssocID="{96ABE300-64CB-412F-BD22-A43DE79D2A94}" presName="horz1" presStyleCnt="0"/>
      <dgm:spPr/>
    </dgm:pt>
    <dgm:pt modelId="{4F923519-DEFA-4A2D-8C0A-4AE08200EA28}" type="pres">
      <dgm:prSet presAssocID="{96ABE300-64CB-412F-BD22-A43DE79D2A94}" presName="tx1" presStyleLbl="revTx" presStyleIdx="2" presStyleCnt="4"/>
      <dgm:spPr/>
    </dgm:pt>
    <dgm:pt modelId="{D42790C2-C956-44FF-B602-80D4A822F5CE}" type="pres">
      <dgm:prSet presAssocID="{96ABE300-64CB-412F-BD22-A43DE79D2A94}" presName="vert1" presStyleCnt="0"/>
      <dgm:spPr/>
    </dgm:pt>
    <dgm:pt modelId="{CCA67375-A9E4-4BE4-ACDA-A0F27CCFE5C9}" type="pres">
      <dgm:prSet presAssocID="{CA742D51-DD74-4DC7-9ACB-6E99C515372C}" presName="thickLine" presStyleLbl="alignNode1" presStyleIdx="3" presStyleCnt="4"/>
      <dgm:spPr/>
    </dgm:pt>
    <dgm:pt modelId="{56417A9C-F3CC-4C01-A291-25F19DED6FC1}" type="pres">
      <dgm:prSet presAssocID="{CA742D51-DD74-4DC7-9ACB-6E99C515372C}" presName="horz1" presStyleCnt="0"/>
      <dgm:spPr/>
    </dgm:pt>
    <dgm:pt modelId="{46EED3E4-6C33-4018-A6EB-0B04BD116F4A}" type="pres">
      <dgm:prSet presAssocID="{CA742D51-DD74-4DC7-9ACB-6E99C515372C}" presName="tx1" presStyleLbl="revTx" presStyleIdx="3" presStyleCnt="4"/>
      <dgm:spPr/>
    </dgm:pt>
    <dgm:pt modelId="{8847F157-372C-43A6-99FA-B0870A526EC3}" type="pres">
      <dgm:prSet presAssocID="{CA742D51-DD74-4DC7-9ACB-6E99C515372C}" presName="vert1" presStyleCnt="0"/>
      <dgm:spPr/>
    </dgm:pt>
  </dgm:ptLst>
  <dgm:cxnLst>
    <dgm:cxn modelId="{D737EF6D-FB7B-44F9-8D0E-5C97E1675C9E}" type="presOf" srcId="{E7B83513-B720-448D-BCE6-8723061B9274}" destId="{FBD8752C-12FC-4223-B147-48FD161D9B0D}" srcOrd="0" destOrd="0" presId="urn:microsoft.com/office/officeart/2008/layout/LinedList"/>
    <dgm:cxn modelId="{38274C72-4F0C-49FF-B20A-EB13599FA2DB}" type="presOf" srcId="{CF928754-C48E-4300-B3BE-162F4A801AAF}" destId="{33887613-C4D0-4284-B6C9-41B293347074}" srcOrd="0" destOrd="0" presId="urn:microsoft.com/office/officeart/2008/layout/LinedList"/>
    <dgm:cxn modelId="{26EEBF55-F6C2-4E65-A407-0E5D2F3FDB5E}" srcId="{33D71474-0532-4B4E-80FB-15B8264D6B8A}" destId="{CF928754-C48E-4300-B3BE-162F4A801AAF}" srcOrd="1" destOrd="0" parTransId="{7886635D-BE6F-4044-A7D7-616D1A0B5EE7}" sibTransId="{E5182095-6142-4007-AE16-42B184C0249C}"/>
    <dgm:cxn modelId="{FF9EBE56-02A4-4EB7-914A-4286F77DC6AA}" type="presOf" srcId="{33D71474-0532-4B4E-80FB-15B8264D6B8A}" destId="{EFB45C5B-EAF3-43FE-8FB2-338D0AE02954}" srcOrd="0" destOrd="0" presId="urn:microsoft.com/office/officeart/2008/layout/LinedList"/>
    <dgm:cxn modelId="{CCE50078-4E3B-4E65-A4E7-337AA13B1E29}" type="presOf" srcId="{CA742D51-DD74-4DC7-9ACB-6E99C515372C}" destId="{46EED3E4-6C33-4018-A6EB-0B04BD116F4A}" srcOrd="0" destOrd="0" presId="urn:microsoft.com/office/officeart/2008/layout/LinedList"/>
    <dgm:cxn modelId="{3650638A-4BC4-4CEA-8338-373A32327309}" type="presOf" srcId="{96ABE300-64CB-412F-BD22-A43DE79D2A94}" destId="{4F923519-DEFA-4A2D-8C0A-4AE08200EA28}" srcOrd="0" destOrd="0" presId="urn:microsoft.com/office/officeart/2008/layout/LinedList"/>
    <dgm:cxn modelId="{EB5D09E9-0E11-4608-B770-4DD5D86F2856}" srcId="{33D71474-0532-4B4E-80FB-15B8264D6B8A}" destId="{96ABE300-64CB-412F-BD22-A43DE79D2A94}" srcOrd="2" destOrd="0" parTransId="{D74B47EB-1B21-4515-A273-7FEA5AEE5502}" sibTransId="{48DA686D-4A2D-468C-8EC4-3D174898A245}"/>
    <dgm:cxn modelId="{A68202F5-5C13-4E4A-B6CA-10EDDF47ED8C}" srcId="{33D71474-0532-4B4E-80FB-15B8264D6B8A}" destId="{E7B83513-B720-448D-BCE6-8723061B9274}" srcOrd="0" destOrd="0" parTransId="{096F6474-A442-4748-BD9D-39DDE5DD757A}" sibTransId="{9E3D5F50-A02C-4C07-91A3-AB86AF3995E5}"/>
    <dgm:cxn modelId="{F8A443FD-4B32-4ADE-86E9-10C79866C3D4}" srcId="{33D71474-0532-4B4E-80FB-15B8264D6B8A}" destId="{CA742D51-DD74-4DC7-9ACB-6E99C515372C}" srcOrd="3" destOrd="0" parTransId="{C5D5EC41-B58C-4CE2-BAEE-C19C3C6F373F}" sibTransId="{EA53412E-9C92-49FC-B055-240D96C9E143}"/>
    <dgm:cxn modelId="{E98FE20B-B19E-4ABA-802D-00BEAC244F68}" type="presParOf" srcId="{EFB45C5B-EAF3-43FE-8FB2-338D0AE02954}" destId="{88654A39-7F32-4A5F-BF8F-EA15C2397484}" srcOrd="0" destOrd="0" presId="urn:microsoft.com/office/officeart/2008/layout/LinedList"/>
    <dgm:cxn modelId="{0B1D76C2-CEE7-4A23-8B8E-1D28D6735C09}" type="presParOf" srcId="{EFB45C5B-EAF3-43FE-8FB2-338D0AE02954}" destId="{729A6037-876F-45C2-875C-B17765D35253}" srcOrd="1" destOrd="0" presId="urn:microsoft.com/office/officeart/2008/layout/LinedList"/>
    <dgm:cxn modelId="{B51007E5-23B4-4A5F-B795-000143E71944}" type="presParOf" srcId="{729A6037-876F-45C2-875C-B17765D35253}" destId="{FBD8752C-12FC-4223-B147-48FD161D9B0D}" srcOrd="0" destOrd="0" presId="urn:microsoft.com/office/officeart/2008/layout/LinedList"/>
    <dgm:cxn modelId="{F2987EC6-694E-488B-90E8-97AD067A4A83}" type="presParOf" srcId="{729A6037-876F-45C2-875C-B17765D35253}" destId="{31CD8DE4-B65A-46B3-AF85-B9E89BA2F6B4}" srcOrd="1" destOrd="0" presId="urn:microsoft.com/office/officeart/2008/layout/LinedList"/>
    <dgm:cxn modelId="{3F792685-0364-430B-8A96-B11EDCB79915}" type="presParOf" srcId="{EFB45C5B-EAF3-43FE-8FB2-338D0AE02954}" destId="{5FA7529C-ABEE-4BE3-AEB0-6B1AE60D913A}" srcOrd="2" destOrd="0" presId="urn:microsoft.com/office/officeart/2008/layout/LinedList"/>
    <dgm:cxn modelId="{540557E9-BC6B-44F4-B63D-9B8A3122C3E3}" type="presParOf" srcId="{EFB45C5B-EAF3-43FE-8FB2-338D0AE02954}" destId="{59416CDE-66BC-4317-900B-F20F7DB07494}" srcOrd="3" destOrd="0" presId="urn:microsoft.com/office/officeart/2008/layout/LinedList"/>
    <dgm:cxn modelId="{BBE7E3AE-DB62-4E7C-B798-7E0BEB9E8E45}" type="presParOf" srcId="{59416CDE-66BC-4317-900B-F20F7DB07494}" destId="{33887613-C4D0-4284-B6C9-41B293347074}" srcOrd="0" destOrd="0" presId="urn:microsoft.com/office/officeart/2008/layout/LinedList"/>
    <dgm:cxn modelId="{6460EAEE-5C51-4425-9218-857CC15B14D3}" type="presParOf" srcId="{59416CDE-66BC-4317-900B-F20F7DB07494}" destId="{95F24962-6C38-47BA-A7EE-D7093DAC6936}" srcOrd="1" destOrd="0" presId="urn:microsoft.com/office/officeart/2008/layout/LinedList"/>
    <dgm:cxn modelId="{F1C5D1C8-10C8-4F51-8916-876DAD2E3007}" type="presParOf" srcId="{EFB45C5B-EAF3-43FE-8FB2-338D0AE02954}" destId="{D7961F25-E2FB-4B84-969E-1CF30319F6D5}" srcOrd="4" destOrd="0" presId="urn:microsoft.com/office/officeart/2008/layout/LinedList"/>
    <dgm:cxn modelId="{3844CFCE-238B-4FA3-851E-CA2EFE27C176}" type="presParOf" srcId="{EFB45C5B-EAF3-43FE-8FB2-338D0AE02954}" destId="{FCA38AF7-3EE7-4B05-8286-E7115DA8A8DF}" srcOrd="5" destOrd="0" presId="urn:microsoft.com/office/officeart/2008/layout/LinedList"/>
    <dgm:cxn modelId="{07B741FC-B9F9-4416-BA36-87F0ACD0A31F}" type="presParOf" srcId="{FCA38AF7-3EE7-4B05-8286-E7115DA8A8DF}" destId="{4F923519-DEFA-4A2D-8C0A-4AE08200EA28}" srcOrd="0" destOrd="0" presId="urn:microsoft.com/office/officeart/2008/layout/LinedList"/>
    <dgm:cxn modelId="{9A0C2AB9-8AB1-45DD-AD83-151C8BD06A4F}" type="presParOf" srcId="{FCA38AF7-3EE7-4B05-8286-E7115DA8A8DF}" destId="{D42790C2-C956-44FF-B602-80D4A822F5CE}" srcOrd="1" destOrd="0" presId="urn:microsoft.com/office/officeart/2008/layout/LinedList"/>
    <dgm:cxn modelId="{7AD08D76-46E6-47EB-8587-C492E8E10BC2}" type="presParOf" srcId="{EFB45C5B-EAF3-43FE-8FB2-338D0AE02954}" destId="{CCA67375-A9E4-4BE4-ACDA-A0F27CCFE5C9}" srcOrd="6" destOrd="0" presId="urn:microsoft.com/office/officeart/2008/layout/LinedList"/>
    <dgm:cxn modelId="{9E4FE448-82F5-4A19-AEFF-9EA86AE7F332}" type="presParOf" srcId="{EFB45C5B-EAF3-43FE-8FB2-338D0AE02954}" destId="{56417A9C-F3CC-4C01-A291-25F19DED6FC1}" srcOrd="7" destOrd="0" presId="urn:microsoft.com/office/officeart/2008/layout/LinedList"/>
    <dgm:cxn modelId="{D7C92C17-2782-40E1-A052-F85ED71CC7D5}" type="presParOf" srcId="{56417A9C-F3CC-4C01-A291-25F19DED6FC1}" destId="{46EED3E4-6C33-4018-A6EB-0B04BD116F4A}" srcOrd="0" destOrd="0" presId="urn:microsoft.com/office/officeart/2008/layout/LinedList"/>
    <dgm:cxn modelId="{79DB9E39-9727-4C5D-8CA1-5BCE47C61272}" type="presParOf" srcId="{56417A9C-F3CC-4C01-A291-25F19DED6FC1}" destId="{8847F157-372C-43A6-99FA-B0870A526EC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19ECDEE-C2C9-45DB-B2B7-DAFEAF74525A}"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90760015-5EA5-4D6B-B06C-6297A3FB971A}">
      <dgm:prSet/>
      <dgm:spPr/>
      <dgm:t>
        <a:bodyPr/>
        <a:lstStyle/>
        <a:p>
          <a:r>
            <a:rPr lang="en-US" b="0" i="0" dirty="0"/>
            <a:t>Phase 1 of the IIN is the Integrated Systems (also referred to as Integrated Transport) phase. This phase involves the convergence of voice, data, and video into a single transport network or across a system of networks. This phase is facilitated by platforms such as Cisco ISR routers.</a:t>
          </a:r>
          <a:endParaRPr lang="en-US" dirty="0"/>
        </a:p>
      </dgm:t>
    </dgm:pt>
    <dgm:pt modelId="{675EC994-9B85-45AF-9C94-E72987E5A94D}" type="parTrans" cxnId="{D8C10D3A-B23D-44E1-84C6-ECCC2D55E45F}">
      <dgm:prSet/>
      <dgm:spPr/>
      <dgm:t>
        <a:bodyPr/>
        <a:lstStyle/>
        <a:p>
          <a:endParaRPr lang="en-US"/>
        </a:p>
      </dgm:t>
    </dgm:pt>
    <dgm:pt modelId="{0A5D9F4C-426B-4593-B55D-956E53796D0F}" type="sibTrans" cxnId="{D8C10D3A-B23D-44E1-84C6-ECCC2D55E45F}">
      <dgm:prSet/>
      <dgm:spPr/>
      <dgm:t>
        <a:bodyPr/>
        <a:lstStyle/>
        <a:p>
          <a:endParaRPr lang="en-US"/>
        </a:p>
      </dgm:t>
    </dgm:pt>
    <dgm:pt modelId="{DE57AE55-3F2C-437F-BA79-3A563A1EAD5B}">
      <dgm:prSet/>
      <dgm:spPr/>
      <dgm:t>
        <a:bodyPr/>
        <a:lstStyle/>
        <a:p>
          <a:r>
            <a:rPr lang="en-US" b="0" i="0" dirty="0"/>
            <a:t>Phase 2 of the IIN is the Integrated Services phase. This phase merges common elements such as storage and data center server capacity. Additionally, virtualization technologies allow for the integration of servers, storage, and network devices.</a:t>
          </a:r>
          <a:endParaRPr lang="en-US" dirty="0"/>
        </a:p>
      </dgm:t>
    </dgm:pt>
    <dgm:pt modelId="{B9BB5507-D7C8-4504-8642-A9060FAC80C7}" type="parTrans" cxnId="{209AD12B-716F-450E-AC40-AB166E3A1069}">
      <dgm:prSet/>
      <dgm:spPr/>
      <dgm:t>
        <a:bodyPr/>
        <a:lstStyle/>
        <a:p>
          <a:endParaRPr lang="en-US"/>
        </a:p>
      </dgm:t>
    </dgm:pt>
    <dgm:pt modelId="{2A83CEA3-78A4-450B-A5CB-1C6A6F7F16B5}" type="sibTrans" cxnId="{209AD12B-716F-450E-AC40-AB166E3A1069}">
      <dgm:prSet/>
      <dgm:spPr/>
      <dgm:t>
        <a:bodyPr/>
        <a:lstStyle/>
        <a:p>
          <a:endParaRPr lang="en-US"/>
        </a:p>
      </dgm:t>
    </dgm:pt>
    <dgm:pt modelId="{AB4CB5F6-699F-466A-AEFD-BDF2DFC9486E}">
      <dgm:prSet/>
      <dgm:spPr/>
      <dgm:t>
        <a:bodyPr/>
        <a:lstStyle/>
        <a:p>
          <a:r>
            <a:rPr lang="en-US" b="0" i="0" dirty="0"/>
            <a:t>Phase 3 of the IIN is the Integrated Applications phase. This phase is the ultimate goal of the IIN in that it allows the network to become application-aware. Cisco refers to this as Application-Oriented Networking (AON).</a:t>
          </a:r>
          <a:endParaRPr lang="en-US" dirty="0"/>
        </a:p>
      </dgm:t>
    </dgm:pt>
    <dgm:pt modelId="{CE1D7BAD-683C-4001-8B85-33D842C873B9}" type="parTrans" cxnId="{8FC636B4-2E8A-4FE8-95BC-686BE85291EC}">
      <dgm:prSet/>
      <dgm:spPr/>
      <dgm:t>
        <a:bodyPr/>
        <a:lstStyle/>
        <a:p>
          <a:endParaRPr lang="en-US"/>
        </a:p>
      </dgm:t>
    </dgm:pt>
    <dgm:pt modelId="{0900319E-3796-4C9F-B1F8-B155872004F7}" type="sibTrans" cxnId="{8FC636B4-2E8A-4FE8-95BC-686BE85291EC}">
      <dgm:prSet/>
      <dgm:spPr/>
      <dgm:t>
        <a:bodyPr/>
        <a:lstStyle/>
        <a:p>
          <a:endParaRPr lang="en-US"/>
        </a:p>
      </dgm:t>
    </dgm:pt>
    <dgm:pt modelId="{E62D5C7B-88D6-4032-A246-56A2AD367D27}" type="pres">
      <dgm:prSet presAssocID="{419ECDEE-C2C9-45DB-B2B7-DAFEAF74525A}" presName="outerComposite" presStyleCnt="0">
        <dgm:presLayoutVars>
          <dgm:chMax val="5"/>
          <dgm:dir/>
          <dgm:resizeHandles val="exact"/>
        </dgm:presLayoutVars>
      </dgm:prSet>
      <dgm:spPr/>
    </dgm:pt>
    <dgm:pt modelId="{C44B99D5-314F-4409-BB0A-EA77F24699D0}" type="pres">
      <dgm:prSet presAssocID="{419ECDEE-C2C9-45DB-B2B7-DAFEAF74525A}" presName="dummyMaxCanvas" presStyleCnt="0">
        <dgm:presLayoutVars/>
      </dgm:prSet>
      <dgm:spPr/>
    </dgm:pt>
    <dgm:pt modelId="{1B179E29-436B-48B1-B805-A0B032A37DC9}" type="pres">
      <dgm:prSet presAssocID="{419ECDEE-C2C9-45DB-B2B7-DAFEAF74525A}" presName="ThreeNodes_1" presStyleLbl="node1" presStyleIdx="0" presStyleCnt="3">
        <dgm:presLayoutVars>
          <dgm:bulletEnabled val="1"/>
        </dgm:presLayoutVars>
      </dgm:prSet>
      <dgm:spPr/>
    </dgm:pt>
    <dgm:pt modelId="{10F3E013-52DC-4061-9F50-DCB214A79F03}" type="pres">
      <dgm:prSet presAssocID="{419ECDEE-C2C9-45DB-B2B7-DAFEAF74525A}" presName="ThreeNodes_2" presStyleLbl="node1" presStyleIdx="1" presStyleCnt="3" custLinFactNeighborX="-8824" custLinFactNeighborY="-247">
        <dgm:presLayoutVars>
          <dgm:bulletEnabled val="1"/>
        </dgm:presLayoutVars>
      </dgm:prSet>
      <dgm:spPr/>
    </dgm:pt>
    <dgm:pt modelId="{971D8082-602C-4F5F-9154-816C49D9DC9E}" type="pres">
      <dgm:prSet presAssocID="{419ECDEE-C2C9-45DB-B2B7-DAFEAF74525A}" presName="ThreeNodes_3" presStyleLbl="node1" presStyleIdx="2" presStyleCnt="3" custLinFactNeighborX="-17463" custLinFactNeighborY="-5139">
        <dgm:presLayoutVars>
          <dgm:bulletEnabled val="1"/>
        </dgm:presLayoutVars>
      </dgm:prSet>
      <dgm:spPr/>
    </dgm:pt>
    <dgm:pt modelId="{DFB0E208-E79B-47BB-9158-830F99DFBC6E}" type="pres">
      <dgm:prSet presAssocID="{419ECDEE-C2C9-45DB-B2B7-DAFEAF74525A}" presName="ThreeConn_1-2" presStyleLbl="fgAccFollowNode1" presStyleIdx="0" presStyleCnt="2" custLinFactNeighborX="-24384" custLinFactNeighborY="-9293">
        <dgm:presLayoutVars>
          <dgm:bulletEnabled val="1"/>
        </dgm:presLayoutVars>
      </dgm:prSet>
      <dgm:spPr/>
    </dgm:pt>
    <dgm:pt modelId="{D2B3539F-A36C-46C2-B2EF-2BB5E2EDFB58}" type="pres">
      <dgm:prSet presAssocID="{419ECDEE-C2C9-45DB-B2B7-DAFEAF74525A}" presName="ThreeConn_2-3" presStyleLbl="fgAccFollowNode1" presStyleIdx="1" presStyleCnt="2" custLinFactNeighborX="-94914" custLinFactNeighborY="-3118">
        <dgm:presLayoutVars>
          <dgm:bulletEnabled val="1"/>
        </dgm:presLayoutVars>
      </dgm:prSet>
      <dgm:spPr/>
    </dgm:pt>
    <dgm:pt modelId="{3703108E-88D0-4079-B448-AACAF2B3A423}" type="pres">
      <dgm:prSet presAssocID="{419ECDEE-C2C9-45DB-B2B7-DAFEAF74525A}" presName="ThreeNodes_1_text" presStyleLbl="node1" presStyleIdx="2" presStyleCnt="3">
        <dgm:presLayoutVars>
          <dgm:bulletEnabled val="1"/>
        </dgm:presLayoutVars>
      </dgm:prSet>
      <dgm:spPr/>
    </dgm:pt>
    <dgm:pt modelId="{0EBD97D2-6A08-472E-B9B7-7DA30108EDDD}" type="pres">
      <dgm:prSet presAssocID="{419ECDEE-C2C9-45DB-B2B7-DAFEAF74525A}" presName="ThreeNodes_2_text" presStyleLbl="node1" presStyleIdx="2" presStyleCnt="3">
        <dgm:presLayoutVars>
          <dgm:bulletEnabled val="1"/>
        </dgm:presLayoutVars>
      </dgm:prSet>
      <dgm:spPr/>
    </dgm:pt>
    <dgm:pt modelId="{37940A56-7E0F-4209-88DA-90B261DBFA82}" type="pres">
      <dgm:prSet presAssocID="{419ECDEE-C2C9-45DB-B2B7-DAFEAF74525A}" presName="ThreeNodes_3_text" presStyleLbl="node1" presStyleIdx="2" presStyleCnt="3">
        <dgm:presLayoutVars>
          <dgm:bulletEnabled val="1"/>
        </dgm:presLayoutVars>
      </dgm:prSet>
      <dgm:spPr/>
    </dgm:pt>
  </dgm:ptLst>
  <dgm:cxnLst>
    <dgm:cxn modelId="{9836C303-8EDF-43A9-A56C-13857900306B}" type="presOf" srcId="{90760015-5EA5-4D6B-B06C-6297A3FB971A}" destId="{1B179E29-436B-48B1-B805-A0B032A37DC9}" srcOrd="0" destOrd="0" presId="urn:microsoft.com/office/officeart/2005/8/layout/vProcess5"/>
    <dgm:cxn modelId="{C9FFA604-D236-490C-8BC6-2FDD43FC98AD}" type="presOf" srcId="{419ECDEE-C2C9-45DB-B2B7-DAFEAF74525A}" destId="{E62D5C7B-88D6-4032-A246-56A2AD367D27}" srcOrd="0" destOrd="0" presId="urn:microsoft.com/office/officeart/2005/8/layout/vProcess5"/>
    <dgm:cxn modelId="{209AD12B-716F-450E-AC40-AB166E3A1069}" srcId="{419ECDEE-C2C9-45DB-B2B7-DAFEAF74525A}" destId="{DE57AE55-3F2C-437F-BA79-3A563A1EAD5B}" srcOrd="1" destOrd="0" parTransId="{B9BB5507-D7C8-4504-8642-A9060FAC80C7}" sibTransId="{2A83CEA3-78A4-450B-A5CB-1C6A6F7F16B5}"/>
    <dgm:cxn modelId="{14A84137-1397-46E2-9836-61FD44C326A0}" type="presOf" srcId="{90760015-5EA5-4D6B-B06C-6297A3FB971A}" destId="{3703108E-88D0-4079-B448-AACAF2B3A423}" srcOrd="1" destOrd="0" presId="urn:microsoft.com/office/officeart/2005/8/layout/vProcess5"/>
    <dgm:cxn modelId="{D8C10D3A-B23D-44E1-84C6-ECCC2D55E45F}" srcId="{419ECDEE-C2C9-45DB-B2B7-DAFEAF74525A}" destId="{90760015-5EA5-4D6B-B06C-6297A3FB971A}" srcOrd="0" destOrd="0" parTransId="{675EC994-9B85-45AF-9C94-E72987E5A94D}" sibTransId="{0A5D9F4C-426B-4593-B55D-956E53796D0F}"/>
    <dgm:cxn modelId="{A3D2A941-2435-4EB7-9B5F-148247BEF912}" type="presOf" srcId="{DE57AE55-3F2C-437F-BA79-3A563A1EAD5B}" destId="{10F3E013-52DC-4061-9F50-DCB214A79F03}" srcOrd="0" destOrd="0" presId="urn:microsoft.com/office/officeart/2005/8/layout/vProcess5"/>
    <dgm:cxn modelId="{91DDCD50-BFF7-46FD-99B7-8FA26C93842D}" type="presOf" srcId="{AB4CB5F6-699F-466A-AEFD-BDF2DFC9486E}" destId="{37940A56-7E0F-4209-88DA-90B261DBFA82}" srcOrd="1" destOrd="0" presId="urn:microsoft.com/office/officeart/2005/8/layout/vProcess5"/>
    <dgm:cxn modelId="{66F07992-BF1F-4295-B18D-3145FD7B0AD7}" type="presOf" srcId="{AB4CB5F6-699F-466A-AEFD-BDF2DFC9486E}" destId="{971D8082-602C-4F5F-9154-816C49D9DC9E}" srcOrd="0" destOrd="0" presId="urn:microsoft.com/office/officeart/2005/8/layout/vProcess5"/>
    <dgm:cxn modelId="{8FC636B4-2E8A-4FE8-95BC-686BE85291EC}" srcId="{419ECDEE-C2C9-45DB-B2B7-DAFEAF74525A}" destId="{AB4CB5F6-699F-466A-AEFD-BDF2DFC9486E}" srcOrd="2" destOrd="0" parTransId="{CE1D7BAD-683C-4001-8B85-33D842C873B9}" sibTransId="{0900319E-3796-4C9F-B1F8-B155872004F7}"/>
    <dgm:cxn modelId="{669C60BD-4987-43CB-9C81-1007BD882343}" type="presOf" srcId="{DE57AE55-3F2C-437F-BA79-3A563A1EAD5B}" destId="{0EBD97D2-6A08-472E-B9B7-7DA30108EDDD}" srcOrd="1" destOrd="0" presId="urn:microsoft.com/office/officeart/2005/8/layout/vProcess5"/>
    <dgm:cxn modelId="{26EBA7C9-3737-4D05-B907-234998E61535}" type="presOf" srcId="{2A83CEA3-78A4-450B-A5CB-1C6A6F7F16B5}" destId="{D2B3539F-A36C-46C2-B2EF-2BB5E2EDFB58}" srcOrd="0" destOrd="0" presId="urn:microsoft.com/office/officeart/2005/8/layout/vProcess5"/>
    <dgm:cxn modelId="{932BBCE7-44A0-45F7-B427-99BD18B01656}" type="presOf" srcId="{0A5D9F4C-426B-4593-B55D-956E53796D0F}" destId="{DFB0E208-E79B-47BB-9158-830F99DFBC6E}" srcOrd="0" destOrd="0" presId="urn:microsoft.com/office/officeart/2005/8/layout/vProcess5"/>
    <dgm:cxn modelId="{66E6D947-5F8C-47A2-AEB5-B49A31B1B9E2}" type="presParOf" srcId="{E62D5C7B-88D6-4032-A246-56A2AD367D27}" destId="{C44B99D5-314F-4409-BB0A-EA77F24699D0}" srcOrd="0" destOrd="0" presId="urn:microsoft.com/office/officeart/2005/8/layout/vProcess5"/>
    <dgm:cxn modelId="{1D7E2A95-95AD-4CF1-87FD-CC0FCEF0736C}" type="presParOf" srcId="{E62D5C7B-88D6-4032-A246-56A2AD367D27}" destId="{1B179E29-436B-48B1-B805-A0B032A37DC9}" srcOrd="1" destOrd="0" presId="urn:microsoft.com/office/officeart/2005/8/layout/vProcess5"/>
    <dgm:cxn modelId="{6B503464-E744-4235-9E83-7F9ABDB4996C}" type="presParOf" srcId="{E62D5C7B-88D6-4032-A246-56A2AD367D27}" destId="{10F3E013-52DC-4061-9F50-DCB214A79F03}" srcOrd="2" destOrd="0" presId="urn:microsoft.com/office/officeart/2005/8/layout/vProcess5"/>
    <dgm:cxn modelId="{6958F5C2-3A24-4327-A112-C8C8D44F4263}" type="presParOf" srcId="{E62D5C7B-88D6-4032-A246-56A2AD367D27}" destId="{971D8082-602C-4F5F-9154-816C49D9DC9E}" srcOrd="3" destOrd="0" presId="urn:microsoft.com/office/officeart/2005/8/layout/vProcess5"/>
    <dgm:cxn modelId="{B4455E82-8EE2-49D0-B0EA-B33526B30895}" type="presParOf" srcId="{E62D5C7B-88D6-4032-A246-56A2AD367D27}" destId="{DFB0E208-E79B-47BB-9158-830F99DFBC6E}" srcOrd="4" destOrd="0" presId="urn:microsoft.com/office/officeart/2005/8/layout/vProcess5"/>
    <dgm:cxn modelId="{6B7D42CC-7BAC-45A3-91F0-9729534650E1}" type="presParOf" srcId="{E62D5C7B-88D6-4032-A246-56A2AD367D27}" destId="{D2B3539F-A36C-46C2-B2EF-2BB5E2EDFB58}" srcOrd="5" destOrd="0" presId="urn:microsoft.com/office/officeart/2005/8/layout/vProcess5"/>
    <dgm:cxn modelId="{659D4F8E-169E-420E-9DEB-4EAC83CDB446}" type="presParOf" srcId="{E62D5C7B-88D6-4032-A246-56A2AD367D27}" destId="{3703108E-88D0-4079-B448-AACAF2B3A423}" srcOrd="6" destOrd="0" presId="urn:microsoft.com/office/officeart/2005/8/layout/vProcess5"/>
    <dgm:cxn modelId="{FB3C46B6-7108-46AC-8A04-8BD7E8D55799}" type="presParOf" srcId="{E62D5C7B-88D6-4032-A246-56A2AD367D27}" destId="{0EBD97D2-6A08-472E-B9B7-7DA30108EDDD}" srcOrd="7" destOrd="0" presId="urn:microsoft.com/office/officeart/2005/8/layout/vProcess5"/>
    <dgm:cxn modelId="{7E156D53-DAA8-4372-AF9F-2AA797BDCF62}" type="presParOf" srcId="{E62D5C7B-88D6-4032-A246-56A2AD367D27}" destId="{37940A56-7E0F-4209-88DA-90B261DBFA82}"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00D034E7-AC0E-4493-91FF-071C192FDB22}"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07E21935-8F4B-46D6-B74C-1576F2AAC570}">
      <dgm:prSet/>
      <dgm:spPr/>
      <dgm:t>
        <a:bodyPr/>
        <a:lstStyle/>
        <a:p>
          <a:r>
            <a:rPr lang="en-US" dirty="0"/>
            <a:t>The Cisco Service-Oriented Network Architecture (SONA) framework applies Intelligent Information Network (IIN)  within the enterprise network. SONA divides the IIN ideal into the following three different layers:</a:t>
          </a:r>
        </a:p>
      </dgm:t>
    </dgm:pt>
    <dgm:pt modelId="{BD1E618F-3424-47F4-9FF8-BC8B54C5D4AA}" type="parTrans" cxnId="{B08C7CCA-845D-4852-A241-008434F6610D}">
      <dgm:prSet/>
      <dgm:spPr/>
      <dgm:t>
        <a:bodyPr/>
        <a:lstStyle/>
        <a:p>
          <a:endParaRPr lang="en-US"/>
        </a:p>
      </dgm:t>
    </dgm:pt>
    <dgm:pt modelId="{2680E406-C6FB-4CC0-8A2F-29701C4CBBA4}" type="sibTrans" cxnId="{B08C7CCA-845D-4852-A241-008434F6610D}">
      <dgm:prSet/>
      <dgm:spPr/>
      <dgm:t>
        <a:bodyPr/>
        <a:lstStyle/>
        <a:p>
          <a:endParaRPr lang="en-US"/>
        </a:p>
      </dgm:t>
    </dgm:pt>
    <dgm:pt modelId="{A5DADFC9-8A6C-419B-A8BE-70A1D9E9C799}">
      <dgm:prSet/>
      <dgm:spPr/>
      <dgm:t>
        <a:bodyPr/>
        <a:lstStyle/>
        <a:p>
          <a:r>
            <a:rPr lang="en-US"/>
            <a:t>The Network Infrastructure Layer</a:t>
          </a:r>
        </a:p>
      </dgm:t>
    </dgm:pt>
    <dgm:pt modelId="{93DAD0C1-90DD-404D-8EF9-A8B4DEE18B83}" type="parTrans" cxnId="{CC1EF5FA-F731-4757-9B75-0977C3CAFF41}">
      <dgm:prSet/>
      <dgm:spPr/>
      <dgm:t>
        <a:bodyPr/>
        <a:lstStyle/>
        <a:p>
          <a:endParaRPr lang="en-US"/>
        </a:p>
      </dgm:t>
    </dgm:pt>
    <dgm:pt modelId="{A71CEFA0-8EB0-4C2E-A83B-9706F24464BD}" type="sibTrans" cxnId="{CC1EF5FA-F731-4757-9B75-0977C3CAFF41}">
      <dgm:prSet/>
      <dgm:spPr/>
      <dgm:t>
        <a:bodyPr/>
        <a:lstStyle/>
        <a:p>
          <a:endParaRPr lang="en-US"/>
        </a:p>
      </dgm:t>
    </dgm:pt>
    <dgm:pt modelId="{89EB7BF8-03B1-4AF5-BFDA-F9F881811A70}">
      <dgm:prSet/>
      <dgm:spPr/>
      <dgm:t>
        <a:bodyPr/>
        <a:lstStyle/>
        <a:p>
          <a:r>
            <a:rPr lang="en-US"/>
            <a:t>The Interactive Services Layer</a:t>
          </a:r>
        </a:p>
      </dgm:t>
    </dgm:pt>
    <dgm:pt modelId="{EEFDF73A-77ED-411D-9BC6-D019E4DD15F1}" type="parTrans" cxnId="{F675A7D0-5D65-44A2-B291-10D0125A3A19}">
      <dgm:prSet/>
      <dgm:spPr/>
      <dgm:t>
        <a:bodyPr/>
        <a:lstStyle/>
        <a:p>
          <a:endParaRPr lang="en-US"/>
        </a:p>
      </dgm:t>
    </dgm:pt>
    <dgm:pt modelId="{89611777-D415-4615-B0FC-0CFCB3ECA5F7}" type="sibTrans" cxnId="{F675A7D0-5D65-44A2-B291-10D0125A3A19}">
      <dgm:prSet/>
      <dgm:spPr/>
      <dgm:t>
        <a:bodyPr/>
        <a:lstStyle/>
        <a:p>
          <a:endParaRPr lang="en-US"/>
        </a:p>
      </dgm:t>
    </dgm:pt>
    <dgm:pt modelId="{B6FECB32-360D-4920-A0EF-752CFF25BB37}">
      <dgm:prSet/>
      <dgm:spPr/>
      <dgm:t>
        <a:bodyPr/>
        <a:lstStyle/>
        <a:p>
          <a:r>
            <a:rPr lang="en-US"/>
            <a:t>The Application Layer</a:t>
          </a:r>
        </a:p>
      </dgm:t>
    </dgm:pt>
    <dgm:pt modelId="{10F44337-AFCF-4A36-B97D-280FEB5EAFCD}" type="parTrans" cxnId="{04C60BD8-5639-488F-8DAC-583814429E19}">
      <dgm:prSet/>
      <dgm:spPr/>
      <dgm:t>
        <a:bodyPr/>
        <a:lstStyle/>
        <a:p>
          <a:endParaRPr lang="en-US"/>
        </a:p>
      </dgm:t>
    </dgm:pt>
    <dgm:pt modelId="{3A76E5A8-AC6B-4285-B852-C804BFDCE9C8}" type="sibTrans" cxnId="{04C60BD8-5639-488F-8DAC-583814429E19}">
      <dgm:prSet/>
      <dgm:spPr/>
      <dgm:t>
        <a:bodyPr/>
        <a:lstStyle/>
        <a:p>
          <a:endParaRPr lang="en-US"/>
        </a:p>
      </dgm:t>
    </dgm:pt>
    <dgm:pt modelId="{8C37C5A4-F8A9-4205-93ED-332398D2625D}" type="pres">
      <dgm:prSet presAssocID="{00D034E7-AC0E-4493-91FF-071C192FDB22}" presName="vert0" presStyleCnt="0">
        <dgm:presLayoutVars>
          <dgm:dir/>
          <dgm:animOne val="branch"/>
          <dgm:animLvl val="lvl"/>
        </dgm:presLayoutVars>
      </dgm:prSet>
      <dgm:spPr/>
    </dgm:pt>
    <dgm:pt modelId="{60480A21-53A2-4391-9604-0AEC5988D72B}" type="pres">
      <dgm:prSet presAssocID="{07E21935-8F4B-46D6-B74C-1576F2AAC570}" presName="thickLine" presStyleLbl="alignNode1" presStyleIdx="0" presStyleCnt="4"/>
      <dgm:spPr/>
    </dgm:pt>
    <dgm:pt modelId="{788DBDE4-0101-46A6-873A-304C2177CE47}" type="pres">
      <dgm:prSet presAssocID="{07E21935-8F4B-46D6-B74C-1576F2AAC570}" presName="horz1" presStyleCnt="0"/>
      <dgm:spPr/>
    </dgm:pt>
    <dgm:pt modelId="{D1B49CA4-95B9-403B-B526-55F5FBAB03BB}" type="pres">
      <dgm:prSet presAssocID="{07E21935-8F4B-46D6-B74C-1576F2AAC570}" presName="tx1" presStyleLbl="revTx" presStyleIdx="0" presStyleCnt="4"/>
      <dgm:spPr/>
    </dgm:pt>
    <dgm:pt modelId="{C25F1778-EB48-4B9F-97C4-1F11BA597E39}" type="pres">
      <dgm:prSet presAssocID="{07E21935-8F4B-46D6-B74C-1576F2AAC570}" presName="vert1" presStyleCnt="0"/>
      <dgm:spPr/>
    </dgm:pt>
    <dgm:pt modelId="{E5BA50E8-E642-479B-B53E-3DE8F3BC45C5}" type="pres">
      <dgm:prSet presAssocID="{A5DADFC9-8A6C-419B-A8BE-70A1D9E9C799}" presName="thickLine" presStyleLbl="alignNode1" presStyleIdx="1" presStyleCnt="4"/>
      <dgm:spPr/>
    </dgm:pt>
    <dgm:pt modelId="{C73E11CB-9693-4DBA-AA49-BC4B3EA8711B}" type="pres">
      <dgm:prSet presAssocID="{A5DADFC9-8A6C-419B-A8BE-70A1D9E9C799}" presName="horz1" presStyleCnt="0"/>
      <dgm:spPr/>
    </dgm:pt>
    <dgm:pt modelId="{0AAAC50F-721D-45C2-8A8E-D657F71F918B}" type="pres">
      <dgm:prSet presAssocID="{A5DADFC9-8A6C-419B-A8BE-70A1D9E9C799}" presName="tx1" presStyleLbl="revTx" presStyleIdx="1" presStyleCnt="4"/>
      <dgm:spPr/>
    </dgm:pt>
    <dgm:pt modelId="{0B093FB1-303C-486F-9C65-2B2F5BA07C4C}" type="pres">
      <dgm:prSet presAssocID="{A5DADFC9-8A6C-419B-A8BE-70A1D9E9C799}" presName="vert1" presStyleCnt="0"/>
      <dgm:spPr/>
    </dgm:pt>
    <dgm:pt modelId="{09C3A0AF-7F33-439B-AB32-AA2032B605EB}" type="pres">
      <dgm:prSet presAssocID="{89EB7BF8-03B1-4AF5-BFDA-F9F881811A70}" presName="thickLine" presStyleLbl="alignNode1" presStyleIdx="2" presStyleCnt="4"/>
      <dgm:spPr/>
    </dgm:pt>
    <dgm:pt modelId="{56DB3C7E-0CB9-41B7-8CCF-379BF20C2C43}" type="pres">
      <dgm:prSet presAssocID="{89EB7BF8-03B1-4AF5-BFDA-F9F881811A70}" presName="horz1" presStyleCnt="0"/>
      <dgm:spPr/>
    </dgm:pt>
    <dgm:pt modelId="{C0FA1A18-5A22-4960-946C-B9A329EFDCE4}" type="pres">
      <dgm:prSet presAssocID="{89EB7BF8-03B1-4AF5-BFDA-F9F881811A70}" presName="tx1" presStyleLbl="revTx" presStyleIdx="2" presStyleCnt="4"/>
      <dgm:spPr/>
    </dgm:pt>
    <dgm:pt modelId="{D0D8A85E-B603-4E95-8B63-A04CB2DE7071}" type="pres">
      <dgm:prSet presAssocID="{89EB7BF8-03B1-4AF5-BFDA-F9F881811A70}" presName="vert1" presStyleCnt="0"/>
      <dgm:spPr/>
    </dgm:pt>
    <dgm:pt modelId="{2AF27F56-E47E-48C7-96AB-B024677371C2}" type="pres">
      <dgm:prSet presAssocID="{B6FECB32-360D-4920-A0EF-752CFF25BB37}" presName="thickLine" presStyleLbl="alignNode1" presStyleIdx="3" presStyleCnt="4"/>
      <dgm:spPr/>
    </dgm:pt>
    <dgm:pt modelId="{FD32C480-2899-4528-A155-D46FFC740F70}" type="pres">
      <dgm:prSet presAssocID="{B6FECB32-360D-4920-A0EF-752CFF25BB37}" presName="horz1" presStyleCnt="0"/>
      <dgm:spPr/>
    </dgm:pt>
    <dgm:pt modelId="{A1BDF11A-C543-4CE2-BFAB-93EC047C80F3}" type="pres">
      <dgm:prSet presAssocID="{B6FECB32-360D-4920-A0EF-752CFF25BB37}" presName="tx1" presStyleLbl="revTx" presStyleIdx="3" presStyleCnt="4"/>
      <dgm:spPr/>
    </dgm:pt>
    <dgm:pt modelId="{ED0FECCC-F963-405C-860D-64B3D25051D4}" type="pres">
      <dgm:prSet presAssocID="{B6FECB32-360D-4920-A0EF-752CFF25BB37}" presName="vert1" presStyleCnt="0"/>
      <dgm:spPr/>
    </dgm:pt>
  </dgm:ptLst>
  <dgm:cxnLst>
    <dgm:cxn modelId="{8340272D-B0C8-4E8D-9534-3350199C3A85}" type="presOf" srcId="{B6FECB32-360D-4920-A0EF-752CFF25BB37}" destId="{A1BDF11A-C543-4CE2-BFAB-93EC047C80F3}" srcOrd="0" destOrd="0" presId="urn:microsoft.com/office/officeart/2008/layout/LinedList"/>
    <dgm:cxn modelId="{9BE65D38-D3D2-4D49-B08D-5B5CC5B223CC}" type="presOf" srcId="{89EB7BF8-03B1-4AF5-BFDA-F9F881811A70}" destId="{C0FA1A18-5A22-4960-946C-B9A329EFDCE4}" srcOrd="0" destOrd="0" presId="urn:microsoft.com/office/officeart/2008/layout/LinedList"/>
    <dgm:cxn modelId="{DBDB9494-A9DA-4FF4-A063-3060AC36A6F4}" type="presOf" srcId="{A5DADFC9-8A6C-419B-A8BE-70A1D9E9C799}" destId="{0AAAC50F-721D-45C2-8A8E-D657F71F918B}" srcOrd="0" destOrd="0" presId="urn:microsoft.com/office/officeart/2008/layout/LinedList"/>
    <dgm:cxn modelId="{62872D96-2263-42C1-B37B-0A1E9E501B5A}" type="presOf" srcId="{00D034E7-AC0E-4493-91FF-071C192FDB22}" destId="{8C37C5A4-F8A9-4205-93ED-332398D2625D}" srcOrd="0" destOrd="0" presId="urn:microsoft.com/office/officeart/2008/layout/LinedList"/>
    <dgm:cxn modelId="{B08C7CCA-845D-4852-A241-008434F6610D}" srcId="{00D034E7-AC0E-4493-91FF-071C192FDB22}" destId="{07E21935-8F4B-46D6-B74C-1576F2AAC570}" srcOrd="0" destOrd="0" parTransId="{BD1E618F-3424-47F4-9FF8-BC8B54C5D4AA}" sibTransId="{2680E406-C6FB-4CC0-8A2F-29701C4CBBA4}"/>
    <dgm:cxn modelId="{F675A7D0-5D65-44A2-B291-10D0125A3A19}" srcId="{00D034E7-AC0E-4493-91FF-071C192FDB22}" destId="{89EB7BF8-03B1-4AF5-BFDA-F9F881811A70}" srcOrd="2" destOrd="0" parTransId="{EEFDF73A-77ED-411D-9BC6-D019E4DD15F1}" sibTransId="{89611777-D415-4615-B0FC-0CFCB3ECA5F7}"/>
    <dgm:cxn modelId="{04C60BD8-5639-488F-8DAC-583814429E19}" srcId="{00D034E7-AC0E-4493-91FF-071C192FDB22}" destId="{B6FECB32-360D-4920-A0EF-752CFF25BB37}" srcOrd="3" destOrd="0" parTransId="{10F44337-AFCF-4A36-B97D-280FEB5EAFCD}" sibTransId="{3A76E5A8-AC6B-4285-B852-C804BFDCE9C8}"/>
    <dgm:cxn modelId="{BD16C6DF-03A1-4891-8535-C5DA3B1E110A}" type="presOf" srcId="{07E21935-8F4B-46D6-B74C-1576F2AAC570}" destId="{D1B49CA4-95B9-403B-B526-55F5FBAB03BB}" srcOrd="0" destOrd="0" presId="urn:microsoft.com/office/officeart/2008/layout/LinedList"/>
    <dgm:cxn modelId="{CC1EF5FA-F731-4757-9B75-0977C3CAFF41}" srcId="{00D034E7-AC0E-4493-91FF-071C192FDB22}" destId="{A5DADFC9-8A6C-419B-A8BE-70A1D9E9C799}" srcOrd="1" destOrd="0" parTransId="{93DAD0C1-90DD-404D-8EF9-A8B4DEE18B83}" sibTransId="{A71CEFA0-8EB0-4C2E-A83B-9706F24464BD}"/>
    <dgm:cxn modelId="{235D4DDE-8552-408A-B376-51B7BEBFCA32}" type="presParOf" srcId="{8C37C5A4-F8A9-4205-93ED-332398D2625D}" destId="{60480A21-53A2-4391-9604-0AEC5988D72B}" srcOrd="0" destOrd="0" presId="urn:microsoft.com/office/officeart/2008/layout/LinedList"/>
    <dgm:cxn modelId="{69E49E71-8BA8-4270-84E4-1CC119AA3EBC}" type="presParOf" srcId="{8C37C5A4-F8A9-4205-93ED-332398D2625D}" destId="{788DBDE4-0101-46A6-873A-304C2177CE47}" srcOrd="1" destOrd="0" presId="urn:microsoft.com/office/officeart/2008/layout/LinedList"/>
    <dgm:cxn modelId="{CE3344C9-4A88-487F-83E9-900866C0265E}" type="presParOf" srcId="{788DBDE4-0101-46A6-873A-304C2177CE47}" destId="{D1B49CA4-95B9-403B-B526-55F5FBAB03BB}" srcOrd="0" destOrd="0" presId="urn:microsoft.com/office/officeart/2008/layout/LinedList"/>
    <dgm:cxn modelId="{FE13F876-EF76-4216-82EB-9DCE965B9B9E}" type="presParOf" srcId="{788DBDE4-0101-46A6-873A-304C2177CE47}" destId="{C25F1778-EB48-4B9F-97C4-1F11BA597E39}" srcOrd="1" destOrd="0" presId="urn:microsoft.com/office/officeart/2008/layout/LinedList"/>
    <dgm:cxn modelId="{B724863C-13AF-4887-BA5F-A74FF9F5522C}" type="presParOf" srcId="{8C37C5A4-F8A9-4205-93ED-332398D2625D}" destId="{E5BA50E8-E642-479B-B53E-3DE8F3BC45C5}" srcOrd="2" destOrd="0" presId="urn:microsoft.com/office/officeart/2008/layout/LinedList"/>
    <dgm:cxn modelId="{3235ABFE-4EE4-4433-BB33-DCA73D6400FE}" type="presParOf" srcId="{8C37C5A4-F8A9-4205-93ED-332398D2625D}" destId="{C73E11CB-9693-4DBA-AA49-BC4B3EA8711B}" srcOrd="3" destOrd="0" presId="urn:microsoft.com/office/officeart/2008/layout/LinedList"/>
    <dgm:cxn modelId="{0B96F541-7668-46B2-B271-67DCA738F2C2}" type="presParOf" srcId="{C73E11CB-9693-4DBA-AA49-BC4B3EA8711B}" destId="{0AAAC50F-721D-45C2-8A8E-D657F71F918B}" srcOrd="0" destOrd="0" presId="urn:microsoft.com/office/officeart/2008/layout/LinedList"/>
    <dgm:cxn modelId="{9AB4B731-71A5-4329-9874-A6C5C2F5CA72}" type="presParOf" srcId="{C73E11CB-9693-4DBA-AA49-BC4B3EA8711B}" destId="{0B093FB1-303C-486F-9C65-2B2F5BA07C4C}" srcOrd="1" destOrd="0" presId="urn:microsoft.com/office/officeart/2008/layout/LinedList"/>
    <dgm:cxn modelId="{2B98E15B-0AE0-4F69-BF41-7219CC414CBD}" type="presParOf" srcId="{8C37C5A4-F8A9-4205-93ED-332398D2625D}" destId="{09C3A0AF-7F33-439B-AB32-AA2032B605EB}" srcOrd="4" destOrd="0" presId="urn:microsoft.com/office/officeart/2008/layout/LinedList"/>
    <dgm:cxn modelId="{0F752BBB-4006-4A18-B020-A250D071A500}" type="presParOf" srcId="{8C37C5A4-F8A9-4205-93ED-332398D2625D}" destId="{56DB3C7E-0CB9-41B7-8CCF-379BF20C2C43}" srcOrd="5" destOrd="0" presId="urn:microsoft.com/office/officeart/2008/layout/LinedList"/>
    <dgm:cxn modelId="{724CFD28-CAEE-43BB-8E68-717C07129851}" type="presParOf" srcId="{56DB3C7E-0CB9-41B7-8CCF-379BF20C2C43}" destId="{C0FA1A18-5A22-4960-946C-B9A329EFDCE4}" srcOrd="0" destOrd="0" presId="urn:microsoft.com/office/officeart/2008/layout/LinedList"/>
    <dgm:cxn modelId="{8AECFDDD-C4D6-49C1-B4F0-2B450A5F2FA8}" type="presParOf" srcId="{56DB3C7E-0CB9-41B7-8CCF-379BF20C2C43}" destId="{D0D8A85E-B603-4E95-8B63-A04CB2DE7071}" srcOrd="1" destOrd="0" presId="urn:microsoft.com/office/officeart/2008/layout/LinedList"/>
    <dgm:cxn modelId="{96530CD2-127B-4FC2-87F0-B41D5228B42C}" type="presParOf" srcId="{8C37C5A4-F8A9-4205-93ED-332398D2625D}" destId="{2AF27F56-E47E-48C7-96AB-B024677371C2}" srcOrd="6" destOrd="0" presId="urn:microsoft.com/office/officeart/2008/layout/LinedList"/>
    <dgm:cxn modelId="{347CCB5D-032B-498E-83DB-A9A58247AFFE}" type="presParOf" srcId="{8C37C5A4-F8A9-4205-93ED-332398D2625D}" destId="{FD32C480-2899-4528-A155-D46FFC740F70}" srcOrd="7" destOrd="0" presId="urn:microsoft.com/office/officeart/2008/layout/LinedList"/>
    <dgm:cxn modelId="{0FCAFC2A-9416-4E40-9950-CCB0685E545A}" type="presParOf" srcId="{FD32C480-2899-4528-A155-D46FFC740F70}" destId="{A1BDF11A-C543-4CE2-BFAB-93EC047C80F3}" srcOrd="0" destOrd="0" presId="urn:microsoft.com/office/officeart/2008/layout/LinedList"/>
    <dgm:cxn modelId="{C5EB0122-409B-4D10-BA2A-FF1900B15531}" type="presParOf" srcId="{FD32C480-2899-4528-A155-D46FFC740F70}" destId="{ED0FECCC-F963-405C-860D-64B3D25051D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419ECDEE-C2C9-45DB-B2B7-DAFEAF74525A}"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90760015-5EA5-4D6B-B06C-6297A3FB971A}">
      <dgm:prSet/>
      <dgm:spPr/>
      <dgm:t>
        <a:bodyPr/>
        <a:lstStyle/>
        <a:p>
          <a:r>
            <a:rPr lang="en-US" dirty="0"/>
            <a:t>The network infrastructure layer, also referred to as the physical infrastructure layer, facilitates the transport of services across the network. It refers to a hierarchical converged network that includes servers, storage, and clients.</a:t>
          </a:r>
        </a:p>
      </dgm:t>
    </dgm:pt>
    <dgm:pt modelId="{675EC994-9B85-45AF-9C94-E72987E5A94D}" type="parTrans" cxnId="{D8C10D3A-B23D-44E1-84C6-ECCC2D55E45F}">
      <dgm:prSet/>
      <dgm:spPr/>
      <dgm:t>
        <a:bodyPr/>
        <a:lstStyle/>
        <a:p>
          <a:endParaRPr lang="en-US"/>
        </a:p>
      </dgm:t>
    </dgm:pt>
    <dgm:pt modelId="{0A5D9F4C-426B-4593-B55D-956E53796D0F}" type="sibTrans" cxnId="{D8C10D3A-B23D-44E1-84C6-ECCC2D55E45F}">
      <dgm:prSet/>
      <dgm:spPr/>
      <dgm:t>
        <a:bodyPr/>
        <a:lstStyle/>
        <a:p>
          <a:endParaRPr lang="en-US"/>
        </a:p>
      </dgm:t>
    </dgm:pt>
    <dgm:pt modelId="{DE57AE55-3F2C-437F-BA79-3A563A1EAD5B}">
      <dgm:prSet/>
      <dgm:spPr/>
      <dgm:t>
        <a:bodyPr/>
        <a:lstStyle/>
        <a:p>
          <a:r>
            <a:rPr lang="en-US" dirty="0"/>
            <a:t>The interactive services layer, also referred to as the core common services layer, optimizes the communication between applications and services using intelligent network functions such as security, identity, voice, virtualization, and quality of service.</a:t>
          </a:r>
        </a:p>
      </dgm:t>
    </dgm:pt>
    <dgm:pt modelId="{B9BB5507-D7C8-4504-8642-A9060FAC80C7}" type="parTrans" cxnId="{209AD12B-716F-450E-AC40-AB166E3A1069}">
      <dgm:prSet/>
      <dgm:spPr/>
      <dgm:t>
        <a:bodyPr/>
        <a:lstStyle/>
        <a:p>
          <a:endParaRPr lang="en-US"/>
        </a:p>
      </dgm:t>
    </dgm:pt>
    <dgm:pt modelId="{2A83CEA3-78A4-450B-A5CB-1C6A6F7F16B5}" type="sibTrans" cxnId="{209AD12B-716F-450E-AC40-AB166E3A1069}">
      <dgm:prSet/>
      <dgm:spPr/>
      <dgm:t>
        <a:bodyPr/>
        <a:lstStyle/>
        <a:p>
          <a:endParaRPr lang="en-US"/>
        </a:p>
      </dgm:t>
    </dgm:pt>
    <dgm:pt modelId="{AB4CB5F6-699F-466A-AEFD-BDF2DFC9486E}">
      <dgm:prSet/>
      <dgm:spPr/>
      <dgm:t>
        <a:bodyPr/>
        <a:lstStyle/>
        <a:p>
          <a:r>
            <a:rPr lang="en-US" dirty="0"/>
            <a:t>The application layer contains the business and collaboration applications used by end users. These applications include commercial and internally developed applications, Software-as-a-Service (SaaS), and composite applications within the Service-Oriented Architecture (SOA).</a:t>
          </a:r>
        </a:p>
      </dgm:t>
    </dgm:pt>
    <dgm:pt modelId="{CE1D7BAD-683C-4001-8B85-33D842C873B9}" type="parTrans" cxnId="{8FC636B4-2E8A-4FE8-95BC-686BE85291EC}">
      <dgm:prSet/>
      <dgm:spPr/>
      <dgm:t>
        <a:bodyPr/>
        <a:lstStyle/>
        <a:p>
          <a:endParaRPr lang="en-US"/>
        </a:p>
      </dgm:t>
    </dgm:pt>
    <dgm:pt modelId="{0900319E-3796-4C9F-B1F8-B155872004F7}" type="sibTrans" cxnId="{8FC636B4-2E8A-4FE8-95BC-686BE85291EC}">
      <dgm:prSet/>
      <dgm:spPr/>
      <dgm:t>
        <a:bodyPr/>
        <a:lstStyle/>
        <a:p>
          <a:endParaRPr lang="en-US"/>
        </a:p>
      </dgm:t>
    </dgm:pt>
    <dgm:pt modelId="{E62D5C7B-88D6-4032-A246-56A2AD367D27}" type="pres">
      <dgm:prSet presAssocID="{419ECDEE-C2C9-45DB-B2B7-DAFEAF74525A}" presName="outerComposite" presStyleCnt="0">
        <dgm:presLayoutVars>
          <dgm:chMax val="5"/>
          <dgm:dir/>
          <dgm:resizeHandles val="exact"/>
        </dgm:presLayoutVars>
      </dgm:prSet>
      <dgm:spPr/>
    </dgm:pt>
    <dgm:pt modelId="{C44B99D5-314F-4409-BB0A-EA77F24699D0}" type="pres">
      <dgm:prSet presAssocID="{419ECDEE-C2C9-45DB-B2B7-DAFEAF74525A}" presName="dummyMaxCanvas" presStyleCnt="0">
        <dgm:presLayoutVars/>
      </dgm:prSet>
      <dgm:spPr/>
    </dgm:pt>
    <dgm:pt modelId="{1B179E29-436B-48B1-B805-A0B032A37DC9}" type="pres">
      <dgm:prSet presAssocID="{419ECDEE-C2C9-45DB-B2B7-DAFEAF74525A}" presName="ThreeNodes_1" presStyleLbl="node1" presStyleIdx="0" presStyleCnt="3">
        <dgm:presLayoutVars>
          <dgm:bulletEnabled val="1"/>
        </dgm:presLayoutVars>
      </dgm:prSet>
      <dgm:spPr/>
    </dgm:pt>
    <dgm:pt modelId="{10F3E013-52DC-4061-9F50-DCB214A79F03}" type="pres">
      <dgm:prSet presAssocID="{419ECDEE-C2C9-45DB-B2B7-DAFEAF74525A}" presName="ThreeNodes_2" presStyleLbl="node1" presStyleIdx="1" presStyleCnt="3" custLinFactNeighborX="-8824" custLinFactNeighborY="-247">
        <dgm:presLayoutVars>
          <dgm:bulletEnabled val="1"/>
        </dgm:presLayoutVars>
      </dgm:prSet>
      <dgm:spPr/>
    </dgm:pt>
    <dgm:pt modelId="{971D8082-602C-4F5F-9154-816C49D9DC9E}" type="pres">
      <dgm:prSet presAssocID="{419ECDEE-C2C9-45DB-B2B7-DAFEAF74525A}" presName="ThreeNodes_3" presStyleLbl="node1" presStyleIdx="2" presStyleCnt="3" custLinFactNeighborX="-17463" custLinFactNeighborY="-5139">
        <dgm:presLayoutVars>
          <dgm:bulletEnabled val="1"/>
        </dgm:presLayoutVars>
      </dgm:prSet>
      <dgm:spPr/>
    </dgm:pt>
    <dgm:pt modelId="{DFB0E208-E79B-47BB-9158-830F99DFBC6E}" type="pres">
      <dgm:prSet presAssocID="{419ECDEE-C2C9-45DB-B2B7-DAFEAF74525A}" presName="ThreeConn_1-2" presStyleLbl="fgAccFollowNode1" presStyleIdx="0" presStyleCnt="2" custLinFactNeighborX="-24384" custLinFactNeighborY="-9293">
        <dgm:presLayoutVars>
          <dgm:bulletEnabled val="1"/>
        </dgm:presLayoutVars>
      </dgm:prSet>
      <dgm:spPr/>
    </dgm:pt>
    <dgm:pt modelId="{D2B3539F-A36C-46C2-B2EF-2BB5E2EDFB58}" type="pres">
      <dgm:prSet presAssocID="{419ECDEE-C2C9-45DB-B2B7-DAFEAF74525A}" presName="ThreeConn_2-3" presStyleLbl="fgAccFollowNode1" presStyleIdx="1" presStyleCnt="2" custLinFactNeighborX="-94914" custLinFactNeighborY="-3118">
        <dgm:presLayoutVars>
          <dgm:bulletEnabled val="1"/>
        </dgm:presLayoutVars>
      </dgm:prSet>
      <dgm:spPr/>
    </dgm:pt>
    <dgm:pt modelId="{3703108E-88D0-4079-B448-AACAF2B3A423}" type="pres">
      <dgm:prSet presAssocID="{419ECDEE-C2C9-45DB-B2B7-DAFEAF74525A}" presName="ThreeNodes_1_text" presStyleLbl="node1" presStyleIdx="2" presStyleCnt="3">
        <dgm:presLayoutVars>
          <dgm:bulletEnabled val="1"/>
        </dgm:presLayoutVars>
      </dgm:prSet>
      <dgm:spPr/>
    </dgm:pt>
    <dgm:pt modelId="{0EBD97D2-6A08-472E-B9B7-7DA30108EDDD}" type="pres">
      <dgm:prSet presAssocID="{419ECDEE-C2C9-45DB-B2B7-DAFEAF74525A}" presName="ThreeNodes_2_text" presStyleLbl="node1" presStyleIdx="2" presStyleCnt="3">
        <dgm:presLayoutVars>
          <dgm:bulletEnabled val="1"/>
        </dgm:presLayoutVars>
      </dgm:prSet>
      <dgm:spPr/>
    </dgm:pt>
    <dgm:pt modelId="{37940A56-7E0F-4209-88DA-90B261DBFA82}" type="pres">
      <dgm:prSet presAssocID="{419ECDEE-C2C9-45DB-B2B7-DAFEAF74525A}" presName="ThreeNodes_3_text" presStyleLbl="node1" presStyleIdx="2" presStyleCnt="3">
        <dgm:presLayoutVars>
          <dgm:bulletEnabled val="1"/>
        </dgm:presLayoutVars>
      </dgm:prSet>
      <dgm:spPr/>
    </dgm:pt>
  </dgm:ptLst>
  <dgm:cxnLst>
    <dgm:cxn modelId="{9836C303-8EDF-43A9-A56C-13857900306B}" type="presOf" srcId="{90760015-5EA5-4D6B-B06C-6297A3FB971A}" destId="{1B179E29-436B-48B1-B805-A0B032A37DC9}" srcOrd="0" destOrd="0" presId="urn:microsoft.com/office/officeart/2005/8/layout/vProcess5"/>
    <dgm:cxn modelId="{C9FFA604-D236-490C-8BC6-2FDD43FC98AD}" type="presOf" srcId="{419ECDEE-C2C9-45DB-B2B7-DAFEAF74525A}" destId="{E62D5C7B-88D6-4032-A246-56A2AD367D27}" srcOrd="0" destOrd="0" presId="urn:microsoft.com/office/officeart/2005/8/layout/vProcess5"/>
    <dgm:cxn modelId="{209AD12B-716F-450E-AC40-AB166E3A1069}" srcId="{419ECDEE-C2C9-45DB-B2B7-DAFEAF74525A}" destId="{DE57AE55-3F2C-437F-BA79-3A563A1EAD5B}" srcOrd="1" destOrd="0" parTransId="{B9BB5507-D7C8-4504-8642-A9060FAC80C7}" sibTransId="{2A83CEA3-78A4-450B-A5CB-1C6A6F7F16B5}"/>
    <dgm:cxn modelId="{14A84137-1397-46E2-9836-61FD44C326A0}" type="presOf" srcId="{90760015-5EA5-4D6B-B06C-6297A3FB971A}" destId="{3703108E-88D0-4079-B448-AACAF2B3A423}" srcOrd="1" destOrd="0" presId="urn:microsoft.com/office/officeart/2005/8/layout/vProcess5"/>
    <dgm:cxn modelId="{D8C10D3A-B23D-44E1-84C6-ECCC2D55E45F}" srcId="{419ECDEE-C2C9-45DB-B2B7-DAFEAF74525A}" destId="{90760015-5EA5-4D6B-B06C-6297A3FB971A}" srcOrd="0" destOrd="0" parTransId="{675EC994-9B85-45AF-9C94-E72987E5A94D}" sibTransId="{0A5D9F4C-426B-4593-B55D-956E53796D0F}"/>
    <dgm:cxn modelId="{A3D2A941-2435-4EB7-9B5F-148247BEF912}" type="presOf" srcId="{DE57AE55-3F2C-437F-BA79-3A563A1EAD5B}" destId="{10F3E013-52DC-4061-9F50-DCB214A79F03}" srcOrd="0" destOrd="0" presId="urn:microsoft.com/office/officeart/2005/8/layout/vProcess5"/>
    <dgm:cxn modelId="{91DDCD50-BFF7-46FD-99B7-8FA26C93842D}" type="presOf" srcId="{AB4CB5F6-699F-466A-AEFD-BDF2DFC9486E}" destId="{37940A56-7E0F-4209-88DA-90B261DBFA82}" srcOrd="1" destOrd="0" presId="urn:microsoft.com/office/officeart/2005/8/layout/vProcess5"/>
    <dgm:cxn modelId="{66F07992-BF1F-4295-B18D-3145FD7B0AD7}" type="presOf" srcId="{AB4CB5F6-699F-466A-AEFD-BDF2DFC9486E}" destId="{971D8082-602C-4F5F-9154-816C49D9DC9E}" srcOrd="0" destOrd="0" presId="urn:microsoft.com/office/officeart/2005/8/layout/vProcess5"/>
    <dgm:cxn modelId="{8FC636B4-2E8A-4FE8-95BC-686BE85291EC}" srcId="{419ECDEE-C2C9-45DB-B2B7-DAFEAF74525A}" destId="{AB4CB5F6-699F-466A-AEFD-BDF2DFC9486E}" srcOrd="2" destOrd="0" parTransId="{CE1D7BAD-683C-4001-8B85-33D842C873B9}" sibTransId="{0900319E-3796-4C9F-B1F8-B155872004F7}"/>
    <dgm:cxn modelId="{669C60BD-4987-43CB-9C81-1007BD882343}" type="presOf" srcId="{DE57AE55-3F2C-437F-BA79-3A563A1EAD5B}" destId="{0EBD97D2-6A08-472E-B9B7-7DA30108EDDD}" srcOrd="1" destOrd="0" presId="urn:microsoft.com/office/officeart/2005/8/layout/vProcess5"/>
    <dgm:cxn modelId="{26EBA7C9-3737-4D05-B907-234998E61535}" type="presOf" srcId="{2A83CEA3-78A4-450B-A5CB-1C6A6F7F16B5}" destId="{D2B3539F-A36C-46C2-B2EF-2BB5E2EDFB58}" srcOrd="0" destOrd="0" presId="urn:microsoft.com/office/officeart/2005/8/layout/vProcess5"/>
    <dgm:cxn modelId="{932BBCE7-44A0-45F7-B427-99BD18B01656}" type="presOf" srcId="{0A5D9F4C-426B-4593-B55D-956E53796D0F}" destId="{DFB0E208-E79B-47BB-9158-830F99DFBC6E}" srcOrd="0" destOrd="0" presId="urn:microsoft.com/office/officeart/2005/8/layout/vProcess5"/>
    <dgm:cxn modelId="{66E6D947-5F8C-47A2-AEB5-B49A31B1B9E2}" type="presParOf" srcId="{E62D5C7B-88D6-4032-A246-56A2AD367D27}" destId="{C44B99D5-314F-4409-BB0A-EA77F24699D0}" srcOrd="0" destOrd="0" presId="urn:microsoft.com/office/officeart/2005/8/layout/vProcess5"/>
    <dgm:cxn modelId="{1D7E2A95-95AD-4CF1-87FD-CC0FCEF0736C}" type="presParOf" srcId="{E62D5C7B-88D6-4032-A246-56A2AD367D27}" destId="{1B179E29-436B-48B1-B805-A0B032A37DC9}" srcOrd="1" destOrd="0" presId="urn:microsoft.com/office/officeart/2005/8/layout/vProcess5"/>
    <dgm:cxn modelId="{6B503464-E744-4235-9E83-7F9ABDB4996C}" type="presParOf" srcId="{E62D5C7B-88D6-4032-A246-56A2AD367D27}" destId="{10F3E013-52DC-4061-9F50-DCB214A79F03}" srcOrd="2" destOrd="0" presId="urn:microsoft.com/office/officeart/2005/8/layout/vProcess5"/>
    <dgm:cxn modelId="{6958F5C2-3A24-4327-A112-C8C8D44F4263}" type="presParOf" srcId="{E62D5C7B-88D6-4032-A246-56A2AD367D27}" destId="{971D8082-602C-4F5F-9154-816C49D9DC9E}" srcOrd="3" destOrd="0" presId="urn:microsoft.com/office/officeart/2005/8/layout/vProcess5"/>
    <dgm:cxn modelId="{B4455E82-8EE2-49D0-B0EA-B33526B30895}" type="presParOf" srcId="{E62D5C7B-88D6-4032-A246-56A2AD367D27}" destId="{DFB0E208-E79B-47BB-9158-830F99DFBC6E}" srcOrd="4" destOrd="0" presId="urn:microsoft.com/office/officeart/2005/8/layout/vProcess5"/>
    <dgm:cxn modelId="{6B7D42CC-7BAC-45A3-91F0-9729534650E1}" type="presParOf" srcId="{E62D5C7B-88D6-4032-A246-56A2AD367D27}" destId="{D2B3539F-A36C-46C2-B2EF-2BB5E2EDFB58}" srcOrd="5" destOrd="0" presId="urn:microsoft.com/office/officeart/2005/8/layout/vProcess5"/>
    <dgm:cxn modelId="{659D4F8E-169E-420E-9DEB-4EAC83CDB446}" type="presParOf" srcId="{E62D5C7B-88D6-4032-A246-56A2AD367D27}" destId="{3703108E-88D0-4079-B448-AACAF2B3A423}" srcOrd="6" destOrd="0" presId="urn:microsoft.com/office/officeart/2005/8/layout/vProcess5"/>
    <dgm:cxn modelId="{FB3C46B6-7108-46AC-8A04-8BD7E8D55799}" type="presParOf" srcId="{E62D5C7B-88D6-4032-A246-56A2AD367D27}" destId="{0EBD97D2-6A08-472E-B9B7-7DA30108EDDD}" srcOrd="7" destOrd="0" presId="urn:microsoft.com/office/officeart/2005/8/layout/vProcess5"/>
    <dgm:cxn modelId="{7E156D53-DAA8-4372-AF9F-2AA797BDCF62}" type="presParOf" srcId="{E62D5C7B-88D6-4032-A246-56A2AD367D27}" destId="{37940A56-7E0F-4209-88DA-90B261DBFA82}"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EF9200D-2247-41FA-8A0C-BF520ADDC59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828D15-1687-427D-9BD1-D4DA6E3FEE46}">
      <dgm:prSet/>
      <dgm:spPr/>
      <dgm:t>
        <a:bodyPr/>
        <a:lstStyle/>
        <a:p>
          <a:r>
            <a:rPr lang="en-US"/>
            <a:t>The Core Layer</a:t>
          </a:r>
        </a:p>
      </dgm:t>
    </dgm:pt>
    <dgm:pt modelId="{11D466EF-81F5-4378-BCA6-AB46413B9A9F}" type="parTrans" cxnId="{A95E3192-3E7E-4B4A-B324-E186F2E93A22}">
      <dgm:prSet/>
      <dgm:spPr/>
      <dgm:t>
        <a:bodyPr/>
        <a:lstStyle/>
        <a:p>
          <a:endParaRPr lang="en-US"/>
        </a:p>
      </dgm:t>
    </dgm:pt>
    <dgm:pt modelId="{8AC6E598-432D-4546-958B-B9EDA1412FA7}" type="sibTrans" cxnId="{A95E3192-3E7E-4B4A-B324-E186F2E93A22}">
      <dgm:prSet/>
      <dgm:spPr/>
      <dgm:t>
        <a:bodyPr/>
        <a:lstStyle/>
        <a:p>
          <a:endParaRPr lang="en-US"/>
        </a:p>
      </dgm:t>
    </dgm:pt>
    <dgm:pt modelId="{25F7DFB3-3A23-4323-B3E4-4565B3E2C5CA}">
      <dgm:prSet/>
      <dgm:spPr/>
      <dgm:t>
        <a:bodyPr/>
        <a:lstStyle/>
        <a:p>
          <a:r>
            <a:rPr lang="en-US"/>
            <a:t>The Distribution Layer</a:t>
          </a:r>
        </a:p>
      </dgm:t>
    </dgm:pt>
    <dgm:pt modelId="{63CE9750-F740-4706-8133-A7C5179DCADF}" type="parTrans" cxnId="{FD44D03B-CE3A-454B-87EA-BE5C0B952ABA}">
      <dgm:prSet/>
      <dgm:spPr/>
      <dgm:t>
        <a:bodyPr/>
        <a:lstStyle/>
        <a:p>
          <a:endParaRPr lang="en-US"/>
        </a:p>
      </dgm:t>
    </dgm:pt>
    <dgm:pt modelId="{8FFB45FA-CA45-4C71-83F4-0AD024AD297F}" type="sibTrans" cxnId="{FD44D03B-CE3A-454B-87EA-BE5C0B952ABA}">
      <dgm:prSet/>
      <dgm:spPr/>
      <dgm:t>
        <a:bodyPr/>
        <a:lstStyle/>
        <a:p>
          <a:endParaRPr lang="en-US"/>
        </a:p>
      </dgm:t>
    </dgm:pt>
    <dgm:pt modelId="{02334CB2-30ED-4B3A-A591-2262795EFDC9}">
      <dgm:prSet/>
      <dgm:spPr/>
      <dgm:t>
        <a:bodyPr/>
        <a:lstStyle/>
        <a:p>
          <a:r>
            <a:rPr lang="en-US"/>
            <a:t>The Access Layer</a:t>
          </a:r>
        </a:p>
      </dgm:t>
    </dgm:pt>
    <dgm:pt modelId="{225D7C28-A8D3-4B55-893B-5CDE61656355}" type="parTrans" cxnId="{17C8CCFD-CBD3-42A3-94AA-DA8814BD91C7}">
      <dgm:prSet/>
      <dgm:spPr/>
      <dgm:t>
        <a:bodyPr/>
        <a:lstStyle/>
        <a:p>
          <a:endParaRPr lang="en-US"/>
        </a:p>
      </dgm:t>
    </dgm:pt>
    <dgm:pt modelId="{23182397-EB29-45B7-8CD1-9806DD867482}" type="sibTrans" cxnId="{17C8CCFD-CBD3-42A3-94AA-DA8814BD91C7}">
      <dgm:prSet/>
      <dgm:spPr/>
      <dgm:t>
        <a:bodyPr/>
        <a:lstStyle/>
        <a:p>
          <a:endParaRPr lang="en-US"/>
        </a:p>
      </dgm:t>
    </dgm:pt>
    <dgm:pt modelId="{3EACF4AF-FD79-4575-83AC-268D1C93FBB4}" type="pres">
      <dgm:prSet presAssocID="{1EF9200D-2247-41FA-8A0C-BF520ADDC59B}" presName="root" presStyleCnt="0">
        <dgm:presLayoutVars>
          <dgm:dir/>
          <dgm:resizeHandles val="exact"/>
        </dgm:presLayoutVars>
      </dgm:prSet>
      <dgm:spPr/>
    </dgm:pt>
    <dgm:pt modelId="{53917E95-4DCB-449F-88F2-4AA1138DF63B}" type="pres">
      <dgm:prSet presAssocID="{DC828D15-1687-427D-9BD1-D4DA6E3FEE46}" presName="compNode" presStyleCnt="0"/>
      <dgm:spPr/>
    </dgm:pt>
    <dgm:pt modelId="{D35EBD2F-E907-4DEB-A34C-27A3ABDEDF1F}" type="pres">
      <dgm:prSet presAssocID="{DC828D15-1687-427D-9BD1-D4DA6E3FEE46}" presName="bgRect" presStyleLbl="bgShp" presStyleIdx="0" presStyleCnt="3"/>
      <dgm:spPr/>
    </dgm:pt>
    <dgm:pt modelId="{46550BD9-C5F5-4B58-85C8-0B8FC634627E}" type="pres">
      <dgm:prSet presAssocID="{DC828D15-1687-427D-9BD1-D4DA6E3FEE4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114EE983-B72D-4559-BFC9-A7F691F508DA}" type="pres">
      <dgm:prSet presAssocID="{DC828D15-1687-427D-9BD1-D4DA6E3FEE46}" presName="spaceRect" presStyleCnt="0"/>
      <dgm:spPr/>
    </dgm:pt>
    <dgm:pt modelId="{DE8DF9BB-CB18-4581-A931-58F1728AB71D}" type="pres">
      <dgm:prSet presAssocID="{DC828D15-1687-427D-9BD1-D4DA6E3FEE46}" presName="parTx" presStyleLbl="revTx" presStyleIdx="0" presStyleCnt="3">
        <dgm:presLayoutVars>
          <dgm:chMax val="0"/>
          <dgm:chPref val="0"/>
        </dgm:presLayoutVars>
      </dgm:prSet>
      <dgm:spPr/>
    </dgm:pt>
    <dgm:pt modelId="{A453FF14-7131-42A7-8792-BD12FBC6D16F}" type="pres">
      <dgm:prSet presAssocID="{8AC6E598-432D-4546-958B-B9EDA1412FA7}" presName="sibTrans" presStyleCnt="0"/>
      <dgm:spPr/>
    </dgm:pt>
    <dgm:pt modelId="{AC564610-C049-4D9C-A7E4-B46DFC4B469A}" type="pres">
      <dgm:prSet presAssocID="{25F7DFB3-3A23-4323-B3E4-4565B3E2C5CA}" presName="compNode" presStyleCnt="0"/>
      <dgm:spPr/>
    </dgm:pt>
    <dgm:pt modelId="{76B75C6F-F06F-4876-BBB2-FE6D8F35ED47}" type="pres">
      <dgm:prSet presAssocID="{25F7DFB3-3A23-4323-B3E4-4565B3E2C5CA}" presName="bgRect" presStyleLbl="bgShp" presStyleIdx="1" presStyleCnt="3"/>
      <dgm:spPr/>
    </dgm:pt>
    <dgm:pt modelId="{F865BCCC-65D8-49B0-9F8F-2DE75BB595E7}" type="pres">
      <dgm:prSet presAssocID="{25F7DFB3-3A23-4323-B3E4-4565B3E2C5CA}"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Truck"/>
        </a:ext>
      </dgm:extLst>
    </dgm:pt>
    <dgm:pt modelId="{35670051-D962-4C0E-84DB-7629777115F9}" type="pres">
      <dgm:prSet presAssocID="{25F7DFB3-3A23-4323-B3E4-4565B3E2C5CA}" presName="spaceRect" presStyleCnt="0"/>
      <dgm:spPr/>
    </dgm:pt>
    <dgm:pt modelId="{37812A6F-AA74-4731-AA27-69481128172D}" type="pres">
      <dgm:prSet presAssocID="{25F7DFB3-3A23-4323-B3E4-4565B3E2C5CA}" presName="parTx" presStyleLbl="revTx" presStyleIdx="1" presStyleCnt="3">
        <dgm:presLayoutVars>
          <dgm:chMax val="0"/>
          <dgm:chPref val="0"/>
        </dgm:presLayoutVars>
      </dgm:prSet>
      <dgm:spPr/>
    </dgm:pt>
    <dgm:pt modelId="{2936F3D1-0756-4259-815F-30F49BA502D5}" type="pres">
      <dgm:prSet presAssocID="{8FFB45FA-CA45-4C71-83F4-0AD024AD297F}" presName="sibTrans" presStyleCnt="0"/>
      <dgm:spPr/>
    </dgm:pt>
    <dgm:pt modelId="{9686CC7F-3412-49D9-8860-A6C087299990}" type="pres">
      <dgm:prSet presAssocID="{02334CB2-30ED-4B3A-A591-2262795EFDC9}" presName="compNode" presStyleCnt="0"/>
      <dgm:spPr/>
    </dgm:pt>
    <dgm:pt modelId="{A1EAD89B-6AF1-4DDA-91BF-772E97451EBD}" type="pres">
      <dgm:prSet presAssocID="{02334CB2-30ED-4B3A-A591-2262795EFDC9}" presName="bgRect" presStyleLbl="bgShp" presStyleIdx="2" presStyleCnt="3"/>
      <dgm:spPr/>
    </dgm:pt>
    <dgm:pt modelId="{F3AA4810-9C22-4202-884A-24FAD8FC444B}" type="pres">
      <dgm:prSet presAssocID="{02334CB2-30ED-4B3A-A591-2262795EFD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AD8D42E7-BEDF-4F14-B98C-25DF2566792E}" type="pres">
      <dgm:prSet presAssocID="{02334CB2-30ED-4B3A-A591-2262795EFDC9}" presName="spaceRect" presStyleCnt="0"/>
      <dgm:spPr/>
    </dgm:pt>
    <dgm:pt modelId="{934C405B-4C25-4A54-AB1A-716DB0FD308B}" type="pres">
      <dgm:prSet presAssocID="{02334CB2-30ED-4B3A-A591-2262795EFDC9}" presName="parTx" presStyleLbl="revTx" presStyleIdx="2" presStyleCnt="3">
        <dgm:presLayoutVars>
          <dgm:chMax val="0"/>
          <dgm:chPref val="0"/>
        </dgm:presLayoutVars>
      </dgm:prSet>
      <dgm:spPr/>
    </dgm:pt>
  </dgm:ptLst>
  <dgm:cxnLst>
    <dgm:cxn modelId="{F595EB1C-7C7B-4412-9BE9-5443064524F5}" type="presOf" srcId="{1EF9200D-2247-41FA-8A0C-BF520ADDC59B}" destId="{3EACF4AF-FD79-4575-83AC-268D1C93FBB4}" srcOrd="0" destOrd="0" presId="urn:microsoft.com/office/officeart/2018/2/layout/IconVerticalSolidList"/>
    <dgm:cxn modelId="{FD44D03B-CE3A-454B-87EA-BE5C0B952ABA}" srcId="{1EF9200D-2247-41FA-8A0C-BF520ADDC59B}" destId="{25F7DFB3-3A23-4323-B3E4-4565B3E2C5CA}" srcOrd="1" destOrd="0" parTransId="{63CE9750-F740-4706-8133-A7C5179DCADF}" sibTransId="{8FFB45FA-CA45-4C71-83F4-0AD024AD297F}"/>
    <dgm:cxn modelId="{0D353191-2493-4F6A-8FA9-029B6744A29A}" type="presOf" srcId="{02334CB2-30ED-4B3A-A591-2262795EFDC9}" destId="{934C405B-4C25-4A54-AB1A-716DB0FD308B}" srcOrd="0" destOrd="0" presId="urn:microsoft.com/office/officeart/2018/2/layout/IconVerticalSolidList"/>
    <dgm:cxn modelId="{A95E3192-3E7E-4B4A-B324-E186F2E93A22}" srcId="{1EF9200D-2247-41FA-8A0C-BF520ADDC59B}" destId="{DC828D15-1687-427D-9BD1-D4DA6E3FEE46}" srcOrd="0" destOrd="0" parTransId="{11D466EF-81F5-4378-BCA6-AB46413B9A9F}" sibTransId="{8AC6E598-432D-4546-958B-B9EDA1412FA7}"/>
    <dgm:cxn modelId="{E0D6E7C6-16C9-4815-8892-0E47AC2F68A2}" type="presOf" srcId="{25F7DFB3-3A23-4323-B3E4-4565B3E2C5CA}" destId="{37812A6F-AA74-4731-AA27-69481128172D}" srcOrd="0" destOrd="0" presId="urn:microsoft.com/office/officeart/2018/2/layout/IconVerticalSolidList"/>
    <dgm:cxn modelId="{DF8117D1-5086-4906-84D8-1B5AB714ADFE}" type="presOf" srcId="{DC828D15-1687-427D-9BD1-D4DA6E3FEE46}" destId="{DE8DF9BB-CB18-4581-A931-58F1728AB71D}" srcOrd="0" destOrd="0" presId="urn:microsoft.com/office/officeart/2018/2/layout/IconVerticalSolidList"/>
    <dgm:cxn modelId="{17C8CCFD-CBD3-42A3-94AA-DA8814BD91C7}" srcId="{1EF9200D-2247-41FA-8A0C-BF520ADDC59B}" destId="{02334CB2-30ED-4B3A-A591-2262795EFDC9}" srcOrd="2" destOrd="0" parTransId="{225D7C28-A8D3-4B55-893B-5CDE61656355}" sibTransId="{23182397-EB29-45B7-8CD1-9806DD867482}"/>
    <dgm:cxn modelId="{471E0FA3-0C58-4E47-84D8-5D10A620A43E}" type="presParOf" srcId="{3EACF4AF-FD79-4575-83AC-268D1C93FBB4}" destId="{53917E95-4DCB-449F-88F2-4AA1138DF63B}" srcOrd="0" destOrd="0" presId="urn:microsoft.com/office/officeart/2018/2/layout/IconVerticalSolidList"/>
    <dgm:cxn modelId="{FDA7013F-A0AE-4A8A-A3DB-3FBA23362F21}" type="presParOf" srcId="{53917E95-4DCB-449F-88F2-4AA1138DF63B}" destId="{D35EBD2F-E907-4DEB-A34C-27A3ABDEDF1F}" srcOrd="0" destOrd="0" presId="urn:microsoft.com/office/officeart/2018/2/layout/IconVerticalSolidList"/>
    <dgm:cxn modelId="{046C99BD-B3D9-485C-AE0E-F1D3AA8E710E}" type="presParOf" srcId="{53917E95-4DCB-449F-88F2-4AA1138DF63B}" destId="{46550BD9-C5F5-4B58-85C8-0B8FC634627E}" srcOrd="1" destOrd="0" presId="urn:microsoft.com/office/officeart/2018/2/layout/IconVerticalSolidList"/>
    <dgm:cxn modelId="{1C50F307-D3F6-4DFE-B1A2-592228CBAB0F}" type="presParOf" srcId="{53917E95-4DCB-449F-88F2-4AA1138DF63B}" destId="{114EE983-B72D-4559-BFC9-A7F691F508DA}" srcOrd="2" destOrd="0" presId="urn:microsoft.com/office/officeart/2018/2/layout/IconVerticalSolidList"/>
    <dgm:cxn modelId="{F9DDB64C-CF17-4B91-9768-92B073529ED0}" type="presParOf" srcId="{53917E95-4DCB-449F-88F2-4AA1138DF63B}" destId="{DE8DF9BB-CB18-4581-A931-58F1728AB71D}" srcOrd="3" destOrd="0" presId="urn:microsoft.com/office/officeart/2018/2/layout/IconVerticalSolidList"/>
    <dgm:cxn modelId="{62F0D189-E20A-4DCD-9595-ECFB2A1AB5C4}" type="presParOf" srcId="{3EACF4AF-FD79-4575-83AC-268D1C93FBB4}" destId="{A453FF14-7131-42A7-8792-BD12FBC6D16F}" srcOrd="1" destOrd="0" presId="urn:microsoft.com/office/officeart/2018/2/layout/IconVerticalSolidList"/>
    <dgm:cxn modelId="{623A1FF2-9A3C-4F60-BF27-9AD89B1F8B08}" type="presParOf" srcId="{3EACF4AF-FD79-4575-83AC-268D1C93FBB4}" destId="{AC564610-C049-4D9C-A7E4-B46DFC4B469A}" srcOrd="2" destOrd="0" presId="urn:microsoft.com/office/officeart/2018/2/layout/IconVerticalSolidList"/>
    <dgm:cxn modelId="{0BCB760A-285B-4E85-9552-23A6B82D0FF9}" type="presParOf" srcId="{AC564610-C049-4D9C-A7E4-B46DFC4B469A}" destId="{76B75C6F-F06F-4876-BBB2-FE6D8F35ED47}" srcOrd="0" destOrd="0" presId="urn:microsoft.com/office/officeart/2018/2/layout/IconVerticalSolidList"/>
    <dgm:cxn modelId="{5E41C3C0-1EEA-4E98-9992-4588C375E690}" type="presParOf" srcId="{AC564610-C049-4D9C-A7E4-B46DFC4B469A}" destId="{F865BCCC-65D8-49B0-9F8F-2DE75BB595E7}" srcOrd="1" destOrd="0" presId="urn:microsoft.com/office/officeart/2018/2/layout/IconVerticalSolidList"/>
    <dgm:cxn modelId="{E0ACBD24-8506-4D8A-8404-A459EC165BBE}" type="presParOf" srcId="{AC564610-C049-4D9C-A7E4-B46DFC4B469A}" destId="{35670051-D962-4C0E-84DB-7629777115F9}" srcOrd="2" destOrd="0" presId="urn:microsoft.com/office/officeart/2018/2/layout/IconVerticalSolidList"/>
    <dgm:cxn modelId="{3E4E962E-301B-42C7-A2B5-860FCC78841F}" type="presParOf" srcId="{AC564610-C049-4D9C-A7E4-B46DFC4B469A}" destId="{37812A6F-AA74-4731-AA27-69481128172D}" srcOrd="3" destOrd="0" presId="urn:microsoft.com/office/officeart/2018/2/layout/IconVerticalSolidList"/>
    <dgm:cxn modelId="{59874D4E-BA1C-46C7-AA42-2C6BF091F542}" type="presParOf" srcId="{3EACF4AF-FD79-4575-83AC-268D1C93FBB4}" destId="{2936F3D1-0756-4259-815F-30F49BA502D5}" srcOrd="3" destOrd="0" presId="urn:microsoft.com/office/officeart/2018/2/layout/IconVerticalSolidList"/>
    <dgm:cxn modelId="{393E9E8D-0BCF-4878-89B1-68EEFF258806}" type="presParOf" srcId="{3EACF4AF-FD79-4575-83AC-268D1C93FBB4}" destId="{9686CC7F-3412-49D9-8860-A6C087299990}" srcOrd="4" destOrd="0" presId="urn:microsoft.com/office/officeart/2018/2/layout/IconVerticalSolidList"/>
    <dgm:cxn modelId="{E5943618-6008-471D-87D1-1D6DF9AE7F80}" type="presParOf" srcId="{9686CC7F-3412-49D9-8860-A6C087299990}" destId="{A1EAD89B-6AF1-4DDA-91BF-772E97451EBD}" srcOrd="0" destOrd="0" presId="urn:microsoft.com/office/officeart/2018/2/layout/IconVerticalSolidList"/>
    <dgm:cxn modelId="{E4555C06-55A6-4BD6-AD01-D5AA4AB486D2}" type="presParOf" srcId="{9686CC7F-3412-49D9-8860-A6C087299990}" destId="{F3AA4810-9C22-4202-884A-24FAD8FC444B}" srcOrd="1" destOrd="0" presId="urn:microsoft.com/office/officeart/2018/2/layout/IconVerticalSolidList"/>
    <dgm:cxn modelId="{78062F0D-B0AF-44F0-805D-591A7A06F503}" type="presParOf" srcId="{9686CC7F-3412-49D9-8860-A6C087299990}" destId="{AD8D42E7-BEDF-4F14-B98C-25DF2566792E}" srcOrd="2" destOrd="0" presId="urn:microsoft.com/office/officeart/2018/2/layout/IconVerticalSolidList"/>
    <dgm:cxn modelId="{51DBD3DC-6F67-4DB2-9575-C894E951E8FD}" type="presParOf" srcId="{9686CC7F-3412-49D9-8860-A6C087299990}" destId="{934C405B-4C25-4A54-AB1A-716DB0FD30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42B2D5CB-4F34-426A-9D0E-EF2E612D97A5}"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5ED23AB1-FB4C-4B9E-88DA-96385D77C048}">
      <dgm:prSet/>
      <dgm:spPr/>
      <dgm:t>
        <a:bodyPr/>
        <a:lstStyle/>
        <a:p>
          <a:r>
            <a:rPr lang="en-US"/>
            <a:t>The core layer provides optimal transport between sites.</a:t>
          </a:r>
        </a:p>
      </dgm:t>
    </dgm:pt>
    <dgm:pt modelId="{EF7A07BD-7F09-486A-A3AF-56FBD1A89CC0}" type="parTrans" cxnId="{590ADFEC-F8D7-4A2B-BDD2-8C49224B4290}">
      <dgm:prSet/>
      <dgm:spPr/>
      <dgm:t>
        <a:bodyPr/>
        <a:lstStyle/>
        <a:p>
          <a:endParaRPr lang="en-US"/>
        </a:p>
      </dgm:t>
    </dgm:pt>
    <dgm:pt modelId="{1A452005-D627-4F36-93EC-2EF2CA681033}" type="sibTrans" cxnId="{590ADFEC-F8D7-4A2B-BDD2-8C49224B4290}">
      <dgm:prSet/>
      <dgm:spPr/>
      <dgm:t>
        <a:bodyPr/>
        <a:lstStyle/>
        <a:p>
          <a:endParaRPr lang="en-US"/>
        </a:p>
      </dgm:t>
    </dgm:pt>
    <dgm:pt modelId="{E45A696A-0D7F-4CD5-B4FE-54051F5FE78A}">
      <dgm:prSet/>
      <dgm:spPr/>
      <dgm:t>
        <a:bodyPr/>
        <a:lstStyle/>
        <a:p>
          <a:r>
            <a:rPr lang="en-US"/>
            <a:t>It is a high-speed switching backbone and should be designed to switch packets as fast as possible.</a:t>
          </a:r>
        </a:p>
      </dgm:t>
    </dgm:pt>
    <dgm:pt modelId="{E8C9DFD0-09DD-428F-9613-F0E3D8D526A0}" type="parTrans" cxnId="{F709E6DE-B827-4490-8F36-8C82181DFF5A}">
      <dgm:prSet/>
      <dgm:spPr/>
      <dgm:t>
        <a:bodyPr/>
        <a:lstStyle/>
        <a:p>
          <a:endParaRPr lang="en-US"/>
        </a:p>
      </dgm:t>
    </dgm:pt>
    <dgm:pt modelId="{66A92ACF-4AFA-40A4-B578-49741FAD04AA}" type="sibTrans" cxnId="{F709E6DE-B827-4490-8F36-8C82181DFF5A}">
      <dgm:prSet/>
      <dgm:spPr/>
      <dgm:t>
        <a:bodyPr/>
        <a:lstStyle/>
        <a:p>
          <a:endParaRPr lang="en-US"/>
        </a:p>
      </dgm:t>
    </dgm:pt>
    <dgm:pt modelId="{1330E2F9-CE58-48E5-A731-CCFBE8F57969}">
      <dgm:prSet/>
      <dgm:spPr/>
      <dgm:t>
        <a:bodyPr/>
        <a:lstStyle/>
        <a:p>
          <a:r>
            <a:rPr lang="en-US"/>
            <a:t>This layer of the network should not perform any packet manipulation, such as access lists and filtering, that would slow down the switching of packets.</a:t>
          </a:r>
        </a:p>
      </dgm:t>
    </dgm:pt>
    <dgm:pt modelId="{3C0773B4-E49E-4629-BC15-98DB683EC690}" type="parTrans" cxnId="{7C4E88D9-1F68-4EC5-A7DF-7905DBAA4511}">
      <dgm:prSet/>
      <dgm:spPr/>
      <dgm:t>
        <a:bodyPr/>
        <a:lstStyle/>
        <a:p>
          <a:endParaRPr lang="en-US"/>
        </a:p>
      </dgm:t>
    </dgm:pt>
    <dgm:pt modelId="{A1B8BF61-5B22-46C6-9BFF-A2917A111C4C}" type="sibTrans" cxnId="{7C4E88D9-1F68-4EC5-A7DF-7905DBAA4511}">
      <dgm:prSet/>
      <dgm:spPr/>
      <dgm:t>
        <a:bodyPr/>
        <a:lstStyle/>
        <a:p>
          <a:endParaRPr lang="en-US"/>
        </a:p>
      </dgm:t>
    </dgm:pt>
    <dgm:pt modelId="{424AA06B-EB4C-4BBB-80D8-73E9B1554DBC}" type="pres">
      <dgm:prSet presAssocID="{42B2D5CB-4F34-426A-9D0E-EF2E612D97A5}" presName="vert0" presStyleCnt="0">
        <dgm:presLayoutVars>
          <dgm:dir/>
          <dgm:animOne val="branch"/>
          <dgm:animLvl val="lvl"/>
        </dgm:presLayoutVars>
      </dgm:prSet>
      <dgm:spPr/>
    </dgm:pt>
    <dgm:pt modelId="{734E5D4C-BFB0-42EF-8C09-47E7BA46AB9D}" type="pres">
      <dgm:prSet presAssocID="{5ED23AB1-FB4C-4B9E-88DA-96385D77C048}" presName="thickLine" presStyleLbl="alignNode1" presStyleIdx="0" presStyleCnt="3"/>
      <dgm:spPr/>
    </dgm:pt>
    <dgm:pt modelId="{86D4CE18-AF56-44BD-B41E-2712BD431056}" type="pres">
      <dgm:prSet presAssocID="{5ED23AB1-FB4C-4B9E-88DA-96385D77C048}" presName="horz1" presStyleCnt="0"/>
      <dgm:spPr/>
    </dgm:pt>
    <dgm:pt modelId="{8DB658FA-302B-4651-A9EA-13609CEEC142}" type="pres">
      <dgm:prSet presAssocID="{5ED23AB1-FB4C-4B9E-88DA-96385D77C048}" presName="tx1" presStyleLbl="revTx" presStyleIdx="0" presStyleCnt="3"/>
      <dgm:spPr/>
    </dgm:pt>
    <dgm:pt modelId="{5EE788F3-6E6F-4B0E-8307-9AE1DBCB0DE2}" type="pres">
      <dgm:prSet presAssocID="{5ED23AB1-FB4C-4B9E-88DA-96385D77C048}" presName="vert1" presStyleCnt="0"/>
      <dgm:spPr/>
    </dgm:pt>
    <dgm:pt modelId="{B6F67317-0DDD-4F0A-BC5C-A5F49475DF19}" type="pres">
      <dgm:prSet presAssocID="{E45A696A-0D7F-4CD5-B4FE-54051F5FE78A}" presName="thickLine" presStyleLbl="alignNode1" presStyleIdx="1" presStyleCnt="3"/>
      <dgm:spPr/>
    </dgm:pt>
    <dgm:pt modelId="{F05574B2-97F2-4314-8F78-6480A51523BC}" type="pres">
      <dgm:prSet presAssocID="{E45A696A-0D7F-4CD5-B4FE-54051F5FE78A}" presName="horz1" presStyleCnt="0"/>
      <dgm:spPr/>
    </dgm:pt>
    <dgm:pt modelId="{76B95CB6-5AB6-4B60-B36C-25EDFC3E09D2}" type="pres">
      <dgm:prSet presAssocID="{E45A696A-0D7F-4CD5-B4FE-54051F5FE78A}" presName="tx1" presStyleLbl="revTx" presStyleIdx="1" presStyleCnt="3"/>
      <dgm:spPr/>
    </dgm:pt>
    <dgm:pt modelId="{CD74D43E-6B32-4624-8D9D-64CA5DDD80DB}" type="pres">
      <dgm:prSet presAssocID="{E45A696A-0D7F-4CD5-B4FE-54051F5FE78A}" presName="vert1" presStyleCnt="0"/>
      <dgm:spPr/>
    </dgm:pt>
    <dgm:pt modelId="{B8307CBB-88A9-42DE-8A1C-3C75D110579D}" type="pres">
      <dgm:prSet presAssocID="{1330E2F9-CE58-48E5-A731-CCFBE8F57969}" presName="thickLine" presStyleLbl="alignNode1" presStyleIdx="2" presStyleCnt="3"/>
      <dgm:spPr/>
    </dgm:pt>
    <dgm:pt modelId="{940BE3D6-237D-4049-88DB-9A0A73C83699}" type="pres">
      <dgm:prSet presAssocID="{1330E2F9-CE58-48E5-A731-CCFBE8F57969}" presName="horz1" presStyleCnt="0"/>
      <dgm:spPr/>
    </dgm:pt>
    <dgm:pt modelId="{7DE4A486-2FED-4823-A036-03AD156AAD59}" type="pres">
      <dgm:prSet presAssocID="{1330E2F9-CE58-48E5-A731-CCFBE8F57969}" presName="tx1" presStyleLbl="revTx" presStyleIdx="2" presStyleCnt="3"/>
      <dgm:spPr/>
    </dgm:pt>
    <dgm:pt modelId="{F8C61D53-9895-4B77-9380-A1808413A05E}" type="pres">
      <dgm:prSet presAssocID="{1330E2F9-CE58-48E5-A731-CCFBE8F57969}" presName="vert1" presStyleCnt="0"/>
      <dgm:spPr/>
    </dgm:pt>
  </dgm:ptLst>
  <dgm:cxnLst>
    <dgm:cxn modelId="{8C20AA18-3EFB-47A5-89BF-58FE963A9B01}" type="presOf" srcId="{5ED23AB1-FB4C-4B9E-88DA-96385D77C048}" destId="{8DB658FA-302B-4651-A9EA-13609CEEC142}" srcOrd="0" destOrd="0" presId="urn:microsoft.com/office/officeart/2008/layout/LinedList"/>
    <dgm:cxn modelId="{02E64922-9A3D-4636-A6DA-DF9B2C5C729B}" type="presOf" srcId="{E45A696A-0D7F-4CD5-B4FE-54051F5FE78A}" destId="{76B95CB6-5AB6-4B60-B36C-25EDFC3E09D2}" srcOrd="0" destOrd="0" presId="urn:microsoft.com/office/officeart/2008/layout/LinedList"/>
    <dgm:cxn modelId="{2A3CA7B5-B2C3-4ED2-AECE-269A571EB20F}" type="presOf" srcId="{42B2D5CB-4F34-426A-9D0E-EF2E612D97A5}" destId="{424AA06B-EB4C-4BBB-80D8-73E9B1554DBC}" srcOrd="0" destOrd="0" presId="urn:microsoft.com/office/officeart/2008/layout/LinedList"/>
    <dgm:cxn modelId="{CDB1B0C0-A5CA-4DBE-AC46-E193EE87F506}" type="presOf" srcId="{1330E2F9-CE58-48E5-A731-CCFBE8F57969}" destId="{7DE4A486-2FED-4823-A036-03AD156AAD59}" srcOrd="0" destOrd="0" presId="urn:microsoft.com/office/officeart/2008/layout/LinedList"/>
    <dgm:cxn modelId="{7C4E88D9-1F68-4EC5-A7DF-7905DBAA4511}" srcId="{42B2D5CB-4F34-426A-9D0E-EF2E612D97A5}" destId="{1330E2F9-CE58-48E5-A731-CCFBE8F57969}" srcOrd="2" destOrd="0" parTransId="{3C0773B4-E49E-4629-BC15-98DB683EC690}" sibTransId="{A1B8BF61-5B22-46C6-9BFF-A2917A111C4C}"/>
    <dgm:cxn modelId="{F709E6DE-B827-4490-8F36-8C82181DFF5A}" srcId="{42B2D5CB-4F34-426A-9D0E-EF2E612D97A5}" destId="{E45A696A-0D7F-4CD5-B4FE-54051F5FE78A}" srcOrd="1" destOrd="0" parTransId="{E8C9DFD0-09DD-428F-9613-F0E3D8D526A0}" sibTransId="{66A92ACF-4AFA-40A4-B578-49741FAD04AA}"/>
    <dgm:cxn modelId="{590ADFEC-F8D7-4A2B-BDD2-8C49224B4290}" srcId="{42B2D5CB-4F34-426A-9D0E-EF2E612D97A5}" destId="{5ED23AB1-FB4C-4B9E-88DA-96385D77C048}" srcOrd="0" destOrd="0" parTransId="{EF7A07BD-7F09-486A-A3AF-56FBD1A89CC0}" sibTransId="{1A452005-D627-4F36-93EC-2EF2CA681033}"/>
    <dgm:cxn modelId="{45BD14B7-8393-42F3-BDE7-125FCBCA0B4E}" type="presParOf" srcId="{424AA06B-EB4C-4BBB-80D8-73E9B1554DBC}" destId="{734E5D4C-BFB0-42EF-8C09-47E7BA46AB9D}" srcOrd="0" destOrd="0" presId="urn:microsoft.com/office/officeart/2008/layout/LinedList"/>
    <dgm:cxn modelId="{3F65DF85-A8EF-42ED-AC81-7872BC313B46}" type="presParOf" srcId="{424AA06B-EB4C-4BBB-80D8-73E9B1554DBC}" destId="{86D4CE18-AF56-44BD-B41E-2712BD431056}" srcOrd="1" destOrd="0" presId="urn:microsoft.com/office/officeart/2008/layout/LinedList"/>
    <dgm:cxn modelId="{EA9128D9-0428-4E64-92E4-326783A39073}" type="presParOf" srcId="{86D4CE18-AF56-44BD-B41E-2712BD431056}" destId="{8DB658FA-302B-4651-A9EA-13609CEEC142}" srcOrd="0" destOrd="0" presId="urn:microsoft.com/office/officeart/2008/layout/LinedList"/>
    <dgm:cxn modelId="{D6096498-9E06-4AAD-A8C5-3D6EB1B4F947}" type="presParOf" srcId="{86D4CE18-AF56-44BD-B41E-2712BD431056}" destId="{5EE788F3-6E6F-4B0E-8307-9AE1DBCB0DE2}" srcOrd="1" destOrd="0" presId="urn:microsoft.com/office/officeart/2008/layout/LinedList"/>
    <dgm:cxn modelId="{0F4F5918-4362-41FC-85E0-21A244FE9384}" type="presParOf" srcId="{424AA06B-EB4C-4BBB-80D8-73E9B1554DBC}" destId="{B6F67317-0DDD-4F0A-BC5C-A5F49475DF19}" srcOrd="2" destOrd="0" presId="urn:microsoft.com/office/officeart/2008/layout/LinedList"/>
    <dgm:cxn modelId="{2D8DD144-0B98-4267-B726-92C85FCE310F}" type="presParOf" srcId="{424AA06B-EB4C-4BBB-80D8-73E9B1554DBC}" destId="{F05574B2-97F2-4314-8F78-6480A51523BC}" srcOrd="3" destOrd="0" presId="urn:microsoft.com/office/officeart/2008/layout/LinedList"/>
    <dgm:cxn modelId="{32675799-98ED-4724-AEA8-2B49EEB696E1}" type="presParOf" srcId="{F05574B2-97F2-4314-8F78-6480A51523BC}" destId="{76B95CB6-5AB6-4B60-B36C-25EDFC3E09D2}" srcOrd="0" destOrd="0" presId="urn:microsoft.com/office/officeart/2008/layout/LinedList"/>
    <dgm:cxn modelId="{DFC9B0D7-AB46-4E01-BC8D-668528EBE137}" type="presParOf" srcId="{F05574B2-97F2-4314-8F78-6480A51523BC}" destId="{CD74D43E-6B32-4624-8D9D-64CA5DDD80DB}" srcOrd="1" destOrd="0" presId="urn:microsoft.com/office/officeart/2008/layout/LinedList"/>
    <dgm:cxn modelId="{D519FFE1-CFEA-489A-B824-E54465004A79}" type="presParOf" srcId="{424AA06B-EB4C-4BBB-80D8-73E9B1554DBC}" destId="{B8307CBB-88A9-42DE-8A1C-3C75D110579D}" srcOrd="4" destOrd="0" presId="urn:microsoft.com/office/officeart/2008/layout/LinedList"/>
    <dgm:cxn modelId="{A1CD6F8B-FD2C-4EB5-B348-198F60922CD6}" type="presParOf" srcId="{424AA06B-EB4C-4BBB-80D8-73E9B1554DBC}" destId="{940BE3D6-237D-4049-88DB-9A0A73C83699}" srcOrd="5" destOrd="0" presId="urn:microsoft.com/office/officeart/2008/layout/LinedList"/>
    <dgm:cxn modelId="{6FF6CEC1-F7C9-4C9F-9D0E-42112E3BB9EA}" type="presParOf" srcId="{940BE3D6-237D-4049-88DB-9A0A73C83699}" destId="{7DE4A486-2FED-4823-A036-03AD156AAD59}" srcOrd="0" destOrd="0" presId="urn:microsoft.com/office/officeart/2008/layout/LinedList"/>
    <dgm:cxn modelId="{05F02E1E-4FD3-47C7-914B-7A58350F9419}" type="presParOf" srcId="{940BE3D6-237D-4049-88DB-9A0A73C83699}" destId="{F8C61D53-9895-4B77-9380-A1808413A05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C905EB0-6D90-47CF-A208-BB48418A4598}"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CBF1C175-A464-49A5-8771-00CE2A98708C}">
      <dgm:prSet custT="1"/>
      <dgm:spPr/>
      <dgm:t>
        <a:bodyPr/>
        <a:lstStyle/>
        <a:p>
          <a:pPr>
            <a:lnSpc>
              <a:spcPct val="100000"/>
            </a:lnSpc>
            <a:defRPr b="1"/>
          </a:pPr>
          <a:r>
            <a:rPr lang="en-US" sz="2400" dirty="0"/>
            <a:t>The distribution layer is where packet manipulation takes place.</a:t>
          </a:r>
        </a:p>
      </dgm:t>
    </dgm:pt>
    <dgm:pt modelId="{97641AB8-4433-4090-B623-39B0AC810219}" type="parTrans" cxnId="{9D96EAF1-7864-4F24-A3A1-568A1F5978B6}">
      <dgm:prSet/>
      <dgm:spPr/>
      <dgm:t>
        <a:bodyPr/>
        <a:lstStyle/>
        <a:p>
          <a:endParaRPr lang="en-US"/>
        </a:p>
      </dgm:t>
    </dgm:pt>
    <dgm:pt modelId="{D41F19CC-84CC-44C6-A470-4C8F8DF6E673}" type="sibTrans" cxnId="{9D96EAF1-7864-4F24-A3A1-568A1F5978B6}">
      <dgm:prSet/>
      <dgm:spPr/>
      <dgm:t>
        <a:bodyPr/>
        <a:lstStyle/>
        <a:p>
          <a:endParaRPr lang="en-US"/>
        </a:p>
      </dgm:t>
    </dgm:pt>
    <dgm:pt modelId="{3EA9C7DB-5C8A-4C27-AABB-82F255C1A2B6}">
      <dgm:prSet custT="1"/>
      <dgm:spPr/>
      <dgm:t>
        <a:bodyPr/>
        <a:lstStyle/>
        <a:p>
          <a:pPr>
            <a:lnSpc>
              <a:spcPct val="100000"/>
            </a:lnSpc>
            <a:defRPr b="1"/>
          </a:pPr>
          <a:r>
            <a:rPr lang="en-US" sz="2000" dirty="0"/>
            <a:t>It provides boundary definition and is the demarcation point between the access and core layers.</a:t>
          </a:r>
        </a:p>
      </dgm:t>
    </dgm:pt>
    <dgm:pt modelId="{346C7780-C7BB-4209-B33E-A43593295892}" type="parTrans" cxnId="{F39BA34F-6823-488F-847E-6BF481ED43A6}">
      <dgm:prSet/>
      <dgm:spPr/>
      <dgm:t>
        <a:bodyPr/>
        <a:lstStyle/>
        <a:p>
          <a:endParaRPr lang="en-US"/>
        </a:p>
      </dgm:t>
    </dgm:pt>
    <dgm:pt modelId="{E0151042-F438-4392-A6F5-BC25A96A166E}" type="sibTrans" cxnId="{F39BA34F-6823-488F-847E-6BF481ED43A6}">
      <dgm:prSet/>
      <dgm:spPr/>
      <dgm:t>
        <a:bodyPr/>
        <a:lstStyle/>
        <a:p>
          <a:endParaRPr lang="en-US"/>
        </a:p>
      </dgm:t>
    </dgm:pt>
    <dgm:pt modelId="{A1C728E9-162F-41E3-9C00-7BEBE924D744}">
      <dgm:prSet custT="1"/>
      <dgm:spPr/>
      <dgm:t>
        <a:bodyPr/>
        <a:lstStyle/>
        <a:p>
          <a:pPr>
            <a:lnSpc>
              <a:spcPct val="100000"/>
            </a:lnSpc>
            <a:defRPr b="1"/>
          </a:pPr>
          <a:r>
            <a:rPr lang="en-US" sz="2000" dirty="0"/>
            <a:t>The distribution layer can include several functions, as follows:</a:t>
          </a:r>
        </a:p>
      </dgm:t>
    </dgm:pt>
    <dgm:pt modelId="{F2804A1D-B88D-4A86-8136-1DCBC5D585D5}" type="parTrans" cxnId="{C104DD3A-6578-47E2-AAA5-96E654317AEE}">
      <dgm:prSet/>
      <dgm:spPr/>
      <dgm:t>
        <a:bodyPr/>
        <a:lstStyle/>
        <a:p>
          <a:endParaRPr lang="en-US"/>
        </a:p>
      </dgm:t>
    </dgm:pt>
    <dgm:pt modelId="{8BED61AB-C0A0-4BC1-BF57-86CE08BC1766}" type="sibTrans" cxnId="{C104DD3A-6578-47E2-AAA5-96E654317AEE}">
      <dgm:prSet/>
      <dgm:spPr/>
      <dgm:t>
        <a:bodyPr/>
        <a:lstStyle/>
        <a:p>
          <a:endParaRPr lang="en-US"/>
        </a:p>
      </dgm:t>
    </dgm:pt>
    <dgm:pt modelId="{2BDED642-841B-423C-A910-B61CA8D79754}">
      <dgm:prSet custT="1"/>
      <dgm:spPr/>
      <dgm:t>
        <a:bodyPr/>
        <a:lstStyle/>
        <a:p>
          <a:pPr>
            <a:lnSpc>
              <a:spcPct val="100000"/>
            </a:lnSpc>
          </a:pPr>
          <a:r>
            <a:rPr lang="en-US" sz="1600" dirty="0"/>
            <a:t>Address or area aggregation</a:t>
          </a:r>
        </a:p>
      </dgm:t>
    </dgm:pt>
    <dgm:pt modelId="{DBA9E3AE-6E2F-4BB5-8C19-63DF7D998E1F}" type="parTrans" cxnId="{E66785AE-99A2-4679-B2B0-1633CEEBACCB}">
      <dgm:prSet/>
      <dgm:spPr/>
      <dgm:t>
        <a:bodyPr/>
        <a:lstStyle/>
        <a:p>
          <a:endParaRPr lang="en-US"/>
        </a:p>
      </dgm:t>
    </dgm:pt>
    <dgm:pt modelId="{75B95FD8-06C9-4D0D-944A-F4A6CBAD890B}" type="sibTrans" cxnId="{E66785AE-99A2-4679-B2B0-1633CEEBACCB}">
      <dgm:prSet/>
      <dgm:spPr/>
      <dgm:t>
        <a:bodyPr/>
        <a:lstStyle/>
        <a:p>
          <a:endParaRPr lang="en-US"/>
        </a:p>
      </dgm:t>
    </dgm:pt>
    <dgm:pt modelId="{57DFACC8-CA90-4F4B-BCC1-0021FB825413}">
      <dgm:prSet custT="1"/>
      <dgm:spPr/>
      <dgm:t>
        <a:bodyPr/>
        <a:lstStyle/>
        <a:p>
          <a:pPr>
            <a:lnSpc>
              <a:spcPct val="100000"/>
            </a:lnSpc>
          </a:pPr>
          <a:r>
            <a:rPr lang="en-US" sz="1600" dirty="0"/>
            <a:t>Departmental or workgroup access</a:t>
          </a:r>
        </a:p>
      </dgm:t>
    </dgm:pt>
    <dgm:pt modelId="{4A873F2D-76AE-4645-AA19-D23F8886F1C8}" type="parTrans" cxnId="{2E1BD14F-815E-4962-B2A9-DBD47B04F56A}">
      <dgm:prSet/>
      <dgm:spPr/>
      <dgm:t>
        <a:bodyPr/>
        <a:lstStyle/>
        <a:p>
          <a:endParaRPr lang="en-US"/>
        </a:p>
      </dgm:t>
    </dgm:pt>
    <dgm:pt modelId="{95347E6B-C02E-41C9-B39E-47D4D04358A8}" type="sibTrans" cxnId="{2E1BD14F-815E-4962-B2A9-DBD47B04F56A}">
      <dgm:prSet/>
      <dgm:spPr/>
      <dgm:t>
        <a:bodyPr/>
        <a:lstStyle/>
        <a:p>
          <a:endParaRPr lang="en-US"/>
        </a:p>
      </dgm:t>
    </dgm:pt>
    <dgm:pt modelId="{059085BC-EBAA-4D40-A492-5CF52D70A04C}">
      <dgm:prSet custT="1"/>
      <dgm:spPr/>
      <dgm:t>
        <a:bodyPr/>
        <a:lstStyle/>
        <a:p>
          <a:pPr>
            <a:lnSpc>
              <a:spcPct val="100000"/>
            </a:lnSpc>
          </a:pPr>
          <a:r>
            <a:rPr lang="en-US" sz="1600" dirty="0"/>
            <a:t>VLAN routing</a:t>
          </a:r>
        </a:p>
      </dgm:t>
    </dgm:pt>
    <dgm:pt modelId="{1C04E48C-BED3-4E2E-B1D6-97F89FC56BEB}" type="parTrans" cxnId="{31D2CAC0-A905-47E2-AC61-7C8A7E3A60E4}">
      <dgm:prSet/>
      <dgm:spPr/>
      <dgm:t>
        <a:bodyPr/>
        <a:lstStyle/>
        <a:p>
          <a:endParaRPr lang="en-US"/>
        </a:p>
      </dgm:t>
    </dgm:pt>
    <dgm:pt modelId="{323ED3F7-283D-4D2D-B8A6-D2CC9911BE45}" type="sibTrans" cxnId="{31D2CAC0-A905-47E2-AC61-7C8A7E3A60E4}">
      <dgm:prSet/>
      <dgm:spPr/>
      <dgm:t>
        <a:bodyPr/>
        <a:lstStyle/>
        <a:p>
          <a:endParaRPr lang="en-US"/>
        </a:p>
      </dgm:t>
    </dgm:pt>
    <dgm:pt modelId="{A192B1E3-9E2A-42D8-8037-B8FB78E1621C}">
      <dgm:prSet custT="1"/>
      <dgm:spPr/>
      <dgm:t>
        <a:bodyPr/>
        <a:lstStyle/>
        <a:p>
          <a:pPr>
            <a:lnSpc>
              <a:spcPct val="100000"/>
            </a:lnSpc>
          </a:pPr>
          <a:r>
            <a:rPr lang="en-US" sz="1600" dirty="0"/>
            <a:t>Broadcast or Multicast domain definition</a:t>
          </a:r>
        </a:p>
      </dgm:t>
    </dgm:pt>
    <dgm:pt modelId="{EF03EFF4-FAA4-4FA4-BD0F-2D739D082270}" type="parTrans" cxnId="{EF3E814B-B0DE-4430-BD74-773B2CF6AC07}">
      <dgm:prSet/>
      <dgm:spPr/>
      <dgm:t>
        <a:bodyPr/>
        <a:lstStyle/>
        <a:p>
          <a:endParaRPr lang="en-US"/>
        </a:p>
      </dgm:t>
    </dgm:pt>
    <dgm:pt modelId="{1F93B333-6B80-4B1B-B089-F35894C59243}" type="sibTrans" cxnId="{EF3E814B-B0DE-4430-BD74-773B2CF6AC07}">
      <dgm:prSet/>
      <dgm:spPr/>
      <dgm:t>
        <a:bodyPr/>
        <a:lstStyle/>
        <a:p>
          <a:endParaRPr lang="en-US"/>
        </a:p>
      </dgm:t>
    </dgm:pt>
    <dgm:pt modelId="{AB057832-2B2D-473F-A39F-7AD1DDB86DF9}">
      <dgm:prSet custT="1"/>
      <dgm:spPr/>
      <dgm:t>
        <a:bodyPr/>
        <a:lstStyle/>
        <a:p>
          <a:pPr>
            <a:lnSpc>
              <a:spcPct val="100000"/>
            </a:lnSpc>
          </a:pPr>
          <a:r>
            <a:rPr lang="en-US" sz="1600" dirty="0"/>
            <a:t>Media transitions</a:t>
          </a:r>
        </a:p>
      </dgm:t>
    </dgm:pt>
    <dgm:pt modelId="{2CE6CA0A-1E59-4FB4-8253-86AF818D2CDA}" type="parTrans" cxnId="{4F4B3415-3B67-401F-8C99-A4D812C8D9B9}">
      <dgm:prSet/>
      <dgm:spPr/>
      <dgm:t>
        <a:bodyPr/>
        <a:lstStyle/>
        <a:p>
          <a:endParaRPr lang="en-US"/>
        </a:p>
      </dgm:t>
    </dgm:pt>
    <dgm:pt modelId="{DFB345B3-33D4-4931-9847-F984E3AE5F15}" type="sibTrans" cxnId="{4F4B3415-3B67-401F-8C99-A4D812C8D9B9}">
      <dgm:prSet/>
      <dgm:spPr/>
      <dgm:t>
        <a:bodyPr/>
        <a:lstStyle/>
        <a:p>
          <a:endParaRPr lang="en-US"/>
        </a:p>
      </dgm:t>
    </dgm:pt>
    <dgm:pt modelId="{E470CA5B-0D7F-4604-86E3-69F2324CD6C4}">
      <dgm:prSet custT="1"/>
      <dgm:spPr/>
      <dgm:t>
        <a:bodyPr/>
        <a:lstStyle/>
        <a:p>
          <a:pPr>
            <a:lnSpc>
              <a:spcPct val="100000"/>
            </a:lnSpc>
          </a:pPr>
          <a:r>
            <a:rPr lang="en-US" sz="1600" dirty="0"/>
            <a:t>Security</a:t>
          </a:r>
        </a:p>
      </dgm:t>
    </dgm:pt>
    <dgm:pt modelId="{8D7B7816-B3A7-455C-A6AF-53993382EB19}" type="parTrans" cxnId="{238904D9-FDD4-42AE-9230-754CCA33BA67}">
      <dgm:prSet/>
      <dgm:spPr/>
      <dgm:t>
        <a:bodyPr/>
        <a:lstStyle/>
        <a:p>
          <a:endParaRPr lang="en-US"/>
        </a:p>
      </dgm:t>
    </dgm:pt>
    <dgm:pt modelId="{47DC0992-12FE-4220-B721-C447B0BFA133}" type="sibTrans" cxnId="{238904D9-FDD4-42AE-9230-754CCA33BA67}">
      <dgm:prSet/>
      <dgm:spPr/>
      <dgm:t>
        <a:bodyPr/>
        <a:lstStyle/>
        <a:p>
          <a:endParaRPr lang="en-US"/>
        </a:p>
      </dgm:t>
    </dgm:pt>
    <dgm:pt modelId="{4FD7847E-7437-41A1-A0EC-5D615DA5159B}" type="pres">
      <dgm:prSet presAssocID="{3C905EB0-6D90-47CF-A208-BB48418A4598}" presName="root" presStyleCnt="0">
        <dgm:presLayoutVars>
          <dgm:dir/>
          <dgm:resizeHandles val="exact"/>
        </dgm:presLayoutVars>
      </dgm:prSet>
      <dgm:spPr/>
    </dgm:pt>
    <dgm:pt modelId="{04B978FC-6F5C-42AD-917A-699E7D20AF92}" type="pres">
      <dgm:prSet presAssocID="{CBF1C175-A464-49A5-8771-00CE2A98708C}" presName="compNode" presStyleCnt="0"/>
      <dgm:spPr/>
    </dgm:pt>
    <dgm:pt modelId="{B02F216B-5277-4F6E-AD0C-6130BAA97C5C}" type="pres">
      <dgm:prSet presAssocID="{CBF1C175-A464-49A5-8771-00CE2A98708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88FC4C29-A8F7-4BAE-93AF-CC909B0EC0C0}" type="pres">
      <dgm:prSet presAssocID="{CBF1C175-A464-49A5-8771-00CE2A98708C}" presName="iconSpace" presStyleCnt="0"/>
      <dgm:spPr/>
    </dgm:pt>
    <dgm:pt modelId="{1B5CE951-249D-4642-98F5-CBD56F70BC1D}" type="pres">
      <dgm:prSet presAssocID="{CBF1C175-A464-49A5-8771-00CE2A98708C}" presName="parTx" presStyleLbl="revTx" presStyleIdx="0" presStyleCnt="6">
        <dgm:presLayoutVars>
          <dgm:chMax val="0"/>
          <dgm:chPref val="0"/>
        </dgm:presLayoutVars>
      </dgm:prSet>
      <dgm:spPr/>
    </dgm:pt>
    <dgm:pt modelId="{97394D74-D5B3-452D-B4D8-A7C226714491}" type="pres">
      <dgm:prSet presAssocID="{CBF1C175-A464-49A5-8771-00CE2A98708C}" presName="txSpace" presStyleCnt="0"/>
      <dgm:spPr/>
    </dgm:pt>
    <dgm:pt modelId="{626E4742-F7F8-4B1C-AA14-D5B37343DD77}" type="pres">
      <dgm:prSet presAssocID="{CBF1C175-A464-49A5-8771-00CE2A98708C}" presName="desTx" presStyleLbl="revTx" presStyleIdx="1" presStyleCnt="6">
        <dgm:presLayoutVars/>
      </dgm:prSet>
      <dgm:spPr/>
    </dgm:pt>
    <dgm:pt modelId="{73E66CC2-E378-4CA2-8C00-7475DD822247}" type="pres">
      <dgm:prSet presAssocID="{D41F19CC-84CC-44C6-A470-4C8F8DF6E673}" presName="sibTrans" presStyleCnt="0"/>
      <dgm:spPr/>
    </dgm:pt>
    <dgm:pt modelId="{608DC314-5873-4C9D-B484-9D863E3DA03D}" type="pres">
      <dgm:prSet presAssocID="{3EA9C7DB-5C8A-4C27-AABB-82F255C1A2B6}" presName="compNode" presStyleCnt="0"/>
      <dgm:spPr/>
    </dgm:pt>
    <dgm:pt modelId="{2A73E86E-073D-4FDE-A427-7E7D5C6EB2E3}" type="pres">
      <dgm:prSet presAssocID="{3EA9C7DB-5C8A-4C27-AABB-82F255C1A2B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p compass"/>
        </a:ext>
      </dgm:extLst>
    </dgm:pt>
    <dgm:pt modelId="{434DA743-FF86-441D-B7A3-D21EE0B7820C}" type="pres">
      <dgm:prSet presAssocID="{3EA9C7DB-5C8A-4C27-AABB-82F255C1A2B6}" presName="iconSpace" presStyleCnt="0"/>
      <dgm:spPr/>
    </dgm:pt>
    <dgm:pt modelId="{1B74350A-E6A0-491B-9268-7A656CDF466C}" type="pres">
      <dgm:prSet presAssocID="{3EA9C7DB-5C8A-4C27-AABB-82F255C1A2B6}" presName="parTx" presStyleLbl="revTx" presStyleIdx="2" presStyleCnt="6">
        <dgm:presLayoutVars>
          <dgm:chMax val="0"/>
          <dgm:chPref val="0"/>
        </dgm:presLayoutVars>
      </dgm:prSet>
      <dgm:spPr/>
    </dgm:pt>
    <dgm:pt modelId="{5F779E80-9415-46C7-A6E3-61BE505EB956}" type="pres">
      <dgm:prSet presAssocID="{3EA9C7DB-5C8A-4C27-AABB-82F255C1A2B6}" presName="txSpace" presStyleCnt="0"/>
      <dgm:spPr/>
    </dgm:pt>
    <dgm:pt modelId="{A2B54F32-A40F-46EA-9351-B620C3F78765}" type="pres">
      <dgm:prSet presAssocID="{3EA9C7DB-5C8A-4C27-AABB-82F255C1A2B6}" presName="desTx" presStyleLbl="revTx" presStyleIdx="3" presStyleCnt="6">
        <dgm:presLayoutVars/>
      </dgm:prSet>
      <dgm:spPr/>
    </dgm:pt>
    <dgm:pt modelId="{B11789C6-9719-40F5-942E-57EEB9624D3E}" type="pres">
      <dgm:prSet presAssocID="{E0151042-F438-4392-A6F5-BC25A96A166E}" presName="sibTrans" presStyleCnt="0"/>
      <dgm:spPr/>
    </dgm:pt>
    <dgm:pt modelId="{329A30A8-C4CD-4FF1-BDC4-62712EB27706}" type="pres">
      <dgm:prSet presAssocID="{A1C728E9-162F-41E3-9C00-7BEBE924D744}" presName="compNode" presStyleCnt="0"/>
      <dgm:spPr/>
    </dgm:pt>
    <dgm:pt modelId="{1045282D-CDCD-4B93-B46E-3D064699DCCC}" type="pres">
      <dgm:prSet presAssocID="{A1C728E9-162F-41E3-9C00-7BEBE924D7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5B7567AA-10E8-425D-BF18-C6187CD42591}" type="pres">
      <dgm:prSet presAssocID="{A1C728E9-162F-41E3-9C00-7BEBE924D744}" presName="iconSpace" presStyleCnt="0"/>
      <dgm:spPr/>
    </dgm:pt>
    <dgm:pt modelId="{30919113-D468-4DDC-9CDD-AF183E77E982}" type="pres">
      <dgm:prSet presAssocID="{A1C728E9-162F-41E3-9C00-7BEBE924D744}" presName="parTx" presStyleLbl="revTx" presStyleIdx="4" presStyleCnt="6">
        <dgm:presLayoutVars>
          <dgm:chMax val="0"/>
          <dgm:chPref val="0"/>
        </dgm:presLayoutVars>
      </dgm:prSet>
      <dgm:spPr/>
    </dgm:pt>
    <dgm:pt modelId="{ED6C9BED-6850-4B88-B86A-C56821A17BCA}" type="pres">
      <dgm:prSet presAssocID="{A1C728E9-162F-41E3-9C00-7BEBE924D744}" presName="txSpace" presStyleCnt="0"/>
      <dgm:spPr/>
    </dgm:pt>
    <dgm:pt modelId="{37B31E36-2034-4E16-8533-F443D0CBAD60}" type="pres">
      <dgm:prSet presAssocID="{A1C728E9-162F-41E3-9C00-7BEBE924D744}" presName="desTx" presStyleLbl="revTx" presStyleIdx="5" presStyleCnt="6" custLinFactNeighborX="-307" custLinFactNeighborY="-15341">
        <dgm:presLayoutVars/>
      </dgm:prSet>
      <dgm:spPr/>
    </dgm:pt>
  </dgm:ptLst>
  <dgm:cxnLst>
    <dgm:cxn modelId="{0596B401-F775-4793-906D-AF5223442761}" type="presOf" srcId="{2BDED642-841B-423C-A910-B61CA8D79754}" destId="{37B31E36-2034-4E16-8533-F443D0CBAD60}" srcOrd="0" destOrd="0" presId="urn:microsoft.com/office/officeart/2018/2/layout/IconLabelDescriptionList"/>
    <dgm:cxn modelId="{F539FB04-B592-47EE-85E3-698A8DE9AD6A}" type="presOf" srcId="{3EA9C7DB-5C8A-4C27-AABB-82F255C1A2B6}" destId="{1B74350A-E6A0-491B-9268-7A656CDF466C}" srcOrd="0" destOrd="0" presId="urn:microsoft.com/office/officeart/2018/2/layout/IconLabelDescriptionList"/>
    <dgm:cxn modelId="{4F4B3415-3B67-401F-8C99-A4D812C8D9B9}" srcId="{A1C728E9-162F-41E3-9C00-7BEBE924D744}" destId="{AB057832-2B2D-473F-A39F-7AD1DDB86DF9}" srcOrd="4" destOrd="0" parTransId="{2CE6CA0A-1E59-4FB4-8253-86AF818D2CDA}" sibTransId="{DFB345B3-33D4-4931-9847-F984E3AE5F15}"/>
    <dgm:cxn modelId="{79857F1A-C018-4C0E-9245-7D43AC12484A}" type="presOf" srcId="{CBF1C175-A464-49A5-8771-00CE2A98708C}" destId="{1B5CE951-249D-4642-98F5-CBD56F70BC1D}" srcOrd="0" destOrd="0" presId="urn:microsoft.com/office/officeart/2018/2/layout/IconLabelDescriptionList"/>
    <dgm:cxn modelId="{E8CF5138-4477-4849-A30F-7AE651C28A8D}" type="presOf" srcId="{E470CA5B-0D7F-4604-86E3-69F2324CD6C4}" destId="{37B31E36-2034-4E16-8533-F443D0CBAD60}" srcOrd="0" destOrd="5" presId="urn:microsoft.com/office/officeart/2018/2/layout/IconLabelDescriptionList"/>
    <dgm:cxn modelId="{C104DD3A-6578-47E2-AAA5-96E654317AEE}" srcId="{3C905EB0-6D90-47CF-A208-BB48418A4598}" destId="{A1C728E9-162F-41E3-9C00-7BEBE924D744}" srcOrd="2" destOrd="0" parTransId="{F2804A1D-B88D-4A86-8136-1DCBC5D585D5}" sibTransId="{8BED61AB-C0A0-4BC1-BF57-86CE08BC1766}"/>
    <dgm:cxn modelId="{EF3E814B-B0DE-4430-BD74-773B2CF6AC07}" srcId="{A1C728E9-162F-41E3-9C00-7BEBE924D744}" destId="{A192B1E3-9E2A-42D8-8037-B8FB78E1621C}" srcOrd="3" destOrd="0" parTransId="{EF03EFF4-FAA4-4FA4-BD0F-2D739D082270}" sibTransId="{1F93B333-6B80-4B1B-B089-F35894C59243}"/>
    <dgm:cxn modelId="{F39BA34F-6823-488F-847E-6BF481ED43A6}" srcId="{3C905EB0-6D90-47CF-A208-BB48418A4598}" destId="{3EA9C7DB-5C8A-4C27-AABB-82F255C1A2B6}" srcOrd="1" destOrd="0" parTransId="{346C7780-C7BB-4209-B33E-A43593295892}" sibTransId="{E0151042-F438-4392-A6F5-BC25A96A166E}"/>
    <dgm:cxn modelId="{2E1BD14F-815E-4962-B2A9-DBD47B04F56A}" srcId="{A1C728E9-162F-41E3-9C00-7BEBE924D744}" destId="{57DFACC8-CA90-4F4B-BCC1-0021FB825413}" srcOrd="1" destOrd="0" parTransId="{4A873F2D-76AE-4645-AA19-D23F8886F1C8}" sibTransId="{95347E6B-C02E-41C9-B39E-47D4D04358A8}"/>
    <dgm:cxn modelId="{F8F15959-0C2D-49CA-B630-541D776A49F0}" type="presOf" srcId="{A192B1E3-9E2A-42D8-8037-B8FB78E1621C}" destId="{37B31E36-2034-4E16-8533-F443D0CBAD60}" srcOrd="0" destOrd="3" presId="urn:microsoft.com/office/officeart/2018/2/layout/IconLabelDescriptionList"/>
    <dgm:cxn modelId="{E9101D7B-AFC1-4174-9105-1AA6F1E07A0D}" type="presOf" srcId="{57DFACC8-CA90-4F4B-BCC1-0021FB825413}" destId="{37B31E36-2034-4E16-8533-F443D0CBAD60}" srcOrd="0" destOrd="1" presId="urn:microsoft.com/office/officeart/2018/2/layout/IconLabelDescriptionList"/>
    <dgm:cxn modelId="{31FE7E8F-C95C-46C6-B407-7A533E004035}" type="presOf" srcId="{3C905EB0-6D90-47CF-A208-BB48418A4598}" destId="{4FD7847E-7437-41A1-A0EC-5D615DA5159B}" srcOrd="0" destOrd="0" presId="urn:microsoft.com/office/officeart/2018/2/layout/IconLabelDescriptionList"/>
    <dgm:cxn modelId="{3B576D99-2713-4DED-856D-CB69AC1E09F7}" type="presOf" srcId="{A1C728E9-162F-41E3-9C00-7BEBE924D744}" destId="{30919113-D468-4DDC-9CDD-AF183E77E982}" srcOrd="0" destOrd="0" presId="urn:microsoft.com/office/officeart/2018/2/layout/IconLabelDescriptionList"/>
    <dgm:cxn modelId="{E66785AE-99A2-4679-B2B0-1633CEEBACCB}" srcId="{A1C728E9-162F-41E3-9C00-7BEBE924D744}" destId="{2BDED642-841B-423C-A910-B61CA8D79754}" srcOrd="0" destOrd="0" parTransId="{DBA9E3AE-6E2F-4BB5-8C19-63DF7D998E1F}" sibTransId="{75B95FD8-06C9-4D0D-944A-F4A6CBAD890B}"/>
    <dgm:cxn modelId="{31D2CAC0-A905-47E2-AC61-7C8A7E3A60E4}" srcId="{A1C728E9-162F-41E3-9C00-7BEBE924D744}" destId="{059085BC-EBAA-4D40-A492-5CF52D70A04C}" srcOrd="2" destOrd="0" parTransId="{1C04E48C-BED3-4E2E-B1D6-97F89FC56BEB}" sibTransId="{323ED3F7-283D-4D2D-B8A6-D2CC9911BE45}"/>
    <dgm:cxn modelId="{117966C4-1EF9-4716-A407-7EC98A72CBA2}" type="presOf" srcId="{AB057832-2B2D-473F-A39F-7AD1DDB86DF9}" destId="{37B31E36-2034-4E16-8533-F443D0CBAD60}" srcOrd="0" destOrd="4" presId="urn:microsoft.com/office/officeart/2018/2/layout/IconLabelDescriptionList"/>
    <dgm:cxn modelId="{633254D6-789F-4CB1-8962-939C576F66E3}" type="presOf" srcId="{059085BC-EBAA-4D40-A492-5CF52D70A04C}" destId="{37B31E36-2034-4E16-8533-F443D0CBAD60}" srcOrd="0" destOrd="2" presId="urn:microsoft.com/office/officeart/2018/2/layout/IconLabelDescriptionList"/>
    <dgm:cxn modelId="{238904D9-FDD4-42AE-9230-754CCA33BA67}" srcId="{A1C728E9-162F-41E3-9C00-7BEBE924D744}" destId="{E470CA5B-0D7F-4604-86E3-69F2324CD6C4}" srcOrd="5" destOrd="0" parTransId="{8D7B7816-B3A7-455C-A6AF-53993382EB19}" sibTransId="{47DC0992-12FE-4220-B721-C447B0BFA133}"/>
    <dgm:cxn modelId="{9D96EAF1-7864-4F24-A3A1-568A1F5978B6}" srcId="{3C905EB0-6D90-47CF-A208-BB48418A4598}" destId="{CBF1C175-A464-49A5-8771-00CE2A98708C}" srcOrd="0" destOrd="0" parTransId="{97641AB8-4433-4090-B623-39B0AC810219}" sibTransId="{D41F19CC-84CC-44C6-A470-4C8F8DF6E673}"/>
    <dgm:cxn modelId="{A7106E05-0A5E-4E8E-97D7-4B8EBF2EA5E5}" type="presParOf" srcId="{4FD7847E-7437-41A1-A0EC-5D615DA5159B}" destId="{04B978FC-6F5C-42AD-917A-699E7D20AF92}" srcOrd="0" destOrd="0" presId="urn:microsoft.com/office/officeart/2018/2/layout/IconLabelDescriptionList"/>
    <dgm:cxn modelId="{CD4D4EE6-2799-4CD6-A41E-098BFDDFC717}" type="presParOf" srcId="{04B978FC-6F5C-42AD-917A-699E7D20AF92}" destId="{B02F216B-5277-4F6E-AD0C-6130BAA97C5C}" srcOrd="0" destOrd="0" presId="urn:microsoft.com/office/officeart/2018/2/layout/IconLabelDescriptionList"/>
    <dgm:cxn modelId="{2B3B39A7-582F-4669-A942-2D36402B3BE0}" type="presParOf" srcId="{04B978FC-6F5C-42AD-917A-699E7D20AF92}" destId="{88FC4C29-A8F7-4BAE-93AF-CC909B0EC0C0}" srcOrd="1" destOrd="0" presId="urn:microsoft.com/office/officeart/2018/2/layout/IconLabelDescriptionList"/>
    <dgm:cxn modelId="{A14D889C-ED4F-46A4-8F10-4B9869E3A0DA}" type="presParOf" srcId="{04B978FC-6F5C-42AD-917A-699E7D20AF92}" destId="{1B5CE951-249D-4642-98F5-CBD56F70BC1D}" srcOrd="2" destOrd="0" presId="urn:microsoft.com/office/officeart/2018/2/layout/IconLabelDescriptionList"/>
    <dgm:cxn modelId="{30A2509E-557B-464B-BE5D-8CF88D9D7C66}" type="presParOf" srcId="{04B978FC-6F5C-42AD-917A-699E7D20AF92}" destId="{97394D74-D5B3-452D-B4D8-A7C226714491}" srcOrd="3" destOrd="0" presId="urn:microsoft.com/office/officeart/2018/2/layout/IconLabelDescriptionList"/>
    <dgm:cxn modelId="{D00D985D-AB13-4B87-8729-EE4C1AD1A33A}" type="presParOf" srcId="{04B978FC-6F5C-42AD-917A-699E7D20AF92}" destId="{626E4742-F7F8-4B1C-AA14-D5B37343DD77}" srcOrd="4" destOrd="0" presId="urn:microsoft.com/office/officeart/2018/2/layout/IconLabelDescriptionList"/>
    <dgm:cxn modelId="{8E5A1703-ACDE-4064-82AE-EE58FFF5C482}" type="presParOf" srcId="{4FD7847E-7437-41A1-A0EC-5D615DA5159B}" destId="{73E66CC2-E378-4CA2-8C00-7475DD822247}" srcOrd="1" destOrd="0" presId="urn:microsoft.com/office/officeart/2018/2/layout/IconLabelDescriptionList"/>
    <dgm:cxn modelId="{620BFC34-1DF1-4B38-9C81-1D6FDE4FAA74}" type="presParOf" srcId="{4FD7847E-7437-41A1-A0EC-5D615DA5159B}" destId="{608DC314-5873-4C9D-B484-9D863E3DA03D}" srcOrd="2" destOrd="0" presId="urn:microsoft.com/office/officeart/2018/2/layout/IconLabelDescriptionList"/>
    <dgm:cxn modelId="{6D03F1E7-E07E-4FF7-9FCA-3F94A8174C11}" type="presParOf" srcId="{608DC314-5873-4C9D-B484-9D863E3DA03D}" destId="{2A73E86E-073D-4FDE-A427-7E7D5C6EB2E3}" srcOrd="0" destOrd="0" presId="urn:microsoft.com/office/officeart/2018/2/layout/IconLabelDescriptionList"/>
    <dgm:cxn modelId="{B4FBF66B-00D5-42D6-A96F-796CB6964A0F}" type="presParOf" srcId="{608DC314-5873-4C9D-B484-9D863E3DA03D}" destId="{434DA743-FF86-441D-B7A3-D21EE0B7820C}" srcOrd="1" destOrd="0" presId="urn:microsoft.com/office/officeart/2018/2/layout/IconLabelDescriptionList"/>
    <dgm:cxn modelId="{21C1598C-A796-48D7-87AF-E8E6662AB0E5}" type="presParOf" srcId="{608DC314-5873-4C9D-B484-9D863E3DA03D}" destId="{1B74350A-E6A0-491B-9268-7A656CDF466C}" srcOrd="2" destOrd="0" presId="urn:microsoft.com/office/officeart/2018/2/layout/IconLabelDescriptionList"/>
    <dgm:cxn modelId="{313D0771-58E0-4C75-9DD8-74B3E8D6F960}" type="presParOf" srcId="{608DC314-5873-4C9D-B484-9D863E3DA03D}" destId="{5F779E80-9415-46C7-A6E3-61BE505EB956}" srcOrd="3" destOrd="0" presId="urn:microsoft.com/office/officeart/2018/2/layout/IconLabelDescriptionList"/>
    <dgm:cxn modelId="{E933D33E-FA26-43B3-8615-32BC1CEC2C4E}" type="presParOf" srcId="{608DC314-5873-4C9D-B484-9D863E3DA03D}" destId="{A2B54F32-A40F-46EA-9351-B620C3F78765}" srcOrd="4" destOrd="0" presId="urn:microsoft.com/office/officeart/2018/2/layout/IconLabelDescriptionList"/>
    <dgm:cxn modelId="{C1FD5400-1E15-4B04-B494-B9DB926106E7}" type="presParOf" srcId="{4FD7847E-7437-41A1-A0EC-5D615DA5159B}" destId="{B11789C6-9719-40F5-942E-57EEB9624D3E}" srcOrd="3" destOrd="0" presId="urn:microsoft.com/office/officeart/2018/2/layout/IconLabelDescriptionList"/>
    <dgm:cxn modelId="{EF8C8ED5-60C4-4788-8EA4-06EB59D5C12A}" type="presParOf" srcId="{4FD7847E-7437-41A1-A0EC-5D615DA5159B}" destId="{329A30A8-C4CD-4FF1-BDC4-62712EB27706}" srcOrd="4" destOrd="0" presId="urn:microsoft.com/office/officeart/2018/2/layout/IconLabelDescriptionList"/>
    <dgm:cxn modelId="{F3D0306E-A61A-4A79-B6FC-11B00679B704}" type="presParOf" srcId="{329A30A8-C4CD-4FF1-BDC4-62712EB27706}" destId="{1045282D-CDCD-4B93-B46E-3D064699DCCC}" srcOrd="0" destOrd="0" presId="urn:microsoft.com/office/officeart/2018/2/layout/IconLabelDescriptionList"/>
    <dgm:cxn modelId="{FEAEF8F3-AB4B-4336-A764-B20D4EB2D680}" type="presParOf" srcId="{329A30A8-C4CD-4FF1-BDC4-62712EB27706}" destId="{5B7567AA-10E8-425D-BF18-C6187CD42591}" srcOrd="1" destOrd="0" presId="urn:microsoft.com/office/officeart/2018/2/layout/IconLabelDescriptionList"/>
    <dgm:cxn modelId="{5A5571D0-281A-4388-B47E-3CD639AD7D8A}" type="presParOf" srcId="{329A30A8-C4CD-4FF1-BDC4-62712EB27706}" destId="{30919113-D468-4DDC-9CDD-AF183E77E982}" srcOrd="2" destOrd="0" presId="urn:microsoft.com/office/officeart/2018/2/layout/IconLabelDescriptionList"/>
    <dgm:cxn modelId="{7E877FB2-3BBA-4F51-AA9C-7C490AC5F6A6}" type="presParOf" srcId="{329A30A8-C4CD-4FF1-BDC4-62712EB27706}" destId="{ED6C9BED-6850-4B88-B86A-C56821A17BCA}" srcOrd="3" destOrd="0" presId="urn:microsoft.com/office/officeart/2018/2/layout/IconLabelDescriptionList"/>
    <dgm:cxn modelId="{78D3DA6C-BA89-40A9-A1A3-AB9C55C8D196}" type="presParOf" srcId="{329A30A8-C4CD-4FF1-BDC4-62712EB27706}" destId="{37B31E36-2034-4E16-8533-F443D0CBAD6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FF8B837-CCE9-405C-8E3F-B6438B3BCF23}" type="doc">
      <dgm:prSet loTypeId="urn:microsoft.com/office/officeart/2009/3/layout/HorizontalOrganizationChart" loCatId="hierarchy" qsTypeId="urn:microsoft.com/office/officeart/2005/8/quickstyle/simple1" qsCatId="simple" csTypeId="urn:microsoft.com/office/officeart/2005/8/colors/colorful1" csCatId="colorful"/>
      <dgm:spPr/>
      <dgm:t>
        <a:bodyPr/>
        <a:lstStyle/>
        <a:p>
          <a:endParaRPr lang="en-US"/>
        </a:p>
      </dgm:t>
    </dgm:pt>
    <dgm:pt modelId="{1BF4D520-9982-4846-80B3-F47472D4D996}">
      <dgm:prSet/>
      <dgm:spPr/>
      <dgm:t>
        <a:bodyPr/>
        <a:lstStyle/>
        <a:p>
          <a:r>
            <a:rPr lang="en-US" dirty="0"/>
            <a:t>The access layer provides workgroup or user access to the LAN.</a:t>
          </a:r>
        </a:p>
      </dgm:t>
    </dgm:pt>
    <dgm:pt modelId="{7CA9B06A-CA6B-4C72-A7E0-824DC98A5C1B}" type="parTrans" cxnId="{481A84EC-E3D7-4296-AF60-68947778BA35}">
      <dgm:prSet/>
      <dgm:spPr/>
      <dgm:t>
        <a:bodyPr/>
        <a:lstStyle/>
        <a:p>
          <a:endParaRPr lang="en-US"/>
        </a:p>
      </dgm:t>
    </dgm:pt>
    <dgm:pt modelId="{743E8BE6-3A9C-4D25-9C96-6D03E6D7AAF9}" type="sibTrans" cxnId="{481A84EC-E3D7-4296-AF60-68947778BA35}">
      <dgm:prSet/>
      <dgm:spPr/>
      <dgm:t>
        <a:bodyPr/>
        <a:lstStyle/>
        <a:p>
          <a:endParaRPr lang="en-US"/>
        </a:p>
      </dgm:t>
    </dgm:pt>
    <dgm:pt modelId="{31B590F4-A5AB-4322-AAF2-3B84D3677A38}">
      <dgm:prSet/>
      <dgm:spPr/>
      <dgm:t>
        <a:bodyPr/>
        <a:lstStyle/>
        <a:p>
          <a:r>
            <a:rPr lang="en-US" dirty="0"/>
            <a:t>In other words, the access layer is the point at which local users physically connect to the network. </a:t>
          </a:r>
        </a:p>
      </dgm:t>
    </dgm:pt>
    <dgm:pt modelId="{64C8523C-B5A8-4069-BEAA-F83B3F26A5EE}" type="parTrans" cxnId="{41C8F6CF-9B44-4E56-AF87-98D221AE6E13}">
      <dgm:prSet/>
      <dgm:spPr/>
      <dgm:t>
        <a:bodyPr/>
        <a:lstStyle/>
        <a:p>
          <a:endParaRPr lang="en-US"/>
        </a:p>
      </dgm:t>
    </dgm:pt>
    <dgm:pt modelId="{BE841DD0-5878-4407-B420-1EC01C46871F}" type="sibTrans" cxnId="{41C8F6CF-9B44-4E56-AF87-98D221AE6E13}">
      <dgm:prSet/>
      <dgm:spPr/>
      <dgm:t>
        <a:bodyPr/>
        <a:lstStyle/>
        <a:p>
          <a:endParaRPr lang="en-US"/>
        </a:p>
      </dgm:t>
    </dgm:pt>
    <dgm:pt modelId="{05EB392A-1388-46ED-8AAB-B35A1F16A1C8}">
      <dgm:prSet/>
      <dgm:spPr/>
      <dgm:t>
        <a:bodyPr/>
        <a:lstStyle/>
        <a:p>
          <a:r>
            <a:rPr lang="en-US" dirty="0"/>
            <a:t>The access layer may also use access lists or filters, such as MAC address filters, to optimize the needs of a particular set of users or to provide security.</a:t>
          </a:r>
        </a:p>
      </dgm:t>
    </dgm:pt>
    <dgm:pt modelId="{58C32B87-3AD2-40C3-8F7F-5855DD0A67CE}" type="parTrans" cxnId="{860EA938-4F16-4FFC-BA4E-DB0D223124EB}">
      <dgm:prSet/>
      <dgm:spPr/>
      <dgm:t>
        <a:bodyPr/>
        <a:lstStyle/>
        <a:p>
          <a:endParaRPr lang="en-US"/>
        </a:p>
      </dgm:t>
    </dgm:pt>
    <dgm:pt modelId="{9F13FE01-7B18-49D4-8BEE-60ED8D133DD5}" type="sibTrans" cxnId="{860EA938-4F16-4FFC-BA4E-DB0D223124EB}">
      <dgm:prSet/>
      <dgm:spPr/>
      <dgm:t>
        <a:bodyPr/>
        <a:lstStyle/>
        <a:p>
          <a:endParaRPr lang="en-US"/>
        </a:p>
      </dgm:t>
    </dgm:pt>
    <dgm:pt modelId="{61F78F19-294B-4187-881A-BD3F6416B061}">
      <dgm:prSet/>
      <dgm:spPr/>
      <dgm:t>
        <a:bodyPr/>
        <a:lstStyle/>
        <a:p>
          <a:r>
            <a:rPr lang="en-US"/>
            <a:t>Access layer functions can include the following:</a:t>
          </a:r>
        </a:p>
      </dgm:t>
    </dgm:pt>
    <dgm:pt modelId="{A43BAFF4-879F-4BEB-ACBE-40B5C2F830B8}" type="parTrans" cxnId="{E5F46B4F-08BD-4C22-87B8-C3FB466FC0E8}">
      <dgm:prSet/>
      <dgm:spPr/>
      <dgm:t>
        <a:bodyPr/>
        <a:lstStyle/>
        <a:p>
          <a:endParaRPr lang="en-US"/>
        </a:p>
      </dgm:t>
    </dgm:pt>
    <dgm:pt modelId="{A3AA2EC2-0EA3-4382-80E2-668F0352B470}" type="sibTrans" cxnId="{E5F46B4F-08BD-4C22-87B8-C3FB466FC0E8}">
      <dgm:prSet/>
      <dgm:spPr/>
      <dgm:t>
        <a:bodyPr/>
        <a:lstStyle/>
        <a:p>
          <a:endParaRPr lang="en-US"/>
        </a:p>
      </dgm:t>
    </dgm:pt>
    <dgm:pt modelId="{43FB09D9-917E-4848-9FEE-4279B50C4991}">
      <dgm:prSet/>
      <dgm:spPr/>
      <dgm:t>
        <a:bodyPr/>
        <a:lstStyle/>
        <a:p>
          <a:r>
            <a:rPr lang="en-US"/>
            <a:t>Shared bandwidth (i.e., via hub connectivity)</a:t>
          </a:r>
        </a:p>
      </dgm:t>
    </dgm:pt>
    <dgm:pt modelId="{497E6BF1-6482-4730-B660-257E6AD17A1C}" type="parTrans" cxnId="{681160F8-8246-4589-BC31-2EF3390CDF11}">
      <dgm:prSet/>
      <dgm:spPr/>
      <dgm:t>
        <a:bodyPr/>
        <a:lstStyle/>
        <a:p>
          <a:endParaRPr lang="en-US"/>
        </a:p>
      </dgm:t>
    </dgm:pt>
    <dgm:pt modelId="{2126A267-1AD1-4EAD-B10B-81A3A151925B}" type="sibTrans" cxnId="{681160F8-8246-4589-BC31-2EF3390CDF11}">
      <dgm:prSet/>
      <dgm:spPr/>
      <dgm:t>
        <a:bodyPr/>
        <a:lstStyle/>
        <a:p>
          <a:endParaRPr lang="en-US"/>
        </a:p>
      </dgm:t>
    </dgm:pt>
    <dgm:pt modelId="{69A57DFD-87E4-4DC2-B383-516F118AC338}">
      <dgm:prSet/>
      <dgm:spPr/>
      <dgm:t>
        <a:bodyPr/>
        <a:lstStyle/>
        <a:p>
          <a:r>
            <a:rPr lang="en-US"/>
            <a:t>Switched bandwidth (i.e., using LAN switches)</a:t>
          </a:r>
        </a:p>
      </dgm:t>
    </dgm:pt>
    <dgm:pt modelId="{BF982AB1-FAD1-4285-A5F0-1B8D5F46785D}" type="parTrans" cxnId="{CE9D318B-29B8-4991-9312-75606BD4A788}">
      <dgm:prSet/>
      <dgm:spPr/>
      <dgm:t>
        <a:bodyPr/>
        <a:lstStyle/>
        <a:p>
          <a:endParaRPr lang="en-US"/>
        </a:p>
      </dgm:t>
    </dgm:pt>
    <dgm:pt modelId="{2A656C2B-4AD8-4AC8-A3FA-71BC7EA52F7A}" type="sibTrans" cxnId="{CE9D318B-29B8-4991-9312-75606BD4A788}">
      <dgm:prSet/>
      <dgm:spPr/>
      <dgm:t>
        <a:bodyPr/>
        <a:lstStyle/>
        <a:p>
          <a:endParaRPr lang="en-US"/>
        </a:p>
      </dgm:t>
    </dgm:pt>
    <dgm:pt modelId="{32862A7B-765D-41DE-A6D2-399874A0AA02}">
      <dgm:prSet/>
      <dgm:spPr/>
      <dgm:t>
        <a:bodyPr/>
        <a:lstStyle/>
        <a:p>
          <a:r>
            <a:rPr lang="en-US"/>
            <a:t>MAC layer and MAC address filtering</a:t>
          </a:r>
        </a:p>
      </dgm:t>
    </dgm:pt>
    <dgm:pt modelId="{650D62EB-322B-4DDE-A095-19858F6ABF4C}" type="parTrans" cxnId="{126C0590-46A5-4226-A1D2-FF4FD20ED084}">
      <dgm:prSet/>
      <dgm:spPr/>
      <dgm:t>
        <a:bodyPr/>
        <a:lstStyle/>
        <a:p>
          <a:endParaRPr lang="en-US"/>
        </a:p>
      </dgm:t>
    </dgm:pt>
    <dgm:pt modelId="{98AB6153-CC24-4BA2-AA7E-453C3BB5AA60}" type="sibTrans" cxnId="{126C0590-46A5-4226-A1D2-FF4FD20ED084}">
      <dgm:prSet/>
      <dgm:spPr/>
      <dgm:t>
        <a:bodyPr/>
        <a:lstStyle/>
        <a:p>
          <a:endParaRPr lang="en-US"/>
        </a:p>
      </dgm:t>
    </dgm:pt>
    <dgm:pt modelId="{650B4E27-E780-4E47-8BF3-96BAC88EE9B7}" type="pres">
      <dgm:prSet presAssocID="{0FF8B837-CCE9-405C-8E3F-B6438B3BCF23}" presName="hierChild1" presStyleCnt="0">
        <dgm:presLayoutVars>
          <dgm:orgChart val="1"/>
          <dgm:chPref val="1"/>
          <dgm:dir/>
          <dgm:animOne val="branch"/>
          <dgm:animLvl val="lvl"/>
          <dgm:resizeHandles/>
        </dgm:presLayoutVars>
      </dgm:prSet>
      <dgm:spPr/>
    </dgm:pt>
    <dgm:pt modelId="{43CDCB05-511B-4173-9AFC-2DB18F81F975}" type="pres">
      <dgm:prSet presAssocID="{1BF4D520-9982-4846-80B3-F47472D4D996}" presName="hierRoot1" presStyleCnt="0">
        <dgm:presLayoutVars>
          <dgm:hierBranch val="init"/>
        </dgm:presLayoutVars>
      </dgm:prSet>
      <dgm:spPr/>
    </dgm:pt>
    <dgm:pt modelId="{5CC79850-A86C-41D3-AB45-7198C083124F}" type="pres">
      <dgm:prSet presAssocID="{1BF4D520-9982-4846-80B3-F47472D4D996}" presName="rootComposite1" presStyleCnt="0"/>
      <dgm:spPr/>
    </dgm:pt>
    <dgm:pt modelId="{4C2CF6EE-A7FC-4FD0-9372-06FB3AA1F1F6}" type="pres">
      <dgm:prSet presAssocID="{1BF4D520-9982-4846-80B3-F47472D4D996}" presName="rootText1" presStyleLbl="node0" presStyleIdx="0" presStyleCnt="4">
        <dgm:presLayoutVars>
          <dgm:chPref val="3"/>
        </dgm:presLayoutVars>
      </dgm:prSet>
      <dgm:spPr/>
    </dgm:pt>
    <dgm:pt modelId="{99648C54-F487-4BF4-922D-A356A694EEA5}" type="pres">
      <dgm:prSet presAssocID="{1BF4D520-9982-4846-80B3-F47472D4D996}" presName="rootConnector1" presStyleLbl="node1" presStyleIdx="0" presStyleCnt="0"/>
      <dgm:spPr/>
    </dgm:pt>
    <dgm:pt modelId="{F54E995F-493E-49C5-B1EF-53F723698E43}" type="pres">
      <dgm:prSet presAssocID="{1BF4D520-9982-4846-80B3-F47472D4D996}" presName="hierChild2" presStyleCnt="0"/>
      <dgm:spPr/>
    </dgm:pt>
    <dgm:pt modelId="{383B1FC6-96EE-4C33-86CB-0848CC2F9A79}" type="pres">
      <dgm:prSet presAssocID="{1BF4D520-9982-4846-80B3-F47472D4D996}" presName="hierChild3" presStyleCnt="0"/>
      <dgm:spPr/>
    </dgm:pt>
    <dgm:pt modelId="{B11955BC-32EE-4259-8A34-4023C0999693}" type="pres">
      <dgm:prSet presAssocID="{31B590F4-A5AB-4322-AAF2-3B84D3677A38}" presName="hierRoot1" presStyleCnt="0">
        <dgm:presLayoutVars>
          <dgm:hierBranch val="init"/>
        </dgm:presLayoutVars>
      </dgm:prSet>
      <dgm:spPr/>
    </dgm:pt>
    <dgm:pt modelId="{25287B68-E2FC-471B-B1D7-B0E1B0AF3DF3}" type="pres">
      <dgm:prSet presAssocID="{31B590F4-A5AB-4322-AAF2-3B84D3677A38}" presName="rootComposite1" presStyleCnt="0"/>
      <dgm:spPr/>
    </dgm:pt>
    <dgm:pt modelId="{61E50BD6-B373-4954-BBB0-1AF867E62C61}" type="pres">
      <dgm:prSet presAssocID="{31B590F4-A5AB-4322-AAF2-3B84D3677A38}" presName="rootText1" presStyleLbl="node0" presStyleIdx="1" presStyleCnt="4">
        <dgm:presLayoutVars>
          <dgm:chPref val="3"/>
        </dgm:presLayoutVars>
      </dgm:prSet>
      <dgm:spPr/>
    </dgm:pt>
    <dgm:pt modelId="{4D70537B-150B-4C97-A617-98C36A35418D}" type="pres">
      <dgm:prSet presAssocID="{31B590F4-A5AB-4322-AAF2-3B84D3677A38}" presName="rootConnector1" presStyleLbl="node1" presStyleIdx="0" presStyleCnt="0"/>
      <dgm:spPr/>
    </dgm:pt>
    <dgm:pt modelId="{45A5FB2D-8D05-4332-9DCA-64133AFF6FEA}" type="pres">
      <dgm:prSet presAssocID="{31B590F4-A5AB-4322-AAF2-3B84D3677A38}" presName="hierChild2" presStyleCnt="0"/>
      <dgm:spPr/>
    </dgm:pt>
    <dgm:pt modelId="{4D83131E-F0A1-4957-B3C9-46AB8DC0980E}" type="pres">
      <dgm:prSet presAssocID="{31B590F4-A5AB-4322-AAF2-3B84D3677A38}" presName="hierChild3" presStyleCnt="0"/>
      <dgm:spPr/>
    </dgm:pt>
    <dgm:pt modelId="{C51EB2BE-85F2-4877-9BEC-EF3DC02B873F}" type="pres">
      <dgm:prSet presAssocID="{05EB392A-1388-46ED-8AAB-B35A1F16A1C8}" presName="hierRoot1" presStyleCnt="0">
        <dgm:presLayoutVars>
          <dgm:hierBranch val="init"/>
        </dgm:presLayoutVars>
      </dgm:prSet>
      <dgm:spPr/>
    </dgm:pt>
    <dgm:pt modelId="{F4E94509-D953-402C-BBEF-62BBAF0A89D5}" type="pres">
      <dgm:prSet presAssocID="{05EB392A-1388-46ED-8AAB-B35A1F16A1C8}" presName="rootComposite1" presStyleCnt="0"/>
      <dgm:spPr/>
    </dgm:pt>
    <dgm:pt modelId="{62C4385A-2650-4432-A87F-739F4758AA90}" type="pres">
      <dgm:prSet presAssocID="{05EB392A-1388-46ED-8AAB-B35A1F16A1C8}" presName="rootText1" presStyleLbl="node0" presStyleIdx="2" presStyleCnt="4">
        <dgm:presLayoutVars>
          <dgm:chPref val="3"/>
        </dgm:presLayoutVars>
      </dgm:prSet>
      <dgm:spPr/>
    </dgm:pt>
    <dgm:pt modelId="{D6AB3034-2538-444B-8B2E-3E6058EF8A9D}" type="pres">
      <dgm:prSet presAssocID="{05EB392A-1388-46ED-8AAB-B35A1F16A1C8}" presName="rootConnector1" presStyleLbl="node1" presStyleIdx="0" presStyleCnt="0"/>
      <dgm:spPr/>
    </dgm:pt>
    <dgm:pt modelId="{9B475FC8-0FF7-4279-8FAF-D58D8EE2A3A1}" type="pres">
      <dgm:prSet presAssocID="{05EB392A-1388-46ED-8AAB-B35A1F16A1C8}" presName="hierChild2" presStyleCnt="0"/>
      <dgm:spPr/>
    </dgm:pt>
    <dgm:pt modelId="{162550EA-4FD6-4A3A-92BF-21EA0838D352}" type="pres">
      <dgm:prSet presAssocID="{05EB392A-1388-46ED-8AAB-B35A1F16A1C8}" presName="hierChild3" presStyleCnt="0"/>
      <dgm:spPr/>
    </dgm:pt>
    <dgm:pt modelId="{3D742CBC-C295-4EC8-8B2F-92ACFAA8E703}" type="pres">
      <dgm:prSet presAssocID="{61F78F19-294B-4187-881A-BD3F6416B061}" presName="hierRoot1" presStyleCnt="0">
        <dgm:presLayoutVars>
          <dgm:hierBranch val="init"/>
        </dgm:presLayoutVars>
      </dgm:prSet>
      <dgm:spPr/>
    </dgm:pt>
    <dgm:pt modelId="{1E7AC620-A662-4D78-B845-F33DFC5A0AC2}" type="pres">
      <dgm:prSet presAssocID="{61F78F19-294B-4187-881A-BD3F6416B061}" presName="rootComposite1" presStyleCnt="0"/>
      <dgm:spPr/>
    </dgm:pt>
    <dgm:pt modelId="{07201215-EDF2-43D4-B931-DF96418C5BA0}" type="pres">
      <dgm:prSet presAssocID="{61F78F19-294B-4187-881A-BD3F6416B061}" presName="rootText1" presStyleLbl="node0" presStyleIdx="3" presStyleCnt="4">
        <dgm:presLayoutVars>
          <dgm:chPref val="3"/>
        </dgm:presLayoutVars>
      </dgm:prSet>
      <dgm:spPr/>
    </dgm:pt>
    <dgm:pt modelId="{DFCDB055-3BBE-4977-B45C-5A503EF44AF8}" type="pres">
      <dgm:prSet presAssocID="{61F78F19-294B-4187-881A-BD3F6416B061}" presName="rootConnector1" presStyleLbl="node1" presStyleIdx="0" presStyleCnt="0"/>
      <dgm:spPr/>
    </dgm:pt>
    <dgm:pt modelId="{F511B164-B0A5-4EE7-91FD-D1F39DF1837D}" type="pres">
      <dgm:prSet presAssocID="{61F78F19-294B-4187-881A-BD3F6416B061}" presName="hierChild2" presStyleCnt="0"/>
      <dgm:spPr/>
    </dgm:pt>
    <dgm:pt modelId="{8EB5C948-CC49-4D1B-8877-6F4627430F24}" type="pres">
      <dgm:prSet presAssocID="{497E6BF1-6482-4730-B660-257E6AD17A1C}" presName="Name64" presStyleLbl="parChTrans1D2" presStyleIdx="0" presStyleCnt="3"/>
      <dgm:spPr/>
    </dgm:pt>
    <dgm:pt modelId="{8BB4376C-7288-4B1F-B933-36055AD1256F}" type="pres">
      <dgm:prSet presAssocID="{43FB09D9-917E-4848-9FEE-4279B50C4991}" presName="hierRoot2" presStyleCnt="0">
        <dgm:presLayoutVars>
          <dgm:hierBranch val="init"/>
        </dgm:presLayoutVars>
      </dgm:prSet>
      <dgm:spPr/>
    </dgm:pt>
    <dgm:pt modelId="{329116C8-069B-4492-BF4C-02B1049E8490}" type="pres">
      <dgm:prSet presAssocID="{43FB09D9-917E-4848-9FEE-4279B50C4991}" presName="rootComposite" presStyleCnt="0"/>
      <dgm:spPr/>
    </dgm:pt>
    <dgm:pt modelId="{FA749BBF-5DCA-4989-B950-C4E8EC568D50}" type="pres">
      <dgm:prSet presAssocID="{43FB09D9-917E-4848-9FEE-4279B50C4991}" presName="rootText" presStyleLbl="node2" presStyleIdx="0" presStyleCnt="3">
        <dgm:presLayoutVars>
          <dgm:chPref val="3"/>
        </dgm:presLayoutVars>
      </dgm:prSet>
      <dgm:spPr/>
    </dgm:pt>
    <dgm:pt modelId="{8680B60E-9F6A-433D-966C-FCC25F8EF0CA}" type="pres">
      <dgm:prSet presAssocID="{43FB09D9-917E-4848-9FEE-4279B50C4991}" presName="rootConnector" presStyleLbl="node2" presStyleIdx="0" presStyleCnt="3"/>
      <dgm:spPr/>
    </dgm:pt>
    <dgm:pt modelId="{B0FAEC6B-4086-4AF3-B13A-1A4BFC61AC14}" type="pres">
      <dgm:prSet presAssocID="{43FB09D9-917E-4848-9FEE-4279B50C4991}" presName="hierChild4" presStyleCnt="0"/>
      <dgm:spPr/>
    </dgm:pt>
    <dgm:pt modelId="{FCBA7A6F-9343-4A6B-BC8D-BE0E53661E7D}" type="pres">
      <dgm:prSet presAssocID="{43FB09D9-917E-4848-9FEE-4279B50C4991}" presName="hierChild5" presStyleCnt="0"/>
      <dgm:spPr/>
    </dgm:pt>
    <dgm:pt modelId="{0E46842D-8622-412D-9F8F-C76BAC196876}" type="pres">
      <dgm:prSet presAssocID="{BF982AB1-FAD1-4285-A5F0-1B8D5F46785D}" presName="Name64" presStyleLbl="parChTrans1D2" presStyleIdx="1" presStyleCnt="3"/>
      <dgm:spPr/>
    </dgm:pt>
    <dgm:pt modelId="{815E2F0C-C82C-4BE5-B8FE-E7644369422A}" type="pres">
      <dgm:prSet presAssocID="{69A57DFD-87E4-4DC2-B383-516F118AC338}" presName="hierRoot2" presStyleCnt="0">
        <dgm:presLayoutVars>
          <dgm:hierBranch val="init"/>
        </dgm:presLayoutVars>
      </dgm:prSet>
      <dgm:spPr/>
    </dgm:pt>
    <dgm:pt modelId="{B3D7CE30-3336-4B0B-B477-CA3AA4A082D6}" type="pres">
      <dgm:prSet presAssocID="{69A57DFD-87E4-4DC2-B383-516F118AC338}" presName="rootComposite" presStyleCnt="0"/>
      <dgm:spPr/>
    </dgm:pt>
    <dgm:pt modelId="{F7FB498C-D42C-40F0-B6BE-96DB01A0C8CB}" type="pres">
      <dgm:prSet presAssocID="{69A57DFD-87E4-4DC2-B383-516F118AC338}" presName="rootText" presStyleLbl="node2" presStyleIdx="1" presStyleCnt="3">
        <dgm:presLayoutVars>
          <dgm:chPref val="3"/>
        </dgm:presLayoutVars>
      </dgm:prSet>
      <dgm:spPr/>
    </dgm:pt>
    <dgm:pt modelId="{A386F65A-5880-40E8-9F06-4A33B80B8FBF}" type="pres">
      <dgm:prSet presAssocID="{69A57DFD-87E4-4DC2-B383-516F118AC338}" presName="rootConnector" presStyleLbl="node2" presStyleIdx="1" presStyleCnt="3"/>
      <dgm:spPr/>
    </dgm:pt>
    <dgm:pt modelId="{85478E28-1674-485A-B62F-F119D5A5B88E}" type="pres">
      <dgm:prSet presAssocID="{69A57DFD-87E4-4DC2-B383-516F118AC338}" presName="hierChild4" presStyleCnt="0"/>
      <dgm:spPr/>
    </dgm:pt>
    <dgm:pt modelId="{80BC3D95-417C-40CD-9245-56848F976530}" type="pres">
      <dgm:prSet presAssocID="{69A57DFD-87E4-4DC2-B383-516F118AC338}" presName="hierChild5" presStyleCnt="0"/>
      <dgm:spPr/>
    </dgm:pt>
    <dgm:pt modelId="{C13A0865-38C8-4529-A439-6E29CA6E6CD5}" type="pres">
      <dgm:prSet presAssocID="{650D62EB-322B-4DDE-A095-19858F6ABF4C}" presName="Name64" presStyleLbl="parChTrans1D2" presStyleIdx="2" presStyleCnt="3"/>
      <dgm:spPr/>
    </dgm:pt>
    <dgm:pt modelId="{1693BDEC-0097-4E04-824C-301CA310B2EE}" type="pres">
      <dgm:prSet presAssocID="{32862A7B-765D-41DE-A6D2-399874A0AA02}" presName="hierRoot2" presStyleCnt="0">
        <dgm:presLayoutVars>
          <dgm:hierBranch val="init"/>
        </dgm:presLayoutVars>
      </dgm:prSet>
      <dgm:spPr/>
    </dgm:pt>
    <dgm:pt modelId="{2D76A8DA-BE8F-4335-92DE-A3C6915C701C}" type="pres">
      <dgm:prSet presAssocID="{32862A7B-765D-41DE-A6D2-399874A0AA02}" presName="rootComposite" presStyleCnt="0"/>
      <dgm:spPr/>
    </dgm:pt>
    <dgm:pt modelId="{75C5C322-656D-46C4-B866-1A8F7B66C9B2}" type="pres">
      <dgm:prSet presAssocID="{32862A7B-765D-41DE-A6D2-399874A0AA02}" presName="rootText" presStyleLbl="node2" presStyleIdx="2" presStyleCnt="3">
        <dgm:presLayoutVars>
          <dgm:chPref val="3"/>
        </dgm:presLayoutVars>
      </dgm:prSet>
      <dgm:spPr/>
    </dgm:pt>
    <dgm:pt modelId="{29AD0414-FF86-4C7D-816C-F533C3797F77}" type="pres">
      <dgm:prSet presAssocID="{32862A7B-765D-41DE-A6D2-399874A0AA02}" presName="rootConnector" presStyleLbl="node2" presStyleIdx="2" presStyleCnt="3"/>
      <dgm:spPr/>
    </dgm:pt>
    <dgm:pt modelId="{E398EAA1-10F1-4E8D-9F4C-DE8D01FF1400}" type="pres">
      <dgm:prSet presAssocID="{32862A7B-765D-41DE-A6D2-399874A0AA02}" presName="hierChild4" presStyleCnt="0"/>
      <dgm:spPr/>
    </dgm:pt>
    <dgm:pt modelId="{4E9FEFCB-BD9F-4277-AA9D-F90CADF9795E}" type="pres">
      <dgm:prSet presAssocID="{32862A7B-765D-41DE-A6D2-399874A0AA02}" presName="hierChild5" presStyleCnt="0"/>
      <dgm:spPr/>
    </dgm:pt>
    <dgm:pt modelId="{D28BBAB9-FE97-445E-8AE2-F66B0695AC06}" type="pres">
      <dgm:prSet presAssocID="{61F78F19-294B-4187-881A-BD3F6416B061}" presName="hierChild3" presStyleCnt="0"/>
      <dgm:spPr/>
    </dgm:pt>
  </dgm:ptLst>
  <dgm:cxnLst>
    <dgm:cxn modelId="{D24E1F10-B25F-497D-B982-454AF019B2D6}" type="presOf" srcId="{05EB392A-1388-46ED-8AAB-B35A1F16A1C8}" destId="{62C4385A-2650-4432-A87F-739F4758AA90}" srcOrd="0" destOrd="0" presId="urn:microsoft.com/office/officeart/2009/3/layout/HorizontalOrganizationChart"/>
    <dgm:cxn modelId="{C974CD11-12F7-4F7D-ADA4-AB75B7D8395D}" type="presOf" srcId="{1BF4D520-9982-4846-80B3-F47472D4D996}" destId="{99648C54-F487-4BF4-922D-A356A694EEA5}" srcOrd="1" destOrd="0" presId="urn:microsoft.com/office/officeart/2009/3/layout/HorizontalOrganizationChart"/>
    <dgm:cxn modelId="{EEDD4B12-D774-4D30-B9CA-EEDBE3AF5B08}" type="presOf" srcId="{BF982AB1-FAD1-4285-A5F0-1B8D5F46785D}" destId="{0E46842D-8622-412D-9F8F-C76BAC196876}" srcOrd="0" destOrd="0" presId="urn:microsoft.com/office/officeart/2009/3/layout/HorizontalOrganizationChart"/>
    <dgm:cxn modelId="{D6B94D16-4C42-44E1-90DF-219E870880AA}" type="presOf" srcId="{1BF4D520-9982-4846-80B3-F47472D4D996}" destId="{4C2CF6EE-A7FC-4FD0-9372-06FB3AA1F1F6}" srcOrd="0" destOrd="0" presId="urn:microsoft.com/office/officeart/2009/3/layout/HorizontalOrganizationChart"/>
    <dgm:cxn modelId="{271DAE34-E122-46E5-9273-84C4CC75BFEA}" type="presOf" srcId="{61F78F19-294B-4187-881A-BD3F6416B061}" destId="{07201215-EDF2-43D4-B931-DF96418C5BA0}" srcOrd="0" destOrd="0" presId="urn:microsoft.com/office/officeart/2009/3/layout/HorizontalOrganizationChart"/>
    <dgm:cxn modelId="{860EA938-4F16-4FFC-BA4E-DB0D223124EB}" srcId="{0FF8B837-CCE9-405C-8E3F-B6438B3BCF23}" destId="{05EB392A-1388-46ED-8AAB-B35A1F16A1C8}" srcOrd="2" destOrd="0" parTransId="{58C32B87-3AD2-40C3-8F7F-5855DD0A67CE}" sibTransId="{9F13FE01-7B18-49D4-8BEE-60ED8D133DD5}"/>
    <dgm:cxn modelId="{8E422241-2319-4CCC-AECD-6050662A27D6}" type="presOf" srcId="{69A57DFD-87E4-4DC2-B383-516F118AC338}" destId="{F7FB498C-D42C-40F0-B6BE-96DB01A0C8CB}" srcOrd="0" destOrd="0" presId="urn:microsoft.com/office/officeart/2009/3/layout/HorizontalOrganizationChart"/>
    <dgm:cxn modelId="{33243062-35C6-4BB0-8160-B641375E190B}" type="presOf" srcId="{32862A7B-765D-41DE-A6D2-399874A0AA02}" destId="{29AD0414-FF86-4C7D-816C-F533C3797F77}" srcOrd="1" destOrd="0" presId="urn:microsoft.com/office/officeart/2009/3/layout/HorizontalOrganizationChart"/>
    <dgm:cxn modelId="{51BACA43-FA9E-42C1-9573-DE4B7FE4E100}" type="presOf" srcId="{43FB09D9-917E-4848-9FEE-4279B50C4991}" destId="{FA749BBF-5DCA-4989-B950-C4E8EC568D50}" srcOrd="0" destOrd="0" presId="urn:microsoft.com/office/officeart/2009/3/layout/HorizontalOrganizationChart"/>
    <dgm:cxn modelId="{ED22BC64-1B2D-41B7-897D-0A6FD4E75372}" type="presOf" srcId="{31B590F4-A5AB-4322-AAF2-3B84D3677A38}" destId="{61E50BD6-B373-4954-BBB0-1AF867E62C61}" srcOrd="0" destOrd="0" presId="urn:microsoft.com/office/officeart/2009/3/layout/HorizontalOrganizationChart"/>
    <dgm:cxn modelId="{E5F46B4F-08BD-4C22-87B8-C3FB466FC0E8}" srcId="{0FF8B837-CCE9-405C-8E3F-B6438B3BCF23}" destId="{61F78F19-294B-4187-881A-BD3F6416B061}" srcOrd="3" destOrd="0" parTransId="{A43BAFF4-879F-4BEB-ACBE-40B5C2F830B8}" sibTransId="{A3AA2EC2-0EA3-4382-80E2-668F0352B470}"/>
    <dgm:cxn modelId="{51378A70-9F69-4462-8D0A-6C48339A5814}" type="presOf" srcId="{650D62EB-322B-4DDE-A095-19858F6ABF4C}" destId="{C13A0865-38C8-4529-A439-6E29CA6E6CD5}" srcOrd="0" destOrd="0" presId="urn:microsoft.com/office/officeart/2009/3/layout/HorizontalOrganizationChart"/>
    <dgm:cxn modelId="{70413274-5EA6-4A2F-990F-39F568BD1EA1}" type="presOf" srcId="{61F78F19-294B-4187-881A-BD3F6416B061}" destId="{DFCDB055-3BBE-4977-B45C-5A503EF44AF8}" srcOrd="1" destOrd="0" presId="urn:microsoft.com/office/officeart/2009/3/layout/HorizontalOrganizationChart"/>
    <dgm:cxn modelId="{D1DEE080-54B0-4EB5-8BCA-0D737CAC6809}" type="presOf" srcId="{69A57DFD-87E4-4DC2-B383-516F118AC338}" destId="{A386F65A-5880-40E8-9F06-4A33B80B8FBF}" srcOrd="1" destOrd="0" presId="urn:microsoft.com/office/officeart/2009/3/layout/HorizontalOrganizationChart"/>
    <dgm:cxn modelId="{CE9D318B-29B8-4991-9312-75606BD4A788}" srcId="{61F78F19-294B-4187-881A-BD3F6416B061}" destId="{69A57DFD-87E4-4DC2-B383-516F118AC338}" srcOrd="1" destOrd="0" parTransId="{BF982AB1-FAD1-4285-A5F0-1B8D5F46785D}" sibTransId="{2A656C2B-4AD8-4AC8-A3FA-71BC7EA52F7A}"/>
    <dgm:cxn modelId="{126C0590-46A5-4226-A1D2-FF4FD20ED084}" srcId="{61F78F19-294B-4187-881A-BD3F6416B061}" destId="{32862A7B-765D-41DE-A6D2-399874A0AA02}" srcOrd="2" destOrd="0" parTransId="{650D62EB-322B-4DDE-A095-19858F6ABF4C}" sibTransId="{98AB6153-CC24-4BA2-AA7E-453C3BB5AA60}"/>
    <dgm:cxn modelId="{A5F067B9-8584-4C02-BAB8-E93BFEB8D2AE}" type="presOf" srcId="{05EB392A-1388-46ED-8AAB-B35A1F16A1C8}" destId="{D6AB3034-2538-444B-8B2E-3E6058EF8A9D}" srcOrd="1" destOrd="0" presId="urn:microsoft.com/office/officeart/2009/3/layout/HorizontalOrganizationChart"/>
    <dgm:cxn modelId="{457AC5CC-9DD3-4C57-829A-2BD0BD5C24D9}" type="presOf" srcId="{32862A7B-765D-41DE-A6D2-399874A0AA02}" destId="{75C5C322-656D-46C4-B866-1A8F7B66C9B2}" srcOrd="0" destOrd="0" presId="urn:microsoft.com/office/officeart/2009/3/layout/HorizontalOrganizationChart"/>
    <dgm:cxn modelId="{41C8F6CF-9B44-4E56-AF87-98D221AE6E13}" srcId="{0FF8B837-CCE9-405C-8E3F-B6438B3BCF23}" destId="{31B590F4-A5AB-4322-AAF2-3B84D3677A38}" srcOrd="1" destOrd="0" parTransId="{64C8523C-B5A8-4069-BEAA-F83B3F26A5EE}" sibTransId="{BE841DD0-5878-4407-B420-1EC01C46871F}"/>
    <dgm:cxn modelId="{5F64DEDD-088F-4551-B495-983021B129EF}" type="presOf" srcId="{0FF8B837-CCE9-405C-8E3F-B6438B3BCF23}" destId="{650B4E27-E780-4E47-8BF3-96BAC88EE9B7}" srcOrd="0" destOrd="0" presId="urn:microsoft.com/office/officeart/2009/3/layout/HorizontalOrganizationChart"/>
    <dgm:cxn modelId="{665BD0E7-DED8-4FBE-A5BF-32223F52678E}" type="presOf" srcId="{43FB09D9-917E-4848-9FEE-4279B50C4991}" destId="{8680B60E-9F6A-433D-966C-FCC25F8EF0CA}" srcOrd="1" destOrd="0" presId="urn:microsoft.com/office/officeart/2009/3/layout/HorizontalOrganizationChart"/>
    <dgm:cxn modelId="{481A84EC-E3D7-4296-AF60-68947778BA35}" srcId="{0FF8B837-CCE9-405C-8E3F-B6438B3BCF23}" destId="{1BF4D520-9982-4846-80B3-F47472D4D996}" srcOrd="0" destOrd="0" parTransId="{7CA9B06A-CA6B-4C72-A7E0-824DC98A5C1B}" sibTransId="{743E8BE6-3A9C-4D25-9C96-6D03E6D7AAF9}"/>
    <dgm:cxn modelId="{814D1EF4-1A62-473E-8F5B-DDAA6CA457C5}" type="presOf" srcId="{497E6BF1-6482-4730-B660-257E6AD17A1C}" destId="{8EB5C948-CC49-4D1B-8877-6F4627430F24}" srcOrd="0" destOrd="0" presId="urn:microsoft.com/office/officeart/2009/3/layout/HorizontalOrganizationChart"/>
    <dgm:cxn modelId="{681160F8-8246-4589-BC31-2EF3390CDF11}" srcId="{61F78F19-294B-4187-881A-BD3F6416B061}" destId="{43FB09D9-917E-4848-9FEE-4279B50C4991}" srcOrd="0" destOrd="0" parTransId="{497E6BF1-6482-4730-B660-257E6AD17A1C}" sibTransId="{2126A267-1AD1-4EAD-B10B-81A3A151925B}"/>
    <dgm:cxn modelId="{F1C263FA-5D7D-4D64-BA8B-848E5ADB34B9}" type="presOf" srcId="{31B590F4-A5AB-4322-AAF2-3B84D3677A38}" destId="{4D70537B-150B-4C97-A617-98C36A35418D}" srcOrd="1" destOrd="0" presId="urn:microsoft.com/office/officeart/2009/3/layout/HorizontalOrganizationChart"/>
    <dgm:cxn modelId="{E31C6634-DEEF-47D9-90FB-DA9655FB8D36}" type="presParOf" srcId="{650B4E27-E780-4E47-8BF3-96BAC88EE9B7}" destId="{43CDCB05-511B-4173-9AFC-2DB18F81F975}" srcOrd="0" destOrd="0" presId="urn:microsoft.com/office/officeart/2009/3/layout/HorizontalOrganizationChart"/>
    <dgm:cxn modelId="{D530AAD6-964E-42E5-B2D9-24FC1C61779D}" type="presParOf" srcId="{43CDCB05-511B-4173-9AFC-2DB18F81F975}" destId="{5CC79850-A86C-41D3-AB45-7198C083124F}" srcOrd="0" destOrd="0" presId="urn:microsoft.com/office/officeart/2009/3/layout/HorizontalOrganizationChart"/>
    <dgm:cxn modelId="{086F6A31-C410-44A9-A4FC-B59BE6EF3F09}" type="presParOf" srcId="{5CC79850-A86C-41D3-AB45-7198C083124F}" destId="{4C2CF6EE-A7FC-4FD0-9372-06FB3AA1F1F6}" srcOrd="0" destOrd="0" presId="urn:microsoft.com/office/officeart/2009/3/layout/HorizontalOrganizationChart"/>
    <dgm:cxn modelId="{02D06264-5E89-4E96-8503-9EF70E7CE54B}" type="presParOf" srcId="{5CC79850-A86C-41D3-AB45-7198C083124F}" destId="{99648C54-F487-4BF4-922D-A356A694EEA5}" srcOrd="1" destOrd="0" presId="urn:microsoft.com/office/officeart/2009/3/layout/HorizontalOrganizationChart"/>
    <dgm:cxn modelId="{EDAA3008-66A1-471E-B4A4-49CE0C4C31C7}" type="presParOf" srcId="{43CDCB05-511B-4173-9AFC-2DB18F81F975}" destId="{F54E995F-493E-49C5-B1EF-53F723698E43}" srcOrd="1" destOrd="0" presId="urn:microsoft.com/office/officeart/2009/3/layout/HorizontalOrganizationChart"/>
    <dgm:cxn modelId="{58E89467-8EA7-479B-8B92-B6592B7C6A7A}" type="presParOf" srcId="{43CDCB05-511B-4173-9AFC-2DB18F81F975}" destId="{383B1FC6-96EE-4C33-86CB-0848CC2F9A79}" srcOrd="2" destOrd="0" presId="urn:microsoft.com/office/officeart/2009/3/layout/HorizontalOrganizationChart"/>
    <dgm:cxn modelId="{DDBE89A1-746A-475F-B003-E156635B7F4E}" type="presParOf" srcId="{650B4E27-E780-4E47-8BF3-96BAC88EE9B7}" destId="{B11955BC-32EE-4259-8A34-4023C0999693}" srcOrd="1" destOrd="0" presId="urn:microsoft.com/office/officeart/2009/3/layout/HorizontalOrganizationChart"/>
    <dgm:cxn modelId="{F0166CEB-6545-438B-BBC5-6E1912C37F54}" type="presParOf" srcId="{B11955BC-32EE-4259-8A34-4023C0999693}" destId="{25287B68-E2FC-471B-B1D7-B0E1B0AF3DF3}" srcOrd="0" destOrd="0" presId="urn:microsoft.com/office/officeart/2009/3/layout/HorizontalOrganizationChart"/>
    <dgm:cxn modelId="{9520E93A-EFB3-4881-99D3-25566BD331FB}" type="presParOf" srcId="{25287B68-E2FC-471B-B1D7-B0E1B0AF3DF3}" destId="{61E50BD6-B373-4954-BBB0-1AF867E62C61}" srcOrd="0" destOrd="0" presId="urn:microsoft.com/office/officeart/2009/3/layout/HorizontalOrganizationChart"/>
    <dgm:cxn modelId="{FA775FBC-05DE-4F6D-BBE4-8B1DA51943F1}" type="presParOf" srcId="{25287B68-E2FC-471B-B1D7-B0E1B0AF3DF3}" destId="{4D70537B-150B-4C97-A617-98C36A35418D}" srcOrd="1" destOrd="0" presId="urn:microsoft.com/office/officeart/2009/3/layout/HorizontalOrganizationChart"/>
    <dgm:cxn modelId="{79DEAAAE-A784-49B3-AA60-5BDC7C4D6CF1}" type="presParOf" srcId="{B11955BC-32EE-4259-8A34-4023C0999693}" destId="{45A5FB2D-8D05-4332-9DCA-64133AFF6FEA}" srcOrd="1" destOrd="0" presId="urn:microsoft.com/office/officeart/2009/3/layout/HorizontalOrganizationChart"/>
    <dgm:cxn modelId="{C746B6CB-78D8-4C74-AA66-901475518289}" type="presParOf" srcId="{B11955BC-32EE-4259-8A34-4023C0999693}" destId="{4D83131E-F0A1-4957-B3C9-46AB8DC0980E}" srcOrd="2" destOrd="0" presId="urn:microsoft.com/office/officeart/2009/3/layout/HorizontalOrganizationChart"/>
    <dgm:cxn modelId="{111500B8-9126-40A3-B219-5F0B6E814097}" type="presParOf" srcId="{650B4E27-E780-4E47-8BF3-96BAC88EE9B7}" destId="{C51EB2BE-85F2-4877-9BEC-EF3DC02B873F}" srcOrd="2" destOrd="0" presId="urn:microsoft.com/office/officeart/2009/3/layout/HorizontalOrganizationChart"/>
    <dgm:cxn modelId="{4E35B231-8D93-4194-AA00-C38E5E092E7E}" type="presParOf" srcId="{C51EB2BE-85F2-4877-9BEC-EF3DC02B873F}" destId="{F4E94509-D953-402C-BBEF-62BBAF0A89D5}" srcOrd="0" destOrd="0" presId="urn:microsoft.com/office/officeart/2009/3/layout/HorizontalOrganizationChart"/>
    <dgm:cxn modelId="{42EC324E-2B4C-43A5-8A52-B62C91A17AB3}" type="presParOf" srcId="{F4E94509-D953-402C-BBEF-62BBAF0A89D5}" destId="{62C4385A-2650-4432-A87F-739F4758AA90}" srcOrd="0" destOrd="0" presId="urn:microsoft.com/office/officeart/2009/3/layout/HorizontalOrganizationChart"/>
    <dgm:cxn modelId="{E1DA562E-D778-4892-9FF0-A84ED6335F28}" type="presParOf" srcId="{F4E94509-D953-402C-BBEF-62BBAF0A89D5}" destId="{D6AB3034-2538-444B-8B2E-3E6058EF8A9D}" srcOrd="1" destOrd="0" presId="urn:microsoft.com/office/officeart/2009/3/layout/HorizontalOrganizationChart"/>
    <dgm:cxn modelId="{CF131AF0-759E-4DED-9694-070938227310}" type="presParOf" srcId="{C51EB2BE-85F2-4877-9BEC-EF3DC02B873F}" destId="{9B475FC8-0FF7-4279-8FAF-D58D8EE2A3A1}" srcOrd="1" destOrd="0" presId="urn:microsoft.com/office/officeart/2009/3/layout/HorizontalOrganizationChart"/>
    <dgm:cxn modelId="{4F34FD44-5502-486C-A07C-96C1D42579E2}" type="presParOf" srcId="{C51EB2BE-85F2-4877-9BEC-EF3DC02B873F}" destId="{162550EA-4FD6-4A3A-92BF-21EA0838D352}" srcOrd="2" destOrd="0" presId="urn:microsoft.com/office/officeart/2009/3/layout/HorizontalOrganizationChart"/>
    <dgm:cxn modelId="{BF0446B5-D851-4B5E-9BD0-57772BF6AD72}" type="presParOf" srcId="{650B4E27-E780-4E47-8BF3-96BAC88EE9B7}" destId="{3D742CBC-C295-4EC8-8B2F-92ACFAA8E703}" srcOrd="3" destOrd="0" presId="urn:microsoft.com/office/officeart/2009/3/layout/HorizontalOrganizationChart"/>
    <dgm:cxn modelId="{8E30FD0D-A74F-4F1E-A5CF-7F0DDAE09F6D}" type="presParOf" srcId="{3D742CBC-C295-4EC8-8B2F-92ACFAA8E703}" destId="{1E7AC620-A662-4D78-B845-F33DFC5A0AC2}" srcOrd="0" destOrd="0" presId="urn:microsoft.com/office/officeart/2009/3/layout/HorizontalOrganizationChart"/>
    <dgm:cxn modelId="{3302B039-C772-45CE-8F68-6E6E46F94055}" type="presParOf" srcId="{1E7AC620-A662-4D78-B845-F33DFC5A0AC2}" destId="{07201215-EDF2-43D4-B931-DF96418C5BA0}" srcOrd="0" destOrd="0" presId="urn:microsoft.com/office/officeart/2009/3/layout/HorizontalOrganizationChart"/>
    <dgm:cxn modelId="{88B75A24-A857-4465-9C5B-AEBCA6A81C4A}" type="presParOf" srcId="{1E7AC620-A662-4D78-B845-F33DFC5A0AC2}" destId="{DFCDB055-3BBE-4977-B45C-5A503EF44AF8}" srcOrd="1" destOrd="0" presId="urn:microsoft.com/office/officeart/2009/3/layout/HorizontalOrganizationChart"/>
    <dgm:cxn modelId="{552891BB-86C9-4B60-B92A-ABB90940FF7E}" type="presParOf" srcId="{3D742CBC-C295-4EC8-8B2F-92ACFAA8E703}" destId="{F511B164-B0A5-4EE7-91FD-D1F39DF1837D}" srcOrd="1" destOrd="0" presId="urn:microsoft.com/office/officeart/2009/3/layout/HorizontalOrganizationChart"/>
    <dgm:cxn modelId="{6E18553E-7902-419D-A1A8-CBEDCF108B00}" type="presParOf" srcId="{F511B164-B0A5-4EE7-91FD-D1F39DF1837D}" destId="{8EB5C948-CC49-4D1B-8877-6F4627430F24}" srcOrd="0" destOrd="0" presId="urn:microsoft.com/office/officeart/2009/3/layout/HorizontalOrganizationChart"/>
    <dgm:cxn modelId="{D89D7143-4C9F-42F8-8DC1-0A0E9CDBD0C1}" type="presParOf" srcId="{F511B164-B0A5-4EE7-91FD-D1F39DF1837D}" destId="{8BB4376C-7288-4B1F-B933-36055AD1256F}" srcOrd="1" destOrd="0" presId="urn:microsoft.com/office/officeart/2009/3/layout/HorizontalOrganizationChart"/>
    <dgm:cxn modelId="{9A2ABDD3-86BD-4B75-B8D2-61751C47AE26}" type="presParOf" srcId="{8BB4376C-7288-4B1F-B933-36055AD1256F}" destId="{329116C8-069B-4492-BF4C-02B1049E8490}" srcOrd="0" destOrd="0" presId="urn:microsoft.com/office/officeart/2009/3/layout/HorizontalOrganizationChart"/>
    <dgm:cxn modelId="{32E731B0-7B79-4BE4-A6BE-D9DCEE5E0B5C}" type="presParOf" srcId="{329116C8-069B-4492-BF4C-02B1049E8490}" destId="{FA749BBF-5DCA-4989-B950-C4E8EC568D50}" srcOrd="0" destOrd="0" presId="urn:microsoft.com/office/officeart/2009/3/layout/HorizontalOrganizationChart"/>
    <dgm:cxn modelId="{2DF874CA-1DD0-4245-A2C6-CA568D5CB6BE}" type="presParOf" srcId="{329116C8-069B-4492-BF4C-02B1049E8490}" destId="{8680B60E-9F6A-433D-966C-FCC25F8EF0CA}" srcOrd="1" destOrd="0" presId="urn:microsoft.com/office/officeart/2009/3/layout/HorizontalOrganizationChart"/>
    <dgm:cxn modelId="{BAEBC0B7-EA72-468F-8656-86778FAB587C}" type="presParOf" srcId="{8BB4376C-7288-4B1F-B933-36055AD1256F}" destId="{B0FAEC6B-4086-4AF3-B13A-1A4BFC61AC14}" srcOrd="1" destOrd="0" presId="urn:microsoft.com/office/officeart/2009/3/layout/HorizontalOrganizationChart"/>
    <dgm:cxn modelId="{3F5984A5-07BB-465C-A509-7A6E6C430E8D}" type="presParOf" srcId="{8BB4376C-7288-4B1F-B933-36055AD1256F}" destId="{FCBA7A6F-9343-4A6B-BC8D-BE0E53661E7D}" srcOrd="2" destOrd="0" presId="urn:microsoft.com/office/officeart/2009/3/layout/HorizontalOrganizationChart"/>
    <dgm:cxn modelId="{3A0EF622-D512-45F3-A6D7-625DE4F33579}" type="presParOf" srcId="{F511B164-B0A5-4EE7-91FD-D1F39DF1837D}" destId="{0E46842D-8622-412D-9F8F-C76BAC196876}" srcOrd="2" destOrd="0" presId="urn:microsoft.com/office/officeart/2009/3/layout/HorizontalOrganizationChart"/>
    <dgm:cxn modelId="{EBA8D595-C43F-47CC-A0A5-B87A9B578EDF}" type="presParOf" srcId="{F511B164-B0A5-4EE7-91FD-D1F39DF1837D}" destId="{815E2F0C-C82C-4BE5-B8FE-E7644369422A}" srcOrd="3" destOrd="0" presId="urn:microsoft.com/office/officeart/2009/3/layout/HorizontalOrganizationChart"/>
    <dgm:cxn modelId="{2D0FA4DF-03D0-4753-A30F-B04888065E36}" type="presParOf" srcId="{815E2F0C-C82C-4BE5-B8FE-E7644369422A}" destId="{B3D7CE30-3336-4B0B-B477-CA3AA4A082D6}" srcOrd="0" destOrd="0" presId="urn:microsoft.com/office/officeart/2009/3/layout/HorizontalOrganizationChart"/>
    <dgm:cxn modelId="{7AA08D68-E295-44C7-82C7-2B71D30C96DC}" type="presParOf" srcId="{B3D7CE30-3336-4B0B-B477-CA3AA4A082D6}" destId="{F7FB498C-D42C-40F0-B6BE-96DB01A0C8CB}" srcOrd="0" destOrd="0" presId="urn:microsoft.com/office/officeart/2009/3/layout/HorizontalOrganizationChart"/>
    <dgm:cxn modelId="{E14F5E77-6D5D-495E-A415-CE139FA303B2}" type="presParOf" srcId="{B3D7CE30-3336-4B0B-B477-CA3AA4A082D6}" destId="{A386F65A-5880-40E8-9F06-4A33B80B8FBF}" srcOrd="1" destOrd="0" presId="urn:microsoft.com/office/officeart/2009/3/layout/HorizontalOrganizationChart"/>
    <dgm:cxn modelId="{2334EFE0-87CC-49B5-A1E6-22438AA42666}" type="presParOf" srcId="{815E2F0C-C82C-4BE5-B8FE-E7644369422A}" destId="{85478E28-1674-485A-B62F-F119D5A5B88E}" srcOrd="1" destOrd="0" presId="urn:microsoft.com/office/officeart/2009/3/layout/HorizontalOrganizationChart"/>
    <dgm:cxn modelId="{795FB0EC-7FED-44AE-8D1A-B64EC21E4ACE}" type="presParOf" srcId="{815E2F0C-C82C-4BE5-B8FE-E7644369422A}" destId="{80BC3D95-417C-40CD-9245-56848F976530}" srcOrd="2" destOrd="0" presId="urn:microsoft.com/office/officeart/2009/3/layout/HorizontalOrganizationChart"/>
    <dgm:cxn modelId="{CD1893B7-942F-47A9-AEE6-5E4308093798}" type="presParOf" srcId="{F511B164-B0A5-4EE7-91FD-D1F39DF1837D}" destId="{C13A0865-38C8-4529-A439-6E29CA6E6CD5}" srcOrd="4" destOrd="0" presId="urn:microsoft.com/office/officeart/2009/3/layout/HorizontalOrganizationChart"/>
    <dgm:cxn modelId="{8EC11D15-2815-4A7D-92BC-48D9BFB4DC47}" type="presParOf" srcId="{F511B164-B0A5-4EE7-91FD-D1F39DF1837D}" destId="{1693BDEC-0097-4E04-824C-301CA310B2EE}" srcOrd="5" destOrd="0" presId="urn:microsoft.com/office/officeart/2009/3/layout/HorizontalOrganizationChart"/>
    <dgm:cxn modelId="{0D3171CC-9D45-4589-ACA2-0265E3A48313}" type="presParOf" srcId="{1693BDEC-0097-4E04-824C-301CA310B2EE}" destId="{2D76A8DA-BE8F-4335-92DE-A3C6915C701C}" srcOrd="0" destOrd="0" presId="urn:microsoft.com/office/officeart/2009/3/layout/HorizontalOrganizationChart"/>
    <dgm:cxn modelId="{6F495FE7-E4EF-4BBB-9A8A-522B5B51497E}" type="presParOf" srcId="{2D76A8DA-BE8F-4335-92DE-A3C6915C701C}" destId="{75C5C322-656D-46C4-B866-1A8F7B66C9B2}" srcOrd="0" destOrd="0" presId="urn:microsoft.com/office/officeart/2009/3/layout/HorizontalOrganizationChart"/>
    <dgm:cxn modelId="{C1B18F85-EB6A-40E1-A38D-DBF512CB753E}" type="presParOf" srcId="{2D76A8DA-BE8F-4335-92DE-A3C6915C701C}" destId="{29AD0414-FF86-4C7D-816C-F533C3797F77}" srcOrd="1" destOrd="0" presId="urn:microsoft.com/office/officeart/2009/3/layout/HorizontalOrganizationChart"/>
    <dgm:cxn modelId="{E493B921-CD29-4E56-80C0-E1CB21AC78EB}" type="presParOf" srcId="{1693BDEC-0097-4E04-824C-301CA310B2EE}" destId="{E398EAA1-10F1-4E8D-9F4C-DE8D01FF1400}" srcOrd="1" destOrd="0" presId="urn:microsoft.com/office/officeart/2009/3/layout/HorizontalOrganizationChart"/>
    <dgm:cxn modelId="{F8CE2154-81EB-4CC9-8165-43E870B90ACE}" type="presParOf" srcId="{1693BDEC-0097-4E04-824C-301CA310B2EE}" destId="{4E9FEFCB-BD9F-4277-AA9D-F90CADF9795E}" srcOrd="2" destOrd="0" presId="urn:microsoft.com/office/officeart/2009/3/layout/HorizontalOrganizationChart"/>
    <dgm:cxn modelId="{DBBE2CFB-A814-4E7D-A27A-826F865F104A}" type="presParOf" srcId="{3D742CBC-C295-4EC8-8B2F-92ACFAA8E703}" destId="{D28BBAB9-FE97-445E-8AE2-F66B0695AC06}"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F0B5D7E-D359-49B3-847F-84B98EDB2930}"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4A0C775D-CE5E-4A1B-8B2A-BA917352F6A4}">
      <dgm:prSet/>
      <dgm:spPr/>
      <dgm:t>
        <a:bodyPr/>
        <a:lstStyle/>
        <a:p>
          <a:r>
            <a:rPr lang="en-US" dirty="0"/>
            <a:t>The Switch Module</a:t>
          </a:r>
        </a:p>
      </dgm:t>
    </dgm:pt>
    <dgm:pt modelId="{742E4BF2-35B6-4216-B056-1AA442A3FA9F}" type="parTrans" cxnId="{CB7B30A5-6293-4610-9E4E-9F6BE7445407}">
      <dgm:prSet/>
      <dgm:spPr/>
      <dgm:t>
        <a:bodyPr/>
        <a:lstStyle/>
        <a:p>
          <a:endParaRPr lang="en-US"/>
        </a:p>
      </dgm:t>
    </dgm:pt>
    <dgm:pt modelId="{1179E7F8-1DA0-4AD1-B379-555E97DCFCF7}" type="sibTrans" cxnId="{CB7B30A5-6293-4610-9E4E-9F6BE7445407}">
      <dgm:prSet/>
      <dgm:spPr/>
      <dgm:t>
        <a:bodyPr/>
        <a:lstStyle/>
        <a:p>
          <a:endParaRPr lang="en-US"/>
        </a:p>
      </dgm:t>
    </dgm:pt>
    <dgm:pt modelId="{E2E710D5-89C3-4CCF-88A3-25172804960C}">
      <dgm:prSet/>
      <dgm:spPr/>
      <dgm:t>
        <a:bodyPr/>
        <a:lstStyle/>
        <a:p>
          <a:r>
            <a:rPr lang="en-US"/>
            <a:t>The Core Module</a:t>
          </a:r>
        </a:p>
      </dgm:t>
    </dgm:pt>
    <dgm:pt modelId="{6FAEAE2E-D17B-4595-8E47-7F92D8B7C5D6}" type="parTrans" cxnId="{74797C1F-0485-490F-8FD3-155E03A28887}">
      <dgm:prSet/>
      <dgm:spPr/>
      <dgm:t>
        <a:bodyPr/>
        <a:lstStyle/>
        <a:p>
          <a:endParaRPr lang="en-US"/>
        </a:p>
      </dgm:t>
    </dgm:pt>
    <dgm:pt modelId="{386C8F73-A85E-4806-87FB-A0A710096EF7}" type="sibTrans" cxnId="{74797C1F-0485-490F-8FD3-155E03A28887}">
      <dgm:prSet/>
      <dgm:spPr/>
      <dgm:t>
        <a:bodyPr/>
        <a:lstStyle/>
        <a:p>
          <a:endParaRPr lang="en-US"/>
        </a:p>
      </dgm:t>
    </dgm:pt>
    <dgm:pt modelId="{5271DDE6-19FC-4F33-9C87-81573C36DEB3}">
      <dgm:prSet/>
      <dgm:spPr/>
      <dgm:t>
        <a:bodyPr/>
        <a:lstStyle/>
        <a:p>
          <a:r>
            <a:rPr lang="en-US"/>
            <a:t>The Management Module</a:t>
          </a:r>
        </a:p>
      </dgm:t>
    </dgm:pt>
    <dgm:pt modelId="{29CA6590-C87C-4D26-AB45-5DD01AD8D3CB}" type="parTrans" cxnId="{0FC92877-46AD-4D54-B6D9-32823CA77472}">
      <dgm:prSet/>
      <dgm:spPr/>
      <dgm:t>
        <a:bodyPr/>
        <a:lstStyle/>
        <a:p>
          <a:endParaRPr lang="en-US"/>
        </a:p>
      </dgm:t>
    </dgm:pt>
    <dgm:pt modelId="{36B441EB-D96F-4F85-95A2-A50352772106}" type="sibTrans" cxnId="{0FC92877-46AD-4D54-B6D9-32823CA77472}">
      <dgm:prSet/>
      <dgm:spPr/>
      <dgm:t>
        <a:bodyPr/>
        <a:lstStyle/>
        <a:p>
          <a:endParaRPr lang="en-US"/>
        </a:p>
      </dgm:t>
    </dgm:pt>
    <dgm:pt modelId="{E20C7694-5F74-42F3-B8F7-2E1BFA595487}">
      <dgm:prSet/>
      <dgm:spPr/>
      <dgm:t>
        <a:bodyPr/>
        <a:lstStyle/>
        <a:p>
          <a:r>
            <a:rPr lang="en-US"/>
            <a:t>The Server Module</a:t>
          </a:r>
        </a:p>
      </dgm:t>
    </dgm:pt>
    <dgm:pt modelId="{FD30FE5D-4660-4143-A142-97DEDC514E1D}" type="parTrans" cxnId="{4C9D2CCB-DC09-458C-B9D3-B6003B55F630}">
      <dgm:prSet/>
      <dgm:spPr/>
      <dgm:t>
        <a:bodyPr/>
        <a:lstStyle/>
        <a:p>
          <a:endParaRPr lang="en-US"/>
        </a:p>
      </dgm:t>
    </dgm:pt>
    <dgm:pt modelId="{FBDA562B-B77E-4AAA-AE5C-2AE673C5DC6B}" type="sibTrans" cxnId="{4C9D2CCB-DC09-458C-B9D3-B6003B55F630}">
      <dgm:prSet/>
      <dgm:spPr/>
      <dgm:t>
        <a:bodyPr/>
        <a:lstStyle/>
        <a:p>
          <a:endParaRPr lang="en-US"/>
        </a:p>
      </dgm:t>
    </dgm:pt>
    <dgm:pt modelId="{74411AE7-F836-4810-889D-E5FFDFFCCCA6}">
      <dgm:prSet/>
      <dgm:spPr/>
      <dgm:t>
        <a:bodyPr/>
        <a:lstStyle/>
        <a:p>
          <a:r>
            <a:rPr lang="en-US"/>
            <a:t>The Enterprise Edge Distribution Module</a:t>
          </a:r>
        </a:p>
      </dgm:t>
    </dgm:pt>
    <dgm:pt modelId="{7F333453-7132-4465-AE03-8211E9209AE3}" type="parTrans" cxnId="{B3DBA911-A7DD-49B0-BAC3-AB913CF3BF81}">
      <dgm:prSet/>
      <dgm:spPr/>
      <dgm:t>
        <a:bodyPr/>
        <a:lstStyle/>
        <a:p>
          <a:endParaRPr lang="en-US"/>
        </a:p>
      </dgm:t>
    </dgm:pt>
    <dgm:pt modelId="{80ACE29D-55B1-4FFC-B022-D360BA697C59}" type="sibTrans" cxnId="{B3DBA911-A7DD-49B0-BAC3-AB913CF3BF81}">
      <dgm:prSet/>
      <dgm:spPr/>
      <dgm:t>
        <a:bodyPr/>
        <a:lstStyle/>
        <a:p>
          <a:endParaRPr lang="en-US"/>
        </a:p>
      </dgm:t>
    </dgm:pt>
    <dgm:pt modelId="{60679826-AD32-464A-BEFE-D15A20E40FA1}" type="pres">
      <dgm:prSet presAssocID="{9F0B5D7E-D359-49B3-847F-84B98EDB2930}" presName="vert0" presStyleCnt="0">
        <dgm:presLayoutVars>
          <dgm:dir/>
          <dgm:animOne val="branch"/>
          <dgm:animLvl val="lvl"/>
        </dgm:presLayoutVars>
      </dgm:prSet>
      <dgm:spPr/>
    </dgm:pt>
    <dgm:pt modelId="{A627B846-6DA9-4B95-A099-15DBF058A463}" type="pres">
      <dgm:prSet presAssocID="{4A0C775D-CE5E-4A1B-8B2A-BA917352F6A4}" presName="thickLine" presStyleLbl="alignNode1" presStyleIdx="0" presStyleCnt="5"/>
      <dgm:spPr/>
    </dgm:pt>
    <dgm:pt modelId="{6B282111-0123-4E3D-9270-25F3883421E3}" type="pres">
      <dgm:prSet presAssocID="{4A0C775D-CE5E-4A1B-8B2A-BA917352F6A4}" presName="horz1" presStyleCnt="0"/>
      <dgm:spPr/>
    </dgm:pt>
    <dgm:pt modelId="{266E3F8A-A546-4382-8101-615166963184}" type="pres">
      <dgm:prSet presAssocID="{4A0C775D-CE5E-4A1B-8B2A-BA917352F6A4}" presName="tx1" presStyleLbl="revTx" presStyleIdx="0" presStyleCnt="5"/>
      <dgm:spPr/>
    </dgm:pt>
    <dgm:pt modelId="{8E7E802F-2519-41A8-8154-A0860239286B}" type="pres">
      <dgm:prSet presAssocID="{4A0C775D-CE5E-4A1B-8B2A-BA917352F6A4}" presName="vert1" presStyleCnt="0"/>
      <dgm:spPr/>
    </dgm:pt>
    <dgm:pt modelId="{50C052DA-C91A-4C0C-850B-B624825C2694}" type="pres">
      <dgm:prSet presAssocID="{E2E710D5-89C3-4CCF-88A3-25172804960C}" presName="thickLine" presStyleLbl="alignNode1" presStyleIdx="1" presStyleCnt="5"/>
      <dgm:spPr/>
    </dgm:pt>
    <dgm:pt modelId="{68B57FF8-12BC-48F1-BE0E-A5F28D750E21}" type="pres">
      <dgm:prSet presAssocID="{E2E710D5-89C3-4CCF-88A3-25172804960C}" presName="horz1" presStyleCnt="0"/>
      <dgm:spPr/>
    </dgm:pt>
    <dgm:pt modelId="{451A0F69-487E-46BE-B541-BD7505628A35}" type="pres">
      <dgm:prSet presAssocID="{E2E710D5-89C3-4CCF-88A3-25172804960C}" presName="tx1" presStyleLbl="revTx" presStyleIdx="1" presStyleCnt="5"/>
      <dgm:spPr/>
    </dgm:pt>
    <dgm:pt modelId="{761A32B8-3BD2-4ABE-8A57-F69D6355F0D6}" type="pres">
      <dgm:prSet presAssocID="{E2E710D5-89C3-4CCF-88A3-25172804960C}" presName="vert1" presStyleCnt="0"/>
      <dgm:spPr/>
    </dgm:pt>
    <dgm:pt modelId="{50B64820-6581-40B3-9F00-ADC91A3DCF1F}" type="pres">
      <dgm:prSet presAssocID="{5271DDE6-19FC-4F33-9C87-81573C36DEB3}" presName="thickLine" presStyleLbl="alignNode1" presStyleIdx="2" presStyleCnt="5"/>
      <dgm:spPr/>
    </dgm:pt>
    <dgm:pt modelId="{790FA1C4-3F0D-4B37-A599-B42578461F78}" type="pres">
      <dgm:prSet presAssocID="{5271DDE6-19FC-4F33-9C87-81573C36DEB3}" presName="horz1" presStyleCnt="0"/>
      <dgm:spPr/>
    </dgm:pt>
    <dgm:pt modelId="{C6A0DBC7-C4D1-4062-9D42-2A09AC089287}" type="pres">
      <dgm:prSet presAssocID="{5271DDE6-19FC-4F33-9C87-81573C36DEB3}" presName="tx1" presStyleLbl="revTx" presStyleIdx="2" presStyleCnt="5"/>
      <dgm:spPr/>
    </dgm:pt>
    <dgm:pt modelId="{1F7EB6B6-03F4-49C7-9360-BFB053A51C79}" type="pres">
      <dgm:prSet presAssocID="{5271DDE6-19FC-4F33-9C87-81573C36DEB3}" presName="vert1" presStyleCnt="0"/>
      <dgm:spPr/>
    </dgm:pt>
    <dgm:pt modelId="{69257D0D-3B0D-4CA8-A243-AF04BF2CA19E}" type="pres">
      <dgm:prSet presAssocID="{E20C7694-5F74-42F3-B8F7-2E1BFA595487}" presName="thickLine" presStyleLbl="alignNode1" presStyleIdx="3" presStyleCnt="5"/>
      <dgm:spPr/>
    </dgm:pt>
    <dgm:pt modelId="{BE86BD9A-CE03-4BD5-AA91-9F17D6EB0DA9}" type="pres">
      <dgm:prSet presAssocID="{E20C7694-5F74-42F3-B8F7-2E1BFA595487}" presName="horz1" presStyleCnt="0"/>
      <dgm:spPr/>
    </dgm:pt>
    <dgm:pt modelId="{7135F1B8-7621-4722-8387-270842E76E19}" type="pres">
      <dgm:prSet presAssocID="{E20C7694-5F74-42F3-B8F7-2E1BFA595487}" presName="tx1" presStyleLbl="revTx" presStyleIdx="3" presStyleCnt="5"/>
      <dgm:spPr/>
    </dgm:pt>
    <dgm:pt modelId="{E054A966-0014-4F3E-B9DD-362EB2022CAB}" type="pres">
      <dgm:prSet presAssocID="{E20C7694-5F74-42F3-B8F7-2E1BFA595487}" presName="vert1" presStyleCnt="0"/>
      <dgm:spPr/>
    </dgm:pt>
    <dgm:pt modelId="{8A526AA0-C1CE-4B7C-9322-ADF9DEC5005E}" type="pres">
      <dgm:prSet presAssocID="{74411AE7-F836-4810-889D-E5FFDFFCCCA6}" presName="thickLine" presStyleLbl="alignNode1" presStyleIdx="4" presStyleCnt="5"/>
      <dgm:spPr/>
    </dgm:pt>
    <dgm:pt modelId="{01BA5873-311B-4D89-85F7-C32584775D35}" type="pres">
      <dgm:prSet presAssocID="{74411AE7-F836-4810-889D-E5FFDFFCCCA6}" presName="horz1" presStyleCnt="0"/>
      <dgm:spPr/>
    </dgm:pt>
    <dgm:pt modelId="{25F6AB82-7127-4C0E-B71E-20CAA3DCF6E1}" type="pres">
      <dgm:prSet presAssocID="{74411AE7-F836-4810-889D-E5FFDFFCCCA6}" presName="tx1" presStyleLbl="revTx" presStyleIdx="4" presStyleCnt="5"/>
      <dgm:spPr/>
    </dgm:pt>
    <dgm:pt modelId="{0789798D-753E-4915-899B-180C697100C4}" type="pres">
      <dgm:prSet presAssocID="{74411AE7-F836-4810-889D-E5FFDFFCCCA6}" presName="vert1" presStyleCnt="0"/>
      <dgm:spPr/>
    </dgm:pt>
  </dgm:ptLst>
  <dgm:cxnLst>
    <dgm:cxn modelId="{1A44E90C-83EF-4B23-8E18-FDFADA20BA8C}" type="presOf" srcId="{4A0C775D-CE5E-4A1B-8B2A-BA917352F6A4}" destId="{266E3F8A-A546-4382-8101-615166963184}" srcOrd="0" destOrd="0" presId="urn:microsoft.com/office/officeart/2008/layout/LinedList"/>
    <dgm:cxn modelId="{B3DBA911-A7DD-49B0-BAC3-AB913CF3BF81}" srcId="{9F0B5D7E-D359-49B3-847F-84B98EDB2930}" destId="{74411AE7-F836-4810-889D-E5FFDFFCCCA6}" srcOrd="4" destOrd="0" parTransId="{7F333453-7132-4465-AE03-8211E9209AE3}" sibTransId="{80ACE29D-55B1-4FFC-B022-D360BA697C59}"/>
    <dgm:cxn modelId="{74797C1F-0485-490F-8FD3-155E03A28887}" srcId="{9F0B5D7E-D359-49B3-847F-84B98EDB2930}" destId="{E2E710D5-89C3-4CCF-88A3-25172804960C}" srcOrd="1" destOrd="0" parTransId="{6FAEAE2E-D17B-4595-8E47-7F92D8B7C5D6}" sibTransId="{386C8F73-A85E-4806-87FB-A0A710096EF7}"/>
    <dgm:cxn modelId="{BE686063-2B71-47AD-8FFC-0ADE246ADC85}" type="presOf" srcId="{E20C7694-5F74-42F3-B8F7-2E1BFA595487}" destId="{7135F1B8-7621-4722-8387-270842E76E19}" srcOrd="0" destOrd="0" presId="urn:microsoft.com/office/officeart/2008/layout/LinedList"/>
    <dgm:cxn modelId="{F8BBCD6A-03EB-42AE-AA34-823E230B7003}" type="presOf" srcId="{9F0B5D7E-D359-49B3-847F-84B98EDB2930}" destId="{60679826-AD32-464A-BEFE-D15A20E40FA1}" srcOrd="0" destOrd="0" presId="urn:microsoft.com/office/officeart/2008/layout/LinedList"/>
    <dgm:cxn modelId="{0BE6E34F-1329-4B2D-8872-7C5444D02B0C}" type="presOf" srcId="{5271DDE6-19FC-4F33-9C87-81573C36DEB3}" destId="{C6A0DBC7-C4D1-4062-9D42-2A09AC089287}" srcOrd="0" destOrd="0" presId="urn:microsoft.com/office/officeart/2008/layout/LinedList"/>
    <dgm:cxn modelId="{0FC92877-46AD-4D54-B6D9-32823CA77472}" srcId="{9F0B5D7E-D359-49B3-847F-84B98EDB2930}" destId="{5271DDE6-19FC-4F33-9C87-81573C36DEB3}" srcOrd="2" destOrd="0" parTransId="{29CA6590-C87C-4D26-AB45-5DD01AD8D3CB}" sibTransId="{36B441EB-D96F-4F85-95A2-A50352772106}"/>
    <dgm:cxn modelId="{CB7B30A5-6293-4610-9E4E-9F6BE7445407}" srcId="{9F0B5D7E-D359-49B3-847F-84B98EDB2930}" destId="{4A0C775D-CE5E-4A1B-8B2A-BA917352F6A4}" srcOrd="0" destOrd="0" parTransId="{742E4BF2-35B6-4216-B056-1AA442A3FA9F}" sibTransId="{1179E7F8-1DA0-4AD1-B379-555E97DCFCF7}"/>
    <dgm:cxn modelId="{5CA7ACAE-B12A-4405-8E79-D7C9C571E9A3}" type="presOf" srcId="{E2E710D5-89C3-4CCF-88A3-25172804960C}" destId="{451A0F69-487E-46BE-B541-BD7505628A35}" srcOrd="0" destOrd="0" presId="urn:microsoft.com/office/officeart/2008/layout/LinedList"/>
    <dgm:cxn modelId="{4C9D2CCB-DC09-458C-B9D3-B6003B55F630}" srcId="{9F0B5D7E-D359-49B3-847F-84B98EDB2930}" destId="{E20C7694-5F74-42F3-B8F7-2E1BFA595487}" srcOrd="3" destOrd="0" parTransId="{FD30FE5D-4660-4143-A142-97DEDC514E1D}" sibTransId="{FBDA562B-B77E-4AAA-AE5C-2AE673C5DC6B}"/>
    <dgm:cxn modelId="{CBAEDEDC-9673-4E18-8B2D-FC586D5AB300}" type="presOf" srcId="{74411AE7-F836-4810-889D-E5FFDFFCCCA6}" destId="{25F6AB82-7127-4C0E-B71E-20CAA3DCF6E1}" srcOrd="0" destOrd="0" presId="urn:microsoft.com/office/officeart/2008/layout/LinedList"/>
    <dgm:cxn modelId="{921113E5-5DE8-45AC-811A-D0CD77103648}" type="presParOf" srcId="{60679826-AD32-464A-BEFE-D15A20E40FA1}" destId="{A627B846-6DA9-4B95-A099-15DBF058A463}" srcOrd="0" destOrd="0" presId="urn:microsoft.com/office/officeart/2008/layout/LinedList"/>
    <dgm:cxn modelId="{6102815D-6497-43ED-9F7E-62F8684ED62B}" type="presParOf" srcId="{60679826-AD32-464A-BEFE-D15A20E40FA1}" destId="{6B282111-0123-4E3D-9270-25F3883421E3}" srcOrd="1" destOrd="0" presId="urn:microsoft.com/office/officeart/2008/layout/LinedList"/>
    <dgm:cxn modelId="{2ED572E4-8381-4A15-AFF1-A4EC5FCA8AC0}" type="presParOf" srcId="{6B282111-0123-4E3D-9270-25F3883421E3}" destId="{266E3F8A-A546-4382-8101-615166963184}" srcOrd="0" destOrd="0" presId="urn:microsoft.com/office/officeart/2008/layout/LinedList"/>
    <dgm:cxn modelId="{2C45E9FF-1151-4ECA-B290-D8C13181F7C8}" type="presParOf" srcId="{6B282111-0123-4E3D-9270-25F3883421E3}" destId="{8E7E802F-2519-41A8-8154-A0860239286B}" srcOrd="1" destOrd="0" presId="urn:microsoft.com/office/officeart/2008/layout/LinedList"/>
    <dgm:cxn modelId="{6943175D-2509-4B4C-9900-716D9B5E132A}" type="presParOf" srcId="{60679826-AD32-464A-BEFE-D15A20E40FA1}" destId="{50C052DA-C91A-4C0C-850B-B624825C2694}" srcOrd="2" destOrd="0" presId="urn:microsoft.com/office/officeart/2008/layout/LinedList"/>
    <dgm:cxn modelId="{02149BEA-A2F8-4283-97C2-2EC88DB4BC77}" type="presParOf" srcId="{60679826-AD32-464A-BEFE-D15A20E40FA1}" destId="{68B57FF8-12BC-48F1-BE0E-A5F28D750E21}" srcOrd="3" destOrd="0" presId="urn:microsoft.com/office/officeart/2008/layout/LinedList"/>
    <dgm:cxn modelId="{41AE5460-A06E-40CE-B45C-AFE2FA30B7E1}" type="presParOf" srcId="{68B57FF8-12BC-48F1-BE0E-A5F28D750E21}" destId="{451A0F69-487E-46BE-B541-BD7505628A35}" srcOrd="0" destOrd="0" presId="urn:microsoft.com/office/officeart/2008/layout/LinedList"/>
    <dgm:cxn modelId="{7689284E-99E6-4B54-90A2-EF47BCC14238}" type="presParOf" srcId="{68B57FF8-12BC-48F1-BE0E-A5F28D750E21}" destId="{761A32B8-3BD2-4ABE-8A57-F69D6355F0D6}" srcOrd="1" destOrd="0" presId="urn:microsoft.com/office/officeart/2008/layout/LinedList"/>
    <dgm:cxn modelId="{68CE3AAE-19E2-43B3-80F0-1298635495BA}" type="presParOf" srcId="{60679826-AD32-464A-BEFE-D15A20E40FA1}" destId="{50B64820-6581-40B3-9F00-ADC91A3DCF1F}" srcOrd="4" destOrd="0" presId="urn:microsoft.com/office/officeart/2008/layout/LinedList"/>
    <dgm:cxn modelId="{445A7145-EF80-418A-A86C-13ED4E274070}" type="presParOf" srcId="{60679826-AD32-464A-BEFE-D15A20E40FA1}" destId="{790FA1C4-3F0D-4B37-A599-B42578461F78}" srcOrd="5" destOrd="0" presId="urn:microsoft.com/office/officeart/2008/layout/LinedList"/>
    <dgm:cxn modelId="{F4310AE6-0D0D-4138-81E3-02C1CDDBF478}" type="presParOf" srcId="{790FA1C4-3F0D-4B37-A599-B42578461F78}" destId="{C6A0DBC7-C4D1-4062-9D42-2A09AC089287}" srcOrd="0" destOrd="0" presId="urn:microsoft.com/office/officeart/2008/layout/LinedList"/>
    <dgm:cxn modelId="{110D63AF-D3C1-4A60-B4D5-4B86A63B948A}" type="presParOf" srcId="{790FA1C4-3F0D-4B37-A599-B42578461F78}" destId="{1F7EB6B6-03F4-49C7-9360-BFB053A51C79}" srcOrd="1" destOrd="0" presId="urn:microsoft.com/office/officeart/2008/layout/LinedList"/>
    <dgm:cxn modelId="{43EA3502-C379-4988-8624-1F39665D3FF4}" type="presParOf" srcId="{60679826-AD32-464A-BEFE-D15A20E40FA1}" destId="{69257D0D-3B0D-4CA8-A243-AF04BF2CA19E}" srcOrd="6" destOrd="0" presId="urn:microsoft.com/office/officeart/2008/layout/LinedList"/>
    <dgm:cxn modelId="{ACAE7BBF-0624-4F9A-A534-CF6F47C02AF8}" type="presParOf" srcId="{60679826-AD32-464A-BEFE-D15A20E40FA1}" destId="{BE86BD9A-CE03-4BD5-AA91-9F17D6EB0DA9}" srcOrd="7" destOrd="0" presId="urn:microsoft.com/office/officeart/2008/layout/LinedList"/>
    <dgm:cxn modelId="{4A653B1E-1A40-49DE-B6EF-8876D8F9A802}" type="presParOf" srcId="{BE86BD9A-CE03-4BD5-AA91-9F17D6EB0DA9}" destId="{7135F1B8-7621-4722-8387-270842E76E19}" srcOrd="0" destOrd="0" presId="urn:microsoft.com/office/officeart/2008/layout/LinedList"/>
    <dgm:cxn modelId="{F3CB3FC7-3377-4DC8-89C6-1F0E50FDAC41}" type="presParOf" srcId="{BE86BD9A-CE03-4BD5-AA91-9F17D6EB0DA9}" destId="{E054A966-0014-4F3E-B9DD-362EB2022CAB}" srcOrd="1" destOrd="0" presId="urn:microsoft.com/office/officeart/2008/layout/LinedList"/>
    <dgm:cxn modelId="{9DF1F95C-9C5B-436B-96D4-6E8264519B98}" type="presParOf" srcId="{60679826-AD32-464A-BEFE-D15A20E40FA1}" destId="{8A526AA0-C1CE-4B7C-9322-ADF9DEC5005E}" srcOrd="8" destOrd="0" presId="urn:microsoft.com/office/officeart/2008/layout/LinedList"/>
    <dgm:cxn modelId="{09683DBB-2984-4DCA-A673-5D7EF62FADE0}" type="presParOf" srcId="{60679826-AD32-464A-BEFE-D15A20E40FA1}" destId="{01BA5873-311B-4D89-85F7-C32584775D35}" srcOrd="9" destOrd="0" presId="urn:microsoft.com/office/officeart/2008/layout/LinedList"/>
    <dgm:cxn modelId="{70F18594-4C1C-43A3-8A18-7951F31409FD}" type="presParOf" srcId="{01BA5873-311B-4D89-85F7-C32584775D35}" destId="{25F6AB82-7127-4C0E-B71E-20CAA3DCF6E1}" srcOrd="0" destOrd="0" presId="urn:microsoft.com/office/officeart/2008/layout/LinedList"/>
    <dgm:cxn modelId="{551D33E6-5BB9-43B4-8AEA-7CB339C1F1AC}" type="presParOf" srcId="{01BA5873-311B-4D89-85F7-C32584775D35}" destId="{0789798D-753E-4915-899B-180C697100C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5EAA69A-21CE-4E68-81A9-4155CFC5284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CC22202-CAEF-4DC9-A491-CA246FCCAD33}">
      <dgm:prSet/>
      <dgm:spPr/>
      <dgm:t>
        <a:bodyPr/>
        <a:lstStyle/>
        <a:p>
          <a:r>
            <a:rPr lang="en-US"/>
            <a:t>The switch module is defined as the portion of the network that contains end-user workstations, phones, and their associated Layer 2 access points.</a:t>
          </a:r>
        </a:p>
      </dgm:t>
    </dgm:pt>
    <dgm:pt modelId="{9B14350F-35D8-4C39-A320-CE02821F2116}" type="parTrans" cxnId="{70F03E70-3BE0-46EC-8549-974CEABEC634}">
      <dgm:prSet/>
      <dgm:spPr/>
      <dgm:t>
        <a:bodyPr/>
        <a:lstStyle/>
        <a:p>
          <a:endParaRPr lang="en-US"/>
        </a:p>
      </dgm:t>
    </dgm:pt>
    <dgm:pt modelId="{78691AB7-B8B4-48B2-8A22-8820CFF3AE17}" type="sibTrans" cxnId="{70F03E70-3BE0-46EC-8549-974CEABEC634}">
      <dgm:prSet/>
      <dgm:spPr/>
      <dgm:t>
        <a:bodyPr/>
        <a:lstStyle/>
        <a:p>
          <a:endParaRPr lang="en-US"/>
        </a:p>
      </dgm:t>
    </dgm:pt>
    <dgm:pt modelId="{A1A2F5E9-A299-4A3E-9001-CFE34E0CB58B}">
      <dgm:prSet/>
      <dgm:spPr/>
      <dgm:t>
        <a:bodyPr/>
        <a:lstStyle/>
        <a:p>
          <a:r>
            <a:rPr lang="en-US"/>
            <a:t>This module is comprised of access layer switches as well as their related distribution layer switches.</a:t>
          </a:r>
        </a:p>
      </dgm:t>
    </dgm:pt>
    <dgm:pt modelId="{B588EF8A-5CA6-4738-ADA8-C09CC2B60A4B}" type="parTrans" cxnId="{6E22DFA5-8054-4BAE-850B-69D9907533B6}">
      <dgm:prSet/>
      <dgm:spPr/>
      <dgm:t>
        <a:bodyPr/>
        <a:lstStyle/>
        <a:p>
          <a:endParaRPr lang="en-US"/>
        </a:p>
      </dgm:t>
    </dgm:pt>
    <dgm:pt modelId="{37C6EFD6-A9C0-498E-ADAD-61BBEF81572B}" type="sibTrans" cxnId="{6E22DFA5-8054-4BAE-850B-69D9907533B6}">
      <dgm:prSet/>
      <dgm:spPr/>
      <dgm:t>
        <a:bodyPr/>
        <a:lstStyle/>
        <a:p>
          <a:endParaRPr lang="en-US"/>
        </a:p>
      </dgm:t>
    </dgm:pt>
    <dgm:pt modelId="{50FAD9F9-0DEB-4DDE-8407-9AAE3C001DA0}">
      <dgm:prSet/>
      <dgm:spPr/>
      <dgm:t>
        <a:bodyPr/>
        <a:lstStyle/>
        <a:p>
          <a:r>
            <a:rPr lang="en-US"/>
            <a:t>Its primary goal is to provide services to end users. </a:t>
          </a:r>
        </a:p>
      </dgm:t>
    </dgm:pt>
    <dgm:pt modelId="{FB62CA96-595D-4EF1-91A4-5159BE658A05}" type="parTrans" cxnId="{7BBB0F6F-0E00-4141-9F32-A4A0DC7501F5}">
      <dgm:prSet/>
      <dgm:spPr/>
      <dgm:t>
        <a:bodyPr/>
        <a:lstStyle/>
        <a:p>
          <a:endParaRPr lang="en-US"/>
        </a:p>
      </dgm:t>
    </dgm:pt>
    <dgm:pt modelId="{BFCCAB1E-4C39-4909-B923-A83C7CD5F530}" type="sibTrans" cxnId="{7BBB0F6F-0E00-4141-9F32-A4A0DC7501F5}">
      <dgm:prSet/>
      <dgm:spPr/>
      <dgm:t>
        <a:bodyPr/>
        <a:lstStyle/>
        <a:p>
          <a:endParaRPr lang="en-US"/>
        </a:p>
      </dgm:t>
    </dgm:pt>
    <dgm:pt modelId="{A7DCC31E-3B25-476A-97FC-167E80B6803E}" type="pres">
      <dgm:prSet presAssocID="{95EAA69A-21CE-4E68-81A9-4155CFC5284F}" presName="linear" presStyleCnt="0">
        <dgm:presLayoutVars>
          <dgm:animLvl val="lvl"/>
          <dgm:resizeHandles val="exact"/>
        </dgm:presLayoutVars>
      </dgm:prSet>
      <dgm:spPr/>
    </dgm:pt>
    <dgm:pt modelId="{B7F0F0FB-A4E5-42E8-B485-546AFF42016E}" type="pres">
      <dgm:prSet presAssocID="{9CC22202-CAEF-4DC9-A491-CA246FCCAD33}" presName="parentText" presStyleLbl="node1" presStyleIdx="0" presStyleCnt="3">
        <dgm:presLayoutVars>
          <dgm:chMax val="0"/>
          <dgm:bulletEnabled val="1"/>
        </dgm:presLayoutVars>
      </dgm:prSet>
      <dgm:spPr/>
    </dgm:pt>
    <dgm:pt modelId="{8B024A38-4AFB-429B-A0F3-7723D81330DB}" type="pres">
      <dgm:prSet presAssocID="{78691AB7-B8B4-48B2-8A22-8820CFF3AE17}" presName="spacer" presStyleCnt="0"/>
      <dgm:spPr/>
    </dgm:pt>
    <dgm:pt modelId="{B0CDE089-39A4-407B-90FE-E9B18D28A753}" type="pres">
      <dgm:prSet presAssocID="{A1A2F5E9-A299-4A3E-9001-CFE34E0CB58B}" presName="parentText" presStyleLbl="node1" presStyleIdx="1" presStyleCnt="3">
        <dgm:presLayoutVars>
          <dgm:chMax val="0"/>
          <dgm:bulletEnabled val="1"/>
        </dgm:presLayoutVars>
      </dgm:prSet>
      <dgm:spPr/>
    </dgm:pt>
    <dgm:pt modelId="{B1738C17-1ADA-4064-B369-7077221BF693}" type="pres">
      <dgm:prSet presAssocID="{37C6EFD6-A9C0-498E-ADAD-61BBEF81572B}" presName="spacer" presStyleCnt="0"/>
      <dgm:spPr/>
    </dgm:pt>
    <dgm:pt modelId="{A1BD8BCA-BDF1-4121-8F70-72E9157307AB}" type="pres">
      <dgm:prSet presAssocID="{50FAD9F9-0DEB-4DDE-8407-9AAE3C001DA0}" presName="parentText" presStyleLbl="node1" presStyleIdx="2" presStyleCnt="3">
        <dgm:presLayoutVars>
          <dgm:chMax val="0"/>
          <dgm:bulletEnabled val="1"/>
        </dgm:presLayoutVars>
      </dgm:prSet>
      <dgm:spPr/>
    </dgm:pt>
  </dgm:ptLst>
  <dgm:cxnLst>
    <dgm:cxn modelId="{7BBB0F6F-0E00-4141-9F32-A4A0DC7501F5}" srcId="{95EAA69A-21CE-4E68-81A9-4155CFC5284F}" destId="{50FAD9F9-0DEB-4DDE-8407-9AAE3C001DA0}" srcOrd="2" destOrd="0" parTransId="{FB62CA96-595D-4EF1-91A4-5159BE658A05}" sibTransId="{BFCCAB1E-4C39-4909-B923-A83C7CD5F530}"/>
    <dgm:cxn modelId="{8F8B366F-5034-424C-AE7A-81EFD9B2EDAF}" type="presOf" srcId="{A1A2F5E9-A299-4A3E-9001-CFE34E0CB58B}" destId="{B0CDE089-39A4-407B-90FE-E9B18D28A753}" srcOrd="0" destOrd="0" presId="urn:microsoft.com/office/officeart/2005/8/layout/vList2"/>
    <dgm:cxn modelId="{70F03E70-3BE0-46EC-8549-974CEABEC634}" srcId="{95EAA69A-21CE-4E68-81A9-4155CFC5284F}" destId="{9CC22202-CAEF-4DC9-A491-CA246FCCAD33}" srcOrd="0" destOrd="0" parTransId="{9B14350F-35D8-4C39-A320-CE02821F2116}" sibTransId="{78691AB7-B8B4-48B2-8A22-8820CFF3AE17}"/>
    <dgm:cxn modelId="{57C3E153-6FCE-4EFA-94F7-B9ACB96C8291}" type="presOf" srcId="{95EAA69A-21CE-4E68-81A9-4155CFC5284F}" destId="{A7DCC31E-3B25-476A-97FC-167E80B6803E}" srcOrd="0" destOrd="0" presId="urn:microsoft.com/office/officeart/2005/8/layout/vList2"/>
    <dgm:cxn modelId="{6E22DFA5-8054-4BAE-850B-69D9907533B6}" srcId="{95EAA69A-21CE-4E68-81A9-4155CFC5284F}" destId="{A1A2F5E9-A299-4A3E-9001-CFE34E0CB58B}" srcOrd="1" destOrd="0" parTransId="{B588EF8A-5CA6-4738-ADA8-C09CC2B60A4B}" sibTransId="{37C6EFD6-A9C0-498E-ADAD-61BBEF81572B}"/>
    <dgm:cxn modelId="{0F1C10AC-423E-46A5-A5C9-F5E96458B251}" type="presOf" srcId="{50FAD9F9-0DEB-4DDE-8407-9AAE3C001DA0}" destId="{A1BD8BCA-BDF1-4121-8F70-72E9157307AB}" srcOrd="0" destOrd="0" presId="urn:microsoft.com/office/officeart/2005/8/layout/vList2"/>
    <dgm:cxn modelId="{36F73DC6-C3D0-4EE0-8610-5D672AB0E480}" type="presOf" srcId="{9CC22202-CAEF-4DC9-A491-CA246FCCAD33}" destId="{B7F0F0FB-A4E5-42E8-B485-546AFF42016E}" srcOrd="0" destOrd="0" presId="urn:microsoft.com/office/officeart/2005/8/layout/vList2"/>
    <dgm:cxn modelId="{2BB4DCF6-BB7C-456A-8AD6-1DF4DDD4A1AC}" type="presParOf" srcId="{A7DCC31E-3B25-476A-97FC-167E80B6803E}" destId="{B7F0F0FB-A4E5-42E8-B485-546AFF42016E}" srcOrd="0" destOrd="0" presId="urn:microsoft.com/office/officeart/2005/8/layout/vList2"/>
    <dgm:cxn modelId="{30FA7504-8E67-4E22-A306-206F079545CB}" type="presParOf" srcId="{A7DCC31E-3B25-476A-97FC-167E80B6803E}" destId="{8B024A38-4AFB-429B-A0F3-7723D81330DB}" srcOrd="1" destOrd="0" presId="urn:microsoft.com/office/officeart/2005/8/layout/vList2"/>
    <dgm:cxn modelId="{7126AB80-853F-4D00-A4C5-B1F2CFFA743A}" type="presParOf" srcId="{A7DCC31E-3B25-476A-97FC-167E80B6803E}" destId="{B0CDE089-39A4-407B-90FE-E9B18D28A753}" srcOrd="2" destOrd="0" presId="urn:microsoft.com/office/officeart/2005/8/layout/vList2"/>
    <dgm:cxn modelId="{24F7DACD-823D-46E0-9555-9465813352BA}" type="presParOf" srcId="{A7DCC31E-3B25-476A-97FC-167E80B6803E}" destId="{B1738C17-1ADA-4064-B369-7077221BF693}" srcOrd="3" destOrd="0" presId="urn:microsoft.com/office/officeart/2005/8/layout/vList2"/>
    <dgm:cxn modelId="{DA420990-169C-429B-9C79-25FB7C2EE32D}" type="presParOf" srcId="{A7DCC31E-3B25-476A-97FC-167E80B6803E}" destId="{A1BD8BCA-BDF1-4121-8F70-72E9157307AB}"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8D64F-A945-4347-B96A-E61EA26B9F78}" type="doc">
      <dgm:prSet loTypeId="urn:microsoft.com/office/officeart/2016/7/layout/ChevronBlockProcess" loCatId="process" qsTypeId="urn:microsoft.com/office/officeart/2005/8/quickstyle/simple1" qsCatId="simple" csTypeId="urn:microsoft.com/office/officeart/2005/8/colors/colorful2" csCatId="colorful"/>
      <dgm:spPr/>
      <dgm:t>
        <a:bodyPr/>
        <a:lstStyle/>
        <a:p>
          <a:endParaRPr lang="en-US"/>
        </a:p>
      </dgm:t>
    </dgm:pt>
    <dgm:pt modelId="{ED5F2A83-8E9C-4528-A63C-30879DACD652}">
      <dgm:prSet/>
      <dgm:spPr/>
      <dgm:t>
        <a:bodyPr/>
        <a:lstStyle/>
        <a:p>
          <a:r>
            <a:rPr lang="en-US"/>
            <a:t>Leased Lines</a:t>
          </a:r>
        </a:p>
      </dgm:t>
    </dgm:pt>
    <dgm:pt modelId="{DF614BC7-B792-4E9D-AAF5-ACFCB280AB84}" type="parTrans" cxnId="{A5EA70ED-6089-41E1-8EDE-E6F5CCA8E720}">
      <dgm:prSet/>
      <dgm:spPr/>
      <dgm:t>
        <a:bodyPr/>
        <a:lstStyle/>
        <a:p>
          <a:endParaRPr lang="en-US"/>
        </a:p>
      </dgm:t>
    </dgm:pt>
    <dgm:pt modelId="{2389DCA7-D946-40A1-AEB7-B89ABE1D8169}" type="sibTrans" cxnId="{A5EA70ED-6089-41E1-8EDE-E6F5CCA8E720}">
      <dgm:prSet/>
      <dgm:spPr/>
      <dgm:t>
        <a:bodyPr/>
        <a:lstStyle/>
        <a:p>
          <a:endParaRPr lang="en-US"/>
        </a:p>
      </dgm:t>
    </dgm:pt>
    <dgm:pt modelId="{B8889BFA-A0F8-4A56-B0BB-F3E8870DDBED}">
      <dgm:prSet/>
      <dgm:spPr/>
      <dgm:t>
        <a:bodyPr/>
        <a:lstStyle/>
        <a:p>
          <a:r>
            <a:rPr lang="en-US" dirty="0"/>
            <a:t>Leased lines are one of the older WAN options. Imagine we have a LAN in New York and another LAN in Miami. Somehow, we need to connect these two networks. A leased line is a point-to-point link that we exclusively use, often offered by a phone company. </a:t>
          </a:r>
        </a:p>
      </dgm:t>
    </dgm:pt>
    <dgm:pt modelId="{1E122426-FA96-4570-977F-39306A165431}" type="parTrans" cxnId="{222BF3CC-9899-4B2F-B953-7BE4086B4E86}">
      <dgm:prSet/>
      <dgm:spPr/>
      <dgm:t>
        <a:bodyPr/>
        <a:lstStyle/>
        <a:p>
          <a:endParaRPr lang="en-US"/>
        </a:p>
      </dgm:t>
    </dgm:pt>
    <dgm:pt modelId="{A7EACF18-76F7-40B0-A85D-5D36049D0775}" type="sibTrans" cxnId="{222BF3CC-9899-4B2F-B953-7BE4086B4E86}">
      <dgm:prSet/>
      <dgm:spPr/>
      <dgm:t>
        <a:bodyPr/>
        <a:lstStyle/>
        <a:p>
          <a:endParaRPr lang="en-US"/>
        </a:p>
      </dgm:t>
    </dgm:pt>
    <dgm:pt modelId="{4D3073CE-BC6B-4D47-8834-3EBBB97B18D7}">
      <dgm:prSet/>
      <dgm:spPr/>
      <dgm:t>
        <a:bodyPr/>
        <a:lstStyle/>
        <a:p>
          <a:r>
            <a:rPr lang="en-US" dirty="0"/>
            <a:t>Frame-relay</a:t>
          </a:r>
        </a:p>
      </dgm:t>
    </dgm:pt>
    <dgm:pt modelId="{CEF9C648-940F-44BA-B49C-BC3C72E6A344}" type="parTrans" cxnId="{9E1ACC8A-F233-4DC2-8848-34D28ADF367B}">
      <dgm:prSet/>
      <dgm:spPr/>
      <dgm:t>
        <a:bodyPr/>
        <a:lstStyle/>
        <a:p>
          <a:endParaRPr lang="en-US"/>
        </a:p>
      </dgm:t>
    </dgm:pt>
    <dgm:pt modelId="{17300047-23FC-4BDE-A7D1-2F171EAD4302}" type="sibTrans" cxnId="{9E1ACC8A-F233-4DC2-8848-34D28ADF367B}">
      <dgm:prSet/>
      <dgm:spPr/>
      <dgm:t>
        <a:bodyPr/>
        <a:lstStyle/>
        <a:p>
          <a:endParaRPr lang="en-US"/>
        </a:p>
      </dgm:t>
    </dgm:pt>
    <dgm:pt modelId="{60865C1C-AA20-4D9C-BAED-1C53C49F1898}">
      <dgm:prSet custT="1"/>
      <dgm:spPr/>
      <dgm:t>
        <a:bodyPr/>
        <a:lstStyle/>
        <a:p>
          <a:r>
            <a:rPr lang="en-US" sz="1600" dirty="0"/>
            <a:t>Frame-relay is also an older WAN technology that was an alternative to leased lines. With a leased line, you are the only one using the link so it’s quite an expensive option. Frame-relay offers point-to-point and point-to-multipoint circuits with a shared network, which is cheaper than a dedicated line.</a:t>
          </a:r>
        </a:p>
      </dgm:t>
    </dgm:pt>
    <dgm:pt modelId="{A11A9F4E-D551-48C2-AAE2-29C934AC7E83}" type="parTrans" cxnId="{0C950DDF-A5CB-4EDF-8A17-193918A327CE}">
      <dgm:prSet/>
      <dgm:spPr/>
      <dgm:t>
        <a:bodyPr/>
        <a:lstStyle/>
        <a:p>
          <a:endParaRPr lang="en-US"/>
        </a:p>
      </dgm:t>
    </dgm:pt>
    <dgm:pt modelId="{05841665-EE7D-4CF5-B968-877C5C958D9F}" type="sibTrans" cxnId="{0C950DDF-A5CB-4EDF-8A17-193918A327CE}">
      <dgm:prSet/>
      <dgm:spPr/>
      <dgm:t>
        <a:bodyPr/>
        <a:lstStyle/>
        <a:p>
          <a:endParaRPr lang="en-US"/>
        </a:p>
      </dgm:t>
    </dgm:pt>
    <dgm:pt modelId="{69C19C4D-3D19-4FFF-BFF9-23F92F4DABBD}">
      <dgm:prSet/>
      <dgm:spPr/>
      <dgm:t>
        <a:bodyPr/>
        <a:lstStyle/>
        <a:p>
          <a:r>
            <a:rPr lang="en-US"/>
            <a:t>DSL</a:t>
          </a:r>
        </a:p>
      </dgm:t>
    </dgm:pt>
    <dgm:pt modelId="{AEAED912-538C-42E0-A0C4-B6B584A64AD5}" type="parTrans" cxnId="{14B27BE8-7DAD-4CD7-BFF1-35E9E3E2E3EB}">
      <dgm:prSet/>
      <dgm:spPr/>
      <dgm:t>
        <a:bodyPr/>
        <a:lstStyle/>
        <a:p>
          <a:endParaRPr lang="en-US"/>
        </a:p>
      </dgm:t>
    </dgm:pt>
    <dgm:pt modelId="{199C1056-5291-4398-90CF-3E109EE7C4C7}" type="sibTrans" cxnId="{14B27BE8-7DAD-4CD7-BFF1-35E9E3E2E3EB}">
      <dgm:prSet/>
      <dgm:spPr/>
      <dgm:t>
        <a:bodyPr/>
        <a:lstStyle/>
        <a:p>
          <a:endParaRPr lang="en-US"/>
        </a:p>
      </dgm:t>
    </dgm:pt>
    <dgm:pt modelId="{6D968436-5B6F-4AB9-A846-FBBB8E0C311E}">
      <dgm:prSet/>
      <dgm:spPr/>
      <dgm:t>
        <a:bodyPr/>
        <a:lstStyle/>
        <a:p>
          <a:r>
            <a:rPr lang="en-US" b="0" i="0" dirty="0"/>
            <a:t>DSL (Digital Subscriber Line) became a very popular option for high-speed Internet access since it uses the analog phone cables that pretty much every home or building has. The speed that you get depends on the distance between your home and the phone company. </a:t>
          </a:r>
          <a:endParaRPr lang="en-US" dirty="0"/>
        </a:p>
      </dgm:t>
    </dgm:pt>
    <dgm:pt modelId="{D7F81A8D-97EB-4742-855D-E148EC6AD9EF}" type="parTrans" cxnId="{8C8ED29A-1B8A-4745-91AC-61D504A53210}">
      <dgm:prSet/>
      <dgm:spPr/>
      <dgm:t>
        <a:bodyPr/>
        <a:lstStyle/>
        <a:p>
          <a:endParaRPr lang="en-US"/>
        </a:p>
      </dgm:t>
    </dgm:pt>
    <dgm:pt modelId="{93EDBB75-C343-4E44-B1AE-3B2C4ED3F641}" type="sibTrans" cxnId="{8C8ED29A-1B8A-4745-91AC-61D504A53210}">
      <dgm:prSet/>
      <dgm:spPr/>
      <dgm:t>
        <a:bodyPr/>
        <a:lstStyle/>
        <a:p>
          <a:endParaRPr lang="en-US"/>
        </a:p>
      </dgm:t>
    </dgm:pt>
    <dgm:pt modelId="{5301B4E0-F6E2-4CA7-86C2-3E77794D2849}">
      <dgm:prSet/>
      <dgm:spPr/>
      <dgm:t>
        <a:bodyPr/>
        <a:lstStyle/>
        <a:p>
          <a:r>
            <a:rPr lang="en-US" b="0" i="0" dirty="0"/>
            <a:t>At the customer, we have a splitter that is connected to the phone line that the phone company offers. One RJ11 (phone cable) goes to your analog phones, the other one is connected to a DSL modem. The DSL modem has an Ethernet connection to your router. Nowadays, the DSL modem is often integrated in the router.</a:t>
          </a:r>
          <a:endParaRPr lang="en-US" dirty="0"/>
        </a:p>
      </dgm:t>
    </dgm:pt>
    <dgm:pt modelId="{01D89EFF-E7BD-4DED-8043-65FB1CFBB4F7}" type="parTrans" cxnId="{D7CB9A38-5FA1-4EF1-A5AF-C825FD95D65A}">
      <dgm:prSet/>
      <dgm:spPr/>
      <dgm:t>
        <a:bodyPr/>
        <a:lstStyle/>
        <a:p>
          <a:endParaRPr lang="en-US"/>
        </a:p>
      </dgm:t>
    </dgm:pt>
    <dgm:pt modelId="{BA71FF05-E9E7-4F2B-9913-FAF888FDC570}" type="sibTrans" cxnId="{D7CB9A38-5FA1-4EF1-A5AF-C825FD95D65A}">
      <dgm:prSet/>
      <dgm:spPr/>
      <dgm:t>
        <a:bodyPr/>
        <a:lstStyle/>
        <a:p>
          <a:endParaRPr lang="en-US"/>
        </a:p>
      </dgm:t>
    </dgm:pt>
    <dgm:pt modelId="{B30CCFE9-C701-4C59-9034-3F9E642A3B78}">
      <dgm:prSet/>
      <dgm:spPr/>
      <dgm:t>
        <a:bodyPr/>
        <a:lstStyle/>
        <a:p>
          <a:r>
            <a:rPr lang="en-US" b="0" i="0"/>
            <a:t>The phone company uses a device called a DSLAM (DSL access multiplexer) which splits the data traffic and voice traffic from each other. Data traffic is forwarded to a router, voice traffic to a voice switch.</a:t>
          </a:r>
          <a:endParaRPr lang="en-US"/>
        </a:p>
      </dgm:t>
    </dgm:pt>
    <dgm:pt modelId="{6206224F-29CD-4A6C-B3DE-71689CE5D41D}" type="parTrans" cxnId="{D58065D7-E47C-4037-BB9F-46EA16978A58}">
      <dgm:prSet/>
      <dgm:spPr/>
      <dgm:t>
        <a:bodyPr/>
        <a:lstStyle/>
        <a:p>
          <a:endParaRPr lang="en-US"/>
        </a:p>
      </dgm:t>
    </dgm:pt>
    <dgm:pt modelId="{106A808C-7223-4B35-B7AF-AB11FBC92BBD}" type="sibTrans" cxnId="{D58065D7-E47C-4037-BB9F-46EA16978A58}">
      <dgm:prSet/>
      <dgm:spPr/>
      <dgm:t>
        <a:bodyPr/>
        <a:lstStyle/>
        <a:p>
          <a:endParaRPr lang="en-US"/>
        </a:p>
      </dgm:t>
    </dgm:pt>
    <dgm:pt modelId="{A19A168E-05EC-4B6E-8F37-96472BB1153C}" type="pres">
      <dgm:prSet presAssocID="{DA28D64F-A945-4347-B96A-E61EA26B9F78}" presName="Name0" presStyleCnt="0">
        <dgm:presLayoutVars>
          <dgm:dir/>
          <dgm:animLvl val="lvl"/>
          <dgm:resizeHandles val="exact"/>
        </dgm:presLayoutVars>
      </dgm:prSet>
      <dgm:spPr/>
    </dgm:pt>
    <dgm:pt modelId="{8D1CD1D8-3143-4E9C-8ACE-EA5DF96557D8}" type="pres">
      <dgm:prSet presAssocID="{ED5F2A83-8E9C-4528-A63C-30879DACD652}" presName="composite" presStyleCnt="0"/>
      <dgm:spPr/>
    </dgm:pt>
    <dgm:pt modelId="{B5EC008B-8890-46EB-8DB6-F8DBB7CF0A86}" type="pres">
      <dgm:prSet presAssocID="{ED5F2A83-8E9C-4528-A63C-30879DACD652}" presName="parTx" presStyleLbl="alignNode1" presStyleIdx="0" presStyleCnt="3">
        <dgm:presLayoutVars>
          <dgm:chMax val="0"/>
          <dgm:chPref val="0"/>
        </dgm:presLayoutVars>
      </dgm:prSet>
      <dgm:spPr/>
    </dgm:pt>
    <dgm:pt modelId="{60A363CC-8315-4E0D-8A51-35C3E6AF9423}" type="pres">
      <dgm:prSet presAssocID="{ED5F2A83-8E9C-4528-A63C-30879DACD652}" presName="desTx" presStyleLbl="alignAccFollowNode1" presStyleIdx="0" presStyleCnt="3">
        <dgm:presLayoutVars/>
      </dgm:prSet>
      <dgm:spPr/>
    </dgm:pt>
    <dgm:pt modelId="{905DE888-AF8F-4177-91AE-162B04491F55}" type="pres">
      <dgm:prSet presAssocID="{2389DCA7-D946-40A1-AEB7-B89ABE1D8169}" presName="space" presStyleCnt="0"/>
      <dgm:spPr/>
    </dgm:pt>
    <dgm:pt modelId="{C5045826-BB55-4A8C-BF01-613BF91BFC0E}" type="pres">
      <dgm:prSet presAssocID="{4D3073CE-BC6B-4D47-8834-3EBBB97B18D7}" presName="composite" presStyleCnt="0"/>
      <dgm:spPr/>
    </dgm:pt>
    <dgm:pt modelId="{C7166A79-557D-4084-A46A-D0B65036D516}" type="pres">
      <dgm:prSet presAssocID="{4D3073CE-BC6B-4D47-8834-3EBBB97B18D7}" presName="parTx" presStyleLbl="alignNode1" presStyleIdx="1" presStyleCnt="3">
        <dgm:presLayoutVars>
          <dgm:chMax val="0"/>
          <dgm:chPref val="0"/>
        </dgm:presLayoutVars>
      </dgm:prSet>
      <dgm:spPr/>
    </dgm:pt>
    <dgm:pt modelId="{E143B253-33A0-44D1-8949-98ECAFEAFF8E}" type="pres">
      <dgm:prSet presAssocID="{4D3073CE-BC6B-4D47-8834-3EBBB97B18D7}" presName="desTx" presStyleLbl="alignAccFollowNode1" presStyleIdx="1" presStyleCnt="3">
        <dgm:presLayoutVars/>
      </dgm:prSet>
      <dgm:spPr/>
    </dgm:pt>
    <dgm:pt modelId="{04385231-CDE9-4CF1-A1F5-7F3B427742FB}" type="pres">
      <dgm:prSet presAssocID="{17300047-23FC-4BDE-A7D1-2F171EAD4302}" presName="space" presStyleCnt="0"/>
      <dgm:spPr/>
    </dgm:pt>
    <dgm:pt modelId="{4BE3A9FD-055F-482A-A2D5-F064CAD55A23}" type="pres">
      <dgm:prSet presAssocID="{69C19C4D-3D19-4FFF-BFF9-23F92F4DABBD}" presName="composite" presStyleCnt="0"/>
      <dgm:spPr/>
    </dgm:pt>
    <dgm:pt modelId="{404737EE-2C65-464C-AE2D-99A08E39E951}" type="pres">
      <dgm:prSet presAssocID="{69C19C4D-3D19-4FFF-BFF9-23F92F4DABBD}" presName="parTx" presStyleLbl="alignNode1" presStyleIdx="2" presStyleCnt="3">
        <dgm:presLayoutVars>
          <dgm:chMax val="0"/>
          <dgm:chPref val="0"/>
        </dgm:presLayoutVars>
      </dgm:prSet>
      <dgm:spPr/>
    </dgm:pt>
    <dgm:pt modelId="{06DD7B6C-E758-4A46-9E0A-877749146D79}" type="pres">
      <dgm:prSet presAssocID="{69C19C4D-3D19-4FFF-BFF9-23F92F4DABBD}" presName="desTx" presStyleLbl="alignAccFollowNode1" presStyleIdx="2" presStyleCnt="3">
        <dgm:presLayoutVars/>
      </dgm:prSet>
      <dgm:spPr/>
    </dgm:pt>
  </dgm:ptLst>
  <dgm:cxnLst>
    <dgm:cxn modelId="{D7CB9A38-5FA1-4EF1-A5AF-C825FD95D65A}" srcId="{69C19C4D-3D19-4FFF-BFF9-23F92F4DABBD}" destId="{5301B4E0-F6E2-4CA7-86C2-3E77794D2849}" srcOrd="1" destOrd="0" parTransId="{01D89EFF-E7BD-4DED-8043-65FB1CFBB4F7}" sibTransId="{BA71FF05-E9E7-4F2B-9913-FAF888FDC570}"/>
    <dgm:cxn modelId="{AAFCA569-82B7-44BF-9662-3FEF76380949}" type="presOf" srcId="{69C19C4D-3D19-4FFF-BFF9-23F92F4DABBD}" destId="{404737EE-2C65-464C-AE2D-99A08E39E951}" srcOrd="0" destOrd="0" presId="urn:microsoft.com/office/officeart/2016/7/layout/ChevronBlockProcess"/>
    <dgm:cxn modelId="{5E5FEE52-9F50-42D9-9835-41B267D4CE53}" type="presOf" srcId="{DA28D64F-A945-4347-B96A-E61EA26B9F78}" destId="{A19A168E-05EC-4B6E-8F37-96472BB1153C}" srcOrd="0" destOrd="0" presId="urn:microsoft.com/office/officeart/2016/7/layout/ChevronBlockProcess"/>
    <dgm:cxn modelId="{9E1ACC8A-F233-4DC2-8848-34D28ADF367B}" srcId="{DA28D64F-A945-4347-B96A-E61EA26B9F78}" destId="{4D3073CE-BC6B-4D47-8834-3EBBB97B18D7}" srcOrd="1" destOrd="0" parTransId="{CEF9C648-940F-44BA-B49C-BC3C72E6A344}" sibTransId="{17300047-23FC-4BDE-A7D1-2F171EAD4302}"/>
    <dgm:cxn modelId="{E4EFC792-24C9-4031-A7CD-F2E737C53CC5}" type="presOf" srcId="{B8889BFA-A0F8-4A56-B0BB-F3E8870DDBED}" destId="{60A363CC-8315-4E0D-8A51-35C3E6AF9423}" srcOrd="0" destOrd="0" presId="urn:microsoft.com/office/officeart/2016/7/layout/ChevronBlockProcess"/>
    <dgm:cxn modelId="{8C8ED29A-1B8A-4745-91AC-61D504A53210}" srcId="{69C19C4D-3D19-4FFF-BFF9-23F92F4DABBD}" destId="{6D968436-5B6F-4AB9-A846-FBBB8E0C311E}" srcOrd="0" destOrd="0" parTransId="{D7F81A8D-97EB-4742-855D-E148EC6AD9EF}" sibTransId="{93EDBB75-C343-4E44-B1AE-3B2C4ED3F641}"/>
    <dgm:cxn modelId="{C32578C7-ED62-405A-A22E-1581ACA93F26}" type="presOf" srcId="{ED5F2A83-8E9C-4528-A63C-30879DACD652}" destId="{B5EC008B-8890-46EB-8DB6-F8DBB7CF0A86}" srcOrd="0" destOrd="0" presId="urn:microsoft.com/office/officeart/2016/7/layout/ChevronBlockProcess"/>
    <dgm:cxn modelId="{222BF3CC-9899-4B2F-B953-7BE4086B4E86}" srcId="{ED5F2A83-8E9C-4528-A63C-30879DACD652}" destId="{B8889BFA-A0F8-4A56-B0BB-F3E8870DDBED}" srcOrd="0" destOrd="0" parTransId="{1E122426-FA96-4570-977F-39306A165431}" sibTransId="{A7EACF18-76F7-40B0-A85D-5D36049D0775}"/>
    <dgm:cxn modelId="{D58065D7-E47C-4037-BB9F-46EA16978A58}" srcId="{69C19C4D-3D19-4FFF-BFF9-23F92F4DABBD}" destId="{B30CCFE9-C701-4C59-9034-3F9E642A3B78}" srcOrd="2" destOrd="0" parTransId="{6206224F-29CD-4A6C-B3DE-71689CE5D41D}" sibTransId="{106A808C-7223-4B35-B7AF-AB11FBC92BBD}"/>
    <dgm:cxn modelId="{02A54DDE-3F2B-4DAC-A138-1BD6820604DA}" type="presOf" srcId="{5301B4E0-F6E2-4CA7-86C2-3E77794D2849}" destId="{06DD7B6C-E758-4A46-9E0A-877749146D79}" srcOrd="0" destOrd="1" presId="urn:microsoft.com/office/officeart/2016/7/layout/ChevronBlockProcess"/>
    <dgm:cxn modelId="{0C950DDF-A5CB-4EDF-8A17-193918A327CE}" srcId="{4D3073CE-BC6B-4D47-8834-3EBBB97B18D7}" destId="{60865C1C-AA20-4D9C-BAED-1C53C49F1898}" srcOrd="0" destOrd="0" parTransId="{A11A9F4E-D551-48C2-AAE2-29C934AC7E83}" sibTransId="{05841665-EE7D-4CF5-B968-877C5C958D9F}"/>
    <dgm:cxn modelId="{14B27BE8-7DAD-4CD7-BFF1-35E9E3E2E3EB}" srcId="{DA28D64F-A945-4347-B96A-E61EA26B9F78}" destId="{69C19C4D-3D19-4FFF-BFF9-23F92F4DABBD}" srcOrd="2" destOrd="0" parTransId="{AEAED912-538C-42E0-A0C4-B6B584A64AD5}" sibTransId="{199C1056-5291-4398-90CF-3E109EE7C4C7}"/>
    <dgm:cxn modelId="{D9AA73EC-02DB-45D6-8BCE-BBF30FD38799}" type="presOf" srcId="{6D968436-5B6F-4AB9-A846-FBBB8E0C311E}" destId="{06DD7B6C-E758-4A46-9E0A-877749146D79}" srcOrd="0" destOrd="0" presId="urn:microsoft.com/office/officeart/2016/7/layout/ChevronBlockProcess"/>
    <dgm:cxn modelId="{A5EA70ED-6089-41E1-8EDE-E6F5CCA8E720}" srcId="{DA28D64F-A945-4347-B96A-E61EA26B9F78}" destId="{ED5F2A83-8E9C-4528-A63C-30879DACD652}" srcOrd="0" destOrd="0" parTransId="{DF614BC7-B792-4E9D-AAF5-ACFCB280AB84}" sibTransId="{2389DCA7-D946-40A1-AEB7-B89ABE1D8169}"/>
    <dgm:cxn modelId="{6E2994F4-CFD6-491F-90B4-FA380F835570}" type="presOf" srcId="{60865C1C-AA20-4D9C-BAED-1C53C49F1898}" destId="{E143B253-33A0-44D1-8949-98ECAFEAFF8E}" srcOrd="0" destOrd="0" presId="urn:microsoft.com/office/officeart/2016/7/layout/ChevronBlockProcess"/>
    <dgm:cxn modelId="{45E20EFC-B84D-4CA8-8893-F32357CF0B6E}" type="presOf" srcId="{4D3073CE-BC6B-4D47-8834-3EBBB97B18D7}" destId="{C7166A79-557D-4084-A46A-D0B65036D516}" srcOrd="0" destOrd="0" presId="urn:microsoft.com/office/officeart/2016/7/layout/ChevronBlockProcess"/>
    <dgm:cxn modelId="{DD98C9FC-BAEC-40DE-988D-FA1C1D938A46}" type="presOf" srcId="{B30CCFE9-C701-4C59-9034-3F9E642A3B78}" destId="{06DD7B6C-E758-4A46-9E0A-877749146D79}" srcOrd="0" destOrd="2" presId="urn:microsoft.com/office/officeart/2016/7/layout/ChevronBlockProcess"/>
    <dgm:cxn modelId="{03115680-DA2E-4C24-A275-FC3DCF5564B2}" type="presParOf" srcId="{A19A168E-05EC-4B6E-8F37-96472BB1153C}" destId="{8D1CD1D8-3143-4E9C-8ACE-EA5DF96557D8}" srcOrd="0" destOrd="0" presId="urn:microsoft.com/office/officeart/2016/7/layout/ChevronBlockProcess"/>
    <dgm:cxn modelId="{2D88E5C3-C25F-4717-B90C-A911E9375181}" type="presParOf" srcId="{8D1CD1D8-3143-4E9C-8ACE-EA5DF96557D8}" destId="{B5EC008B-8890-46EB-8DB6-F8DBB7CF0A86}" srcOrd="0" destOrd="0" presId="urn:microsoft.com/office/officeart/2016/7/layout/ChevronBlockProcess"/>
    <dgm:cxn modelId="{9168901A-9778-4542-806D-8095FB831E85}" type="presParOf" srcId="{8D1CD1D8-3143-4E9C-8ACE-EA5DF96557D8}" destId="{60A363CC-8315-4E0D-8A51-35C3E6AF9423}" srcOrd="1" destOrd="0" presId="urn:microsoft.com/office/officeart/2016/7/layout/ChevronBlockProcess"/>
    <dgm:cxn modelId="{99FD4CD6-5052-43EA-BAD9-1C7FA7AB0A08}" type="presParOf" srcId="{A19A168E-05EC-4B6E-8F37-96472BB1153C}" destId="{905DE888-AF8F-4177-91AE-162B04491F55}" srcOrd="1" destOrd="0" presId="urn:microsoft.com/office/officeart/2016/7/layout/ChevronBlockProcess"/>
    <dgm:cxn modelId="{F94D810E-E84A-4758-908D-77D1AE545FE6}" type="presParOf" srcId="{A19A168E-05EC-4B6E-8F37-96472BB1153C}" destId="{C5045826-BB55-4A8C-BF01-613BF91BFC0E}" srcOrd="2" destOrd="0" presId="urn:microsoft.com/office/officeart/2016/7/layout/ChevronBlockProcess"/>
    <dgm:cxn modelId="{54F9F1AF-9EDD-4D44-A0F8-33A12CD5BC10}" type="presParOf" srcId="{C5045826-BB55-4A8C-BF01-613BF91BFC0E}" destId="{C7166A79-557D-4084-A46A-D0B65036D516}" srcOrd="0" destOrd="0" presId="urn:microsoft.com/office/officeart/2016/7/layout/ChevronBlockProcess"/>
    <dgm:cxn modelId="{AB5E914B-F7DD-4D59-ABAB-A3FE9E63FBC0}" type="presParOf" srcId="{C5045826-BB55-4A8C-BF01-613BF91BFC0E}" destId="{E143B253-33A0-44D1-8949-98ECAFEAFF8E}" srcOrd="1" destOrd="0" presId="urn:microsoft.com/office/officeart/2016/7/layout/ChevronBlockProcess"/>
    <dgm:cxn modelId="{5235A567-DD48-46C1-BCC7-8D49A091D64A}" type="presParOf" srcId="{A19A168E-05EC-4B6E-8F37-96472BB1153C}" destId="{04385231-CDE9-4CF1-A1F5-7F3B427742FB}" srcOrd="3" destOrd="0" presId="urn:microsoft.com/office/officeart/2016/7/layout/ChevronBlockProcess"/>
    <dgm:cxn modelId="{993E0B6F-069B-4130-9317-E79BE419C852}" type="presParOf" srcId="{A19A168E-05EC-4B6E-8F37-96472BB1153C}" destId="{4BE3A9FD-055F-482A-A2D5-F064CAD55A23}" srcOrd="4" destOrd="0" presId="urn:microsoft.com/office/officeart/2016/7/layout/ChevronBlockProcess"/>
    <dgm:cxn modelId="{567F76FA-900E-4331-AEBA-F0C91074B5C7}" type="presParOf" srcId="{4BE3A9FD-055F-482A-A2D5-F064CAD55A23}" destId="{404737EE-2C65-464C-AE2D-99A08E39E951}" srcOrd="0" destOrd="0" presId="urn:microsoft.com/office/officeart/2016/7/layout/ChevronBlockProcess"/>
    <dgm:cxn modelId="{DC25CB70-26F9-48B1-AC1E-91A42DD7CFE2}" type="presParOf" srcId="{4BE3A9FD-055F-482A-A2D5-F064CAD55A23}" destId="{06DD7B6C-E758-4A46-9E0A-877749146D79}"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9E31AB7-2986-4E27-9162-EE6D5D4EC623}"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447C0F54-84A3-4948-96FF-531C2A45BDAC}">
      <dgm:prSet/>
      <dgm:spPr/>
      <dgm:t>
        <a:bodyPr/>
        <a:lstStyle/>
        <a:p>
          <a:r>
            <a:rPr lang="en-US"/>
            <a:t>The core module is the portion of the network that routes and switches traffic as fast as possible from one network to another.</a:t>
          </a:r>
        </a:p>
      </dgm:t>
    </dgm:pt>
    <dgm:pt modelId="{21036852-A9AF-4203-8540-D1ABADD184C5}" type="parTrans" cxnId="{45944A82-FF18-49DD-87FF-F2B3E11FF911}">
      <dgm:prSet/>
      <dgm:spPr/>
      <dgm:t>
        <a:bodyPr/>
        <a:lstStyle/>
        <a:p>
          <a:endParaRPr lang="en-US"/>
        </a:p>
      </dgm:t>
    </dgm:pt>
    <dgm:pt modelId="{3204319C-5C8E-4773-A46F-F6A313BE5A7B}" type="sibTrans" cxnId="{45944A82-FF18-49DD-87FF-F2B3E11FF911}">
      <dgm:prSet/>
      <dgm:spPr/>
      <dgm:t>
        <a:bodyPr/>
        <a:lstStyle/>
        <a:p>
          <a:endParaRPr lang="en-US"/>
        </a:p>
      </dgm:t>
    </dgm:pt>
    <dgm:pt modelId="{F37206DE-CF68-4891-9D50-91EE1EAFFBC0}">
      <dgm:prSet/>
      <dgm:spPr/>
      <dgm:t>
        <a:bodyPr/>
        <a:lstStyle/>
        <a:p>
          <a:r>
            <a:rPr lang="en-US"/>
            <a:t>This is simply the core layer in the hierarchical network model.</a:t>
          </a:r>
        </a:p>
      </dgm:t>
    </dgm:pt>
    <dgm:pt modelId="{0092473C-A76C-4D8D-9758-6B505FF530C4}" type="parTrans" cxnId="{83AB26D1-5442-4B3B-8803-71E4F35D544C}">
      <dgm:prSet/>
      <dgm:spPr/>
      <dgm:t>
        <a:bodyPr/>
        <a:lstStyle/>
        <a:p>
          <a:endParaRPr lang="en-US"/>
        </a:p>
      </dgm:t>
    </dgm:pt>
    <dgm:pt modelId="{3DFBF84F-4078-48CD-8F24-DA006447A46D}" type="sibTrans" cxnId="{83AB26D1-5442-4B3B-8803-71E4F35D544C}">
      <dgm:prSet/>
      <dgm:spPr/>
      <dgm:t>
        <a:bodyPr/>
        <a:lstStyle/>
        <a:p>
          <a:endParaRPr lang="en-US"/>
        </a:p>
      </dgm:t>
    </dgm:pt>
    <dgm:pt modelId="{6CD65086-6C92-4C1B-9862-A5888D5F8988}" type="pres">
      <dgm:prSet presAssocID="{B9E31AB7-2986-4E27-9162-EE6D5D4EC623}" presName="Name0" presStyleCnt="0">
        <dgm:presLayoutVars>
          <dgm:dir/>
          <dgm:animLvl val="lvl"/>
          <dgm:resizeHandles val="exact"/>
        </dgm:presLayoutVars>
      </dgm:prSet>
      <dgm:spPr/>
    </dgm:pt>
    <dgm:pt modelId="{5E4B4E5E-A3D6-46BA-9FD0-C5AACF1A014B}" type="pres">
      <dgm:prSet presAssocID="{F37206DE-CF68-4891-9D50-91EE1EAFFBC0}" presName="boxAndChildren" presStyleCnt="0"/>
      <dgm:spPr/>
    </dgm:pt>
    <dgm:pt modelId="{B200FC74-38A6-418A-BD43-AB98D32749FF}" type="pres">
      <dgm:prSet presAssocID="{F37206DE-CF68-4891-9D50-91EE1EAFFBC0}" presName="parentTextBox" presStyleLbl="node1" presStyleIdx="0" presStyleCnt="2"/>
      <dgm:spPr/>
    </dgm:pt>
    <dgm:pt modelId="{DAE73728-BDF7-4CBE-A2E3-197A8A1FF60C}" type="pres">
      <dgm:prSet presAssocID="{3204319C-5C8E-4773-A46F-F6A313BE5A7B}" presName="sp" presStyleCnt="0"/>
      <dgm:spPr/>
    </dgm:pt>
    <dgm:pt modelId="{9DCBC161-9D29-4AF5-ADB1-72DE59BE1E87}" type="pres">
      <dgm:prSet presAssocID="{447C0F54-84A3-4948-96FF-531C2A45BDAC}" presName="arrowAndChildren" presStyleCnt="0"/>
      <dgm:spPr/>
    </dgm:pt>
    <dgm:pt modelId="{286BB5CD-1B4C-4E99-967D-596EC603AE1D}" type="pres">
      <dgm:prSet presAssocID="{447C0F54-84A3-4948-96FF-531C2A45BDAC}" presName="parentTextArrow" presStyleLbl="node1" presStyleIdx="1" presStyleCnt="2"/>
      <dgm:spPr/>
    </dgm:pt>
  </dgm:ptLst>
  <dgm:cxnLst>
    <dgm:cxn modelId="{D8ECC261-25D9-4B50-89A5-7029876A62ED}" type="presOf" srcId="{F37206DE-CF68-4891-9D50-91EE1EAFFBC0}" destId="{B200FC74-38A6-418A-BD43-AB98D32749FF}" srcOrd="0" destOrd="0" presId="urn:microsoft.com/office/officeart/2005/8/layout/process4"/>
    <dgm:cxn modelId="{CA6E5665-7134-4F7E-BBA4-F2D4B0D26219}" type="presOf" srcId="{B9E31AB7-2986-4E27-9162-EE6D5D4EC623}" destId="{6CD65086-6C92-4C1B-9862-A5888D5F8988}" srcOrd="0" destOrd="0" presId="urn:microsoft.com/office/officeart/2005/8/layout/process4"/>
    <dgm:cxn modelId="{45944A82-FF18-49DD-87FF-F2B3E11FF911}" srcId="{B9E31AB7-2986-4E27-9162-EE6D5D4EC623}" destId="{447C0F54-84A3-4948-96FF-531C2A45BDAC}" srcOrd="0" destOrd="0" parTransId="{21036852-A9AF-4203-8540-D1ABADD184C5}" sibTransId="{3204319C-5C8E-4773-A46F-F6A313BE5A7B}"/>
    <dgm:cxn modelId="{83AB26D1-5442-4B3B-8803-71E4F35D544C}" srcId="{B9E31AB7-2986-4E27-9162-EE6D5D4EC623}" destId="{F37206DE-CF68-4891-9D50-91EE1EAFFBC0}" srcOrd="1" destOrd="0" parTransId="{0092473C-A76C-4D8D-9758-6B505FF530C4}" sibTransId="{3DFBF84F-4078-48CD-8F24-DA006447A46D}"/>
    <dgm:cxn modelId="{6707E5D2-FB09-4318-B429-595EA9D2CA1D}" type="presOf" srcId="{447C0F54-84A3-4948-96FF-531C2A45BDAC}" destId="{286BB5CD-1B4C-4E99-967D-596EC603AE1D}" srcOrd="0" destOrd="0" presId="urn:microsoft.com/office/officeart/2005/8/layout/process4"/>
    <dgm:cxn modelId="{78A5AB25-40EB-4FD9-A0C8-E72412B26995}" type="presParOf" srcId="{6CD65086-6C92-4C1B-9862-A5888D5F8988}" destId="{5E4B4E5E-A3D6-46BA-9FD0-C5AACF1A014B}" srcOrd="0" destOrd="0" presId="urn:microsoft.com/office/officeart/2005/8/layout/process4"/>
    <dgm:cxn modelId="{67CF4B31-AEEA-4010-8EBE-157CC61A6049}" type="presParOf" srcId="{5E4B4E5E-A3D6-46BA-9FD0-C5AACF1A014B}" destId="{B200FC74-38A6-418A-BD43-AB98D32749FF}" srcOrd="0" destOrd="0" presId="urn:microsoft.com/office/officeart/2005/8/layout/process4"/>
    <dgm:cxn modelId="{80D8A20F-33A1-4C1F-BEE0-E2D53131A612}" type="presParOf" srcId="{6CD65086-6C92-4C1B-9862-A5888D5F8988}" destId="{DAE73728-BDF7-4CBE-A2E3-197A8A1FF60C}" srcOrd="1" destOrd="0" presId="urn:microsoft.com/office/officeart/2005/8/layout/process4"/>
    <dgm:cxn modelId="{BF329F71-8489-47BB-9A87-4B12280F6BE3}" type="presParOf" srcId="{6CD65086-6C92-4C1B-9862-A5888D5F8988}" destId="{9DCBC161-9D29-4AF5-ADB1-72DE59BE1E87}" srcOrd="2" destOrd="0" presId="urn:microsoft.com/office/officeart/2005/8/layout/process4"/>
    <dgm:cxn modelId="{115C75F9-2F31-4513-8392-B9F3ED484826}" type="presParOf" srcId="{9DCBC161-9D29-4AF5-ADB1-72DE59BE1E87}" destId="{286BB5CD-1B4C-4E99-967D-596EC603AE1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E56C27F-F191-44EC-90FE-70252576223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B2557EC-8589-4C9B-9F26-FD252BF05FF9}">
      <dgm:prSet/>
      <dgm:spPr/>
      <dgm:t>
        <a:bodyPr/>
        <a:lstStyle/>
        <a:p>
          <a:r>
            <a:rPr lang="en-US"/>
            <a:t>The management module allows for the secure management of all devices and hosts within the enterprise.</a:t>
          </a:r>
        </a:p>
      </dgm:t>
    </dgm:pt>
    <dgm:pt modelId="{9645983D-EDF2-429E-9804-22E441F2A8C4}" type="parTrans" cxnId="{A4777037-6187-4AB6-AFE2-D9F5D7C119FD}">
      <dgm:prSet/>
      <dgm:spPr/>
      <dgm:t>
        <a:bodyPr/>
        <a:lstStyle/>
        <a:p>
          <a:endParaRPr lang="en-US"/>
        </a:p>
      </dgm:t>
    </dgm:pt>
    <dgm:pt modelId="{D8F7295C-5B74-4CA1-ABDB-F1CBF34A7D6C}" type="sibTrans" cxnId="{A4777037-6187-4AB6-AFE2-D9F5D7C119FD}">
      <dgm:prSet/>
      <dgm:spPr/>
      <dgm:t>
        <a:bodyPr/>
        <a:lstStyle/>
        <a:p>
          <a:endParaRPr lang="en-US"/>
        </a:p>
      </dgm:t>
    </dgm:pt>
    <dgm:pt modelId="{D7E232D1-0D3C-427C-81BB-3F7F5508CBE5}">
      <dgm:prSet/>
      <dgm:spPr/>
      <dgm:t>
        <a:bodyPr/>
        <a:lstStyle/>
        <a:p>
          <a:r>
            <a:rPr lang="en-US"/>
            <a:t>Within this module, logging and reporting information flows from the devices to the management hosts, while content, configurations, and new software flows to the devices from the management hosts.</a:t>
          </a:r>
        </a:p>
      </dgm:t>
    </dgm:pt>
    <dgm:pt modelId="{1C1C398B-0F26-4C7E-88CB-0BD921B5CC54}" type="parTrans" cxnId="{A88463D5-8260-47AE-A2AE-5DEC54059169}">
      <dgm:prSet/>
      <dgm:spPr/>
      <dgm:t>
        <a:bodyPr/>
        <a:lstStyle/>
        <a:p>
          <a:endParaRPr lang="en-US"/>
        </a:p>
      </dgm:t>
    </dgm:pt>
    <dgm:pt modelId="{A2437BE9-A0D8-4C24-9277-34C2567C91F2}" type="sibTrans" cxnId="{A88463D5-8260-47AE-A2AE-5DEC54059169}">
      <dgm:prSet/>
      <dgm:spPr/>
      <dgm:t>
        <a:bodyPr/>
        <a:lstStyle/>
        <a:p>
          <a:endParaRPr lang="en-US"/>
        </a:p>
      </dgm:t>
    </dgm:pt>
    <dgm:pt modelId="{150787C8-4CC3-41AC-924E-C09808E562C0}" type="pres">
      <dgm:prSet presAssocID="{CE56C27F-F191-44EC-90FE-702525762231}" presName="hierChild1" presStyleCnt="0">
        <dgm:presLayoutVars>
          <dgm:chPref val="1"/>
          <dgm:dir/>
          <dgm:animOne val="branch"/>
          <dgm:animLvl val="lvl"/>
          <dgm:resizeHandles/>
        </dgm:presLayoutVars>
      </dgm:prSet>
      <dgm:spPr/>
    </dgm:pt>
    <dgm:pt modelId="{7E5CA56F-C218-4F46-B702-6A04B12A2FE4}" type="pres">
      <dgm:prSet presAssocID="{BB2557EC-8589-4C9B-9F26-FD252BF05FF9}" presName="hierRoot1" presStyleCnt="0"/>
      <dgm:spPr/>
    </dgm:pt>
    <dgm:pt modelId="{C9C2566C-5106-4D60-8699-7762324010AE}" type="pres">
      <dgm:prSet presAssocID="{BB2557EC-8589-4C9B-9F26-FD252BF05FF9}" presName="composite" presStyleCnt="0"/>
      <dgm:spPr/>
    </dgm:pt>
    <dgm:pt modelId="{420F13F6-6010-4A46-A3E3-D37259EB4CC3}" type="pres">
      <dgm:prSet presAssocID="{BB2557EC-8589-4C9B-9F26-FD252BF05FF9}" presName="background" presStyleLbl="node0" presStyleIdx="0" presStyleCnt="2"/>
      <dgm:spPr/>
    </dgm:pt>
    <dgm:pt modelId="{FED597DA-5061-49EC-99A1-1EED4F4DDC3F}" type="pres">
      <dgm:prSet presAssocID="{BB2557EC-8589-4C9B-9F26-FD252BF05FF9}" presName="text" presStyleLbl="fgAcc0" presStyleIdx="0" presStyleCnt="2">
        <dgm:presLayoutVars>
          <dgm:chPref val="3"/>
        </dgm:presLayoutVars>
      </dgm:prSet>
      <dgm:spPr/>
    </dgm:pt>
    <dgm:pt modelId="{88F65F8F-AA1B-4AFC-A846-8E3D668BD123}" type="pres">
      <dgm:prSet presAssocID="{BB2557EC-8589-4C9B-9F26-FD252BF05FF9}" presName="hierChild2" presStyleCnt="0"/>
      <dgm:spPr/>
    </dgm:pt>
    <dgm:pt modelId="{0418D858-E4E9-4293-A0DD-C35EBB843BC9}" type="pres">
      <dgm:prSet presAssocID="{D7E232D1-0D3C-427C-81BB-3F7F5508CBE5}" presName="hierRoot1" presStyleCnt="0"/>
      <dgm:spPr/>
    </dgm:pt>
    <dgm:pt modelId="{BC806ACE-0B90-4A2A-9A5D-3443F35E98A5}" type="pres">
      <dgm:prSet presAssocID="{D7E232D1-0D3C-427C-81BB-3F7F5508CBE5}" presName="composite" presStyleCnt="0"/>
      <dgm:spPr/>
    </dgm:pt>
    <dgm:pt modelId="{394EEFCB-7C8C-4270-B786-D7D605743BC4}" type="pres">
      <dgm:prSet presAssocID="{D7E232D1-0D3C-427C-81BB-3F7F5508CBE5}" presName="background" presStyleLbl="node0" presStyleIdx="1" presStyleCnt="2"/>
      <dgm:spPr/>
    </dgm:pt>
    <dgm:pt modelId="{C50B7232-838B-47B2-9D42-328A49730E6B}" type="pres">
      <dgm:prSet presAssocID="{D7E232D1-0D3C-427C-81BB-3F7F5508CBE5}" presName="text" presStyleLbl="fgAcc0" presStyleIdx="1" presStyleCnt="2">
        <dgm:presLayoutVars>
          <dgm:chPref val="3"/>
        </dgm:presLayoutVars>
      </dgm:prSet>
      <dgm:spPr/>
    </dgm:pt>
    <dgm:pt modelId="{666068F6-9E74-4CF4-819D-82322243E9C5}" type="pres">
      <dgm:prSet presAssocID="{D7E232D1-0D3C-427C-81BB-3F7F5508CBE5}" presName="hierChild2" presStyleCnt="0"/>
      <dgm:spPr/>
    </dgm:pt>
  </dgm:ptLst>
  <dgm:cxnLst>
    <dgm:cxn modelId="{A4777037-6187-4AB6-AFE2-D9F5D7C119FD}" srcId="{CE56C27F-F191-44EC-90FE-702525762231}" destId="{BB2557EC-8589-4C9B-9F26-FD252BF05FF9}" srcOrd="0" destOrd="0" parTransId="{9645983D-EDF2-429E-9804-22E441F2A8C4}" sibTransId="{D8F7295C-5B74-4CA1-ABDB-F1CBF34A7D6C}"/>
    <dgm:cxn modelId="{87483F8E-7B3C-413E-AA91-B1654BE4B290}" type="presOf" srcId="{BB2557EC-8589-4C9B-9F26-FD252BF05FF9}" destId="{FED597DA-5061-49EC-99A1-1EED4F4DDC3F}" srcOrd="0" destOrd="0" presId="urn:microsoft.com/office/officeart/2005/8/layout/hierarchy1"/>
    <dgm:cxn modelId="{A88463D5-8260-47AE-A2AE-5DEC54059169}" srcId="{CE56C27F-F191-44EC-90FE-702525762231}" destId="{D7E232D1-0D3C-427C-81BB-3F7F5508CBE5}" srcOrd="1" destOrd="0" parTransId="{1C1C398B-0F26-4C7E-88CB-0BD921B5CC54}" sibTransId="{A2437BE9-A0D8-4C24-9277-34C2567C91F2}"/>
    <dgm:cxn modelId="{F81F06E9-B583-4B21-BA9B-75BD698ED1E5}" type="presOf" srcId="{CE56C27F-F191-44EC-90FE-702525762231}" destId="{150787C8-4CC3-41AC-924E-C09808E562C0}" srcOrd="0" destOrd="0" presId="urn:microsoft.com/office/officeart/2005/8/layout/hierarchy1"/>
    <dgm:cxn modelId="{453229FC-985D-4206-883A-FD4B82E122E9}" type="presOf" srcId="{D7E232D1-0D3C-427C-81BB-3F7F5508CBE5}" destId="{C50B7232-838B-47B2-9D42-328A49730E6B}" srcOrd="0" destOrd="0" presId="urn:microsoft.com/office/officeart/2005/8/layout/hierarchy1"/>
    <dgm:cxn modelId="{F1CBC086-F000-4D60-B726-1B225BA82685}" type="presParOf" srcId="{150787C8-4CC3-41AC-924E-C09808E562C0}" destId="{7E5CA56F-C218-4F46-B702-6A04B12A2FE4}" srcOrd="0" destOrd="0" presId="urn:microsoft.com/office/officeart/2005/8/layout/hierarchy1"/>
    <dgm:cxn modelId="{98491980-98A5-48BF-AC27-61FAB5B195EE}" type="presParOf" srcId="{7E5CA56F-C218-4F46-B702-6A04B12A2FE4}" destId="{C9C2566C-5106-4D60-8699-7762324010AE}" srcOrd="0" destOrd="0" presId="urn:microsoft.com/office/officeart/2005/8/layout/hierarchy1"/>
    <dgm:cxn modelId="{CC78DBDD-5F0A-40FD-8216-69799F3B6500}" type="presParOf" srcId="{C9C2566C-5106-4D60-8699-7762324010AE}" destId="{420F13F6-6010-4A46-A3E3-D37259EB4CC3}" srcOrd="0" destOrd="0" presId="urn:microsoft.com/office/officeart/2005/8/layout/hierarchy1"/>
    <dgm:cxn modelId="{EA9EFE27-3567-4739-8CDB-378BC972B413}" type="presParOf" srcId="{C9C2566C-5106-4D60-8699-7762324010AE}" destId="{FED597DA-5061-49EC-99A1-1EED4F4DDC3F}" srcOrd="1" destOrd="0" presId="urn:microsoft.com/office/officeart/2005/8/layout/hierarchy1"/>
    <dgm:cxn modelId="{2BFE84D4-4EF3-465C-B39F-15B20A013630}" type="presParOf" srcId="{7E5CA56F-C218-4F46-B702-6A04B12A2FE4}" destId="{88F65F8F-AA1B-4AFC-A846-8E3D668BD123}" srcOrd="1" destOrd="0" presId="urn:microsoft.com/office/officeart/2005/8/layout/hierarchy1"/>
    <dgm:cxn modelId="{EFCFFE0E-B1AB-4A69-9DB3-663BF6B4D060}" type="presParOf" srcId="{150787C8-4CC3-41AC-924E-C09808E562C0}" destId="{0418D858-E4E9-4293-A0DD-C35EBB843BC9}" srcOrd="1" destOrd="0" presId="urn:microsoft.com/office/officeart/2005/8/layout/hierarchy1"/>
    <dgm:cxn modelId="{FA3CA179-A880-4C51-A65D-36E07C8C007D}" type="presParOf" srcId="{0418D858-E4E9-4293-A0DD-C35EBB843BC9}" destId="{BC806ACE-0B90-4A2A-9A5D-3443F35E98A5}" srcOrd="0" destOrd="0" presId="urn:microsoft.com/office/officeart/2005/8/layout/hierarchy1"/>
    <dgm:cxn modelId="{E5D9A8A2-2AF0-4A49-93AC-9CA42B3945AD}" type="presParOf" srcId="{BC806ACE-0B90-4A2A-9A5D-3443F35E98A5}" destId="{394EEFCB-7C8C-4270-B786-D7D605743BC4}" srcOrd="0" destOrd="0" presId="urn:microsoft.com/office/officeart/2005/8/layout/hierarchy1"/>
    <dgm:cxn modelId="{76178549-4A49-47DB-92F5-C6C872CE9B02}" type="presParOf" srcId="{BC806ACE-0B90-4A2A-9A5D-3443F35E98A5}" destId="{C50B7232-838B-47B2-9D42-328A49730E6B}" srcOrd="1" destOrd="0" presId="urn:microsoft.com/office/officeart/2005/8/layout/hierarchy1"/>
    <dgm:cxn modelId="{6C2A53DF-24AB-47B0-BDEB-03E511B0979E}" type="presParOf" srcId="{0418D858-E4E9-4293-A0DD-C35EBB843BC9}" destId="{666068F6-9E74-4CF4-819D-82322243E9C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BE63A806-8364-4CCA-BF2F-427F8AC831DA}"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81D95F1-5552-4E13-940C-D7E49D9A5A22}">
      <dgm:prSet custT="1"/>
      <dgm:spPr/>
      <dgm:t>
        <a:bodyPr/>
        <a:lstStyle/>
        <a:p>
          <a:pPr>
            <a:defRPr cap="all"/>
          </a:pPr>
          <a:r>
            <a:rPr lang="en-US" sz="2000" dirty="0"/>
            <a:t>The server module provides application services to end users and devices</a:t>
          </a:r>
          <a:r>
            <a:rPr lang="en-US" sz="1300" dirty="0"/>
            <a:t>.</a:t>
          </a:r>
        </a:p>
      </dgm:t>
    </dgm:pt>
    <dgm:pt modelId="{BC919EB7-99B8-4726-A555-8AC2E417B879}" type="parTrans" cxnId="{53ABEBEB-D962-4F79-B9FE-889C7E74C1F6}">
      <dgm:prSet/>
      <dgm:spPr/>
      <dgm:t>
        <a:bodyPr/>
        <a:lstStyle/>
        <a:p>
          <a:endParaRPr lang="en-US"/>
        </a:p>
      </dgm:t>
    </dgm:pt>
    <dgm:pt modelId="{0F055DDD-F870-4FA8-93B6-19B1C982F60B}" type="sibTrans" cxnId="{53ABEBEB-D962-4F79-B9FE-889C7E74C1F6}">
      <dgm:prSet/>
      <dgm:spPr/>
      <dgm:t>
        <a:bodyPr/>
        <a:lstStyle/>
        <a:p>
          <a:endParaRPr lang="en-US"/>
        </a:p>
      </dgm:t>
    </dgm:pt>
    <dgm:pt modelId="{8585085E-9545-49F0-961F-E3BEC86E98BF}">
      <dgm:prSet custT="1"/>
      <dgm:spPr/>
      <dgm:t>
        <a:bodyPr/>
        <a:lstStyle/>
        <a:p>
          <a:pPr>
            <a:defRPr cap="all"/>
          </a:pPr>
          <a:r>
            <a:rPr lang="en-US" sz="2000" dirty="0"/>
            <a:t>Traffic flows on the server module are inspected by on-board intrusion detection within the Layer 3 switches</a:t>
          </a:r>
          <a:r>
            <a:rPr lang="en-US" sz="1800" dirty="0"/>
            <a:t>.</a:t>
          </a:r>
        </a:p>
      </dgm:t>
    </dgm:pt>
    <dgm:pt modelId="{9A18CA60-EF74-4DF4-B5C8-ABC6EF897A85}" type="parTrans" cxnId="{B027DED1-CE27-4955-9E75-2BC35FF68452}">
      <dgm:prSet/>
      <dgm:spPr/>
      <dgm:t>
        <a:bodyPr/>
        <a:lstStyle/>
        <a:p>
          <a:endParaRPr lang="en-US"/>
        </a:p>
      </dgm:t>
    </dgm:pt>
    <dgm:pt modelId="{14944D96-86EA-4080-AE5D-7EB4CA1233D8}" type="sibTrans" cxnId="{B027DED1-CE27-4955-9E75-2BC35FF68452}">
      <dgm:prSet/>
      <dgm:spPr/>
      <dgm:t>
        <a:bodyPr/>
        <a:lstStyle/>
        <a:p>
          <a:endParaRPr lang="en-US"/>
        </a:p>
      </dgm:t>
    </dgm:pt>
    <dgm:pt modelId="{66241BA4-5051-43E5-940F-7048E039F6F4}" type="pres">
      <dgm:prSet presAssocID="{BE63A806-8364-4CCA-BF2F-427F8AC831DA}" presName="root" presStyleCnt="0">
        <dgm:presLayoutVars>
          <dgm:dir/>
          <dgm:resizeHandles val="exact"/>
        </dgm:presLayoutVars>
      </dgm:prSet>
      <dgm:spPr/>
    </dgm:pt>
    <dgm:pt modelId="{8EFE17D8-5B23-4140-8A08-36A6D06D51F1}" type="pres">
      <dgm:prSet presAssocID="{281D95F1-5552-4E13-940C-D7E49D9A5A22}" presName="compNode" presStyleCnt="0"/>
      <dgm:spPr/>
    </dgm:pt>
    <dgm:pt modelId="{25261323-52AD-45E9-A87C-0C54B708F72A}" type="pres">
      <dgm:prSet presAssocID="{281D95F1-5552-4E13-940C-D7E49D9A5A22}" presName="iconBgRect" presStyleLbl="bgShp" presStyleIdx="0" presStyleCnt="2"/>
      <dgm:spPr>
        <a:prstGeom prst="round2DiagRect">
          <a:avLst>
            <a:gd name="adj1" fmla="val 29727"/>
            <a:gd name="adj2" fmla="val 0"/>
          </a:avLst>
        </a:prstGeom>
      </dgm:spPr>
    </dgm:pt>
    <dgm:pt modelId="{0A01A0B5-5F26-4E1C-8FA9-D2181EEE459C}" type="pres">
      <dgm:prSet presAssocID="{281D95F1-5552-4E13-940C-D7E49D9A5A2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70FD6103-D3B8-43B8-9705-F6538F707B60}" type="pres">
      <dgm:prSet presAssocID="{281D95F1-5552-4E13-940C-D7E49D9A5A22}" presName="spaceRect" presStyleCnt="0"/>
      <dgm:spPr/>
    </dgm:pt>
    <dgm:pt modelId="{B8430679-99D0-42BD-BD60-EB1EA07525B7}" type="pres">
      <dgm:prSet presAssocID="{281D95F1-5552-4E13-940C-D7E49D9A5A22}" presName="textRect" presStyleLbl="revTx" presStyleIdx="0" presStyleCnt="2">
        <dgm:presLayoutVars>
          <dgm:chMax val="1"/>
          <dgm:chPref val="1"/>
        </dgm:presLayoutVars>
      </dgm:prSet>
      <dgm:spPr/>
    </dgm:pt>
    <dgm:pt modelId="{733BA215-5140-4C62-8AE1-E0F9BE0423D1}" type="pres">
      <dgm:prSet presAssocID="{0F055DDD-F870-4FA8-93B6-19B1C982F60B}" presName="sibTrans" presStyleCnt="0"/>
      <dgm:spPr/>
    </dgm:pt>
    <dgm:pt modelId="{89BE5E33-6419-4887-923C-D893C73295BB}" type="pres">
      <dgm:prSet presAssocID="{8585085E-9545-49F0-961F-E3BEC86E98BF}" presName="compNode" presStyleCnt="0"/>
      <dgm:spPr/>
    </dgm:pt>
    <dgm:pt modelId="{870CF423-E93E-4031-90BE-00AE1C8E09F9}" type="pres">
      <dgm:prSet presAssocID="{8585085E-9545-49F0-961F-E3BEC86E98BF}" presName="iconBgRect" presStyleLbl="bgShp" presStyleIdx="1" presStyleCnt="2"/>
      <dgm:spPr>
        <a:prstGeom prst="round2DiagRect">
          <a:avLst>
            <a:gd name="adj1" fmla="val 29727"/>
            <a:gd name="adj2" fmla="val 0"/>
          </a:avLst>
        </a:prstGeom>
      </dgm:spPr>
    </dgm:pt>
    <dgm:pt modelId="{D28868D3-43FC-4D44-A7E8-EA66A37E5B1E}" type="pres">
      <dgm:prSet presAssocID="{8585085E-9545-49F0-961F-E3BEC86E98B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8096FF82-A2C3-4F80-A9FA-9AFFFD312A85}" type="pres">
      <dgm:prSet presAssocID="{8585085E-9545-49F0-961F-E3BEC86E98BF}" presName="spaceRect" presStyleCnt="0"/>
      <dgm:spPr/>
    </dgm:pt>
    <dgm:pt modelId="{CBC1F220-2F44-439A-89CA-7721BA320E38}" type="pres">
      <dgm:prSet presAssocID="{8585085E-9545-49F0-961F-E3BEC86E98BF}" presName="textRect" presStyleLbl="revTx" presStyleIdx="1" presStyleCnt="2" custScaleX="124831">
        <dgm:presLayoutVars>
          <dgm:chMax val="1"/>
          <dgm:chPref val="1"/>
        </dgm:presLayoutVars>
      </dgm:prSet>
      <dgm:spPr/>
    </dgm:pt>
  </dgm:ptLst>
  <dgm:cxnLst>
    <dgm:cxn modelId="{BB797535-B0C4-44DC-B291-B93A4F66E34D}" type="presOf" srcId="{281D95F1-5552-4E13-940C-D7E49D9A5A22}" destId="{B8430679-99D0-42BD-BD60-EB1EA07525B7}" srcOrd="0" destOrd="0" presId="urn:microsoft.com/office/officeart/2018/5/layout/IconLeafLabelList"/>
    <dgm:cxn modelId="{1B1C8551-03BD-45E7-9307-047E0CEF397E}" type="presOf" srcId="{BE63A806-8364-4CCA-BF2F-427F8AC831DA}" destId="{66241BA4-5051-43E5-940F-7048E039F6F4}" srcOrd="0" destOrd="0" presId="urn:microsoft.com/office/officeart/2018/5/layout/IconLeafLabelList"/>
    <dgm:cxn modelId="{02626297-F4D2-4536-8BB8-17993EDEBBD4}" type="presOf" srcId="{8585085E-9545-49F0-961F-E3BEC86E98BF}" destId="{CBC1F220-2F44-439A-89CA-7721BA320E38}" srcOrd="0" destOrd="0" presId="urn:microsoft.com/office/officeart/2018/5/layout/IconLeafLabelList"/>
    <dgm:cxn modelId="{B027DED1-CE27-4955-9E75-2BC35FF68452}" srcId="{BE63A806-8364-4CCA-BF2F-427F8AC831DA}" destId="{8585085E-9545-49F0-961F-E3BEC86E98BF}" srcOrd="1" destOrd="0" parTransId="{9A18CA60-EF74-4DF4-B5C8-ABC6EF897A85}" sibTransId="{14944D96-86EA-4080-AE5D-7EB4CA1233D8}"/>
    <dgm:cxn modelId="{53ABEBEB-D962-4F79-B9FE-889C7E74C1F6}" srcId="{BE63A806-8364-4CCA-BF2F-427F8AC831DA}" destId="{281D95F1-5552-4E13-940C-D7E49D9A5A22}" srcOrd="0" destOrd="0" parTransId="{BC919EB7-99B8-4726-A555-8AC2E417B879}" sibTransId="{0F055DDD-F870-4FA8-93B6-19B1C982F60B}"/>
    <dgm:cxn modelId="{DFD553A7-A5ED-4913-AFE1-01DCC73801B9}" type="presParOf" srcId="{66241BA4-5051-43E5-940F-7048E039F6F4}" destId="{8EFE17D8-5B23-4140-8A08-36A6D06D51F1}" srcOrd="0" destOrd="0" presId="urn:microsoft.com/office/officeart/2018/5/layout/IconLeafLabelList"/>
    <dgm:cxn modelId="{4930726A-833C-47FC-8D1C-AB01E302755C}" type="presParOf" srcId="{8EFE17D8-5B23-4140-8A08-36A6D06D51F1}" destId="{25261323-52AD-45E9-A87C-0C54B708F72A}" srcOrd="0" destOrd="0" presId="urn:microsoft.com/office/officeart/2018/5/layout/IconLeafLabelList"/>
    <dgm:cxn modelId="{8B18B87B-82DE-4A8C-B857-EB215C6CB776}" type="presParOf" srcId="{8EFE17D8-5B23-4140-8A08-36A6D06D51F1}" destId="{0A01A0B5-5F26-4E1C-8FA9-D2181EEE459C}" srcOrd="1" destOrd="0" presId="urn:microsoft.com/office/officeart/2018/5/layout/IconLeafLabelList"/>
    <dgm:cxn modelId="{46BDA9E7-A448-4795-A6B2-263630875FDB}" type="presParOf" srcId="{8EFE17D8-5B23-4140-8A08-36A6D06D51F1}" destId="{70FD6103-D3B8-43B8-9705-F6538F707B60}" srcOrd="2" destOrd="0" presId="urn:microsoft.com/office/officeart/2018/5/layout/IconLeafLabelList"/>
    <dgm:cxn modelId="{7832E226-5D18-4CC6-8E54-DB77CF9091D8}" type="presParOf" srcId="{8EFE17D8-5B23-4140-8A08-36A6D06D51F1}" destId="{B8430679-99D0-42BD-BD60-EB1EA07525B7}" srcOrd="3" destOrd="0" presId="urn:microsoft.com/office/officeart/2018/5/layout/IconLeafLabelList"/>
    <dgm:cxn modelId="{E1A3F83B-6673-4900-A470-84AC0E991B10}" type="presParOf" srcId="{66241BA4-5051-43E5-940F-7048E039F6F4}" destId="{733BA215-5140-4C62-8AE1-E0F9BE0423D1}" srcOrd="1" destOrd="0" presId="urn:microsoft.com/office/officeart/2018/5/layout/IconLeafLabelList"/>
    <dgm:cxn modelId="{6E14B5EC-D26D-439D-8EF1-16C8AD57F1FE}" type="presParOf" srcId="{66241BA4-5051-43E5-940F-7048E039F6F4}" destId="{89BE5E33-6419-4887-923C-D893C73295BB}" srcOrd="2" destOrd="0" presId="urn:microsoft.com/office/officeart/2018/5/layout/IconLeafLabelList"/>
    <dgm:cxn modelId="{C14371B0-9F3E-4971-B235-6B7365730172}" type="presParOf" srcId="{89BE5E33-6419-4887-923C-D893C73295BB}" destId="{870CF423-E93E-4031-90BE-00AE1C8E09F9}" srcOrd="0" destOrd="0" presId="urn:microsoft.com/office/officeart/2018/5/layout/IconLeafLabelList"/>
    <dgm:cxn modelId="{9CD8E887-6DD5-4F9B-BF1D-90846C7B3AF1}" type="presParOf" srcId="{89BE5E33-6419-4887-923C-D893C73295BB}" destId="{D28868D3-43FC-4D44-A7E8-EA66A37E5B1E}" srcOrd="1" destOrd="0" presId="urn:microsoft.com/office/officeart/2018/5/layout/IconLeafLabelList"/>
    <dgm:cxn modelId="{FD8082FE-8584-445C-8449-5EC5AA7F8EAB}" type="presParOf" srcId="{89BE5E33-6419-4887-923C-D893C73295BB}" destId="{8096FF82-A2C3-4F80-A9FA-9AFFFD312A85}" srcOrd="2" destOrd="0" presId="urn:microsoft.com/office/officeart/2018/5/layout/IconLeafLabelList"/>
    <dgm:cxn modelId="{7C32BB56-4788-46CF-A142-B0B5F5AE7F63}" type="presParOf" srcId="{89BE5E33-6419-4887-923C-D893C73295BB}" destId="{CBC1F220-2F44-439A-89CA-7721BA320E3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9E7A62C-EE9C-465B-A06B-65F7C0975F1D}"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0F8059B6-A351-48E0-96CE-CAE3E3BF2A79}">
      <dgm:prSet/>
      <dgm:spPr/>
      <dgm:t>
        <a:bodyPr/>
        <a:lstStyle/>
        <a:p>
          <a:r>
            <a:rPr lang="en-US"/>
            <a:t>The Corporate Internet Module</a:t>
          </a:r>
        </a:p>
      </dgm:t>
    </dgm:pt>
    <dgm:pt modelId="{020D9824-6217-4940-A0E5-C7A18EFE204F}" type="parTrans" cxnId="{D90B7D14-33F6-48F1-9B10-B0AAFBEC5A60}">
      <dgm:prSet/>
      <dgm:spPr/>
      <dgm:t>
        <a:bodyPr/>
        <a:lstStyle/>
        <a:p>
          <a:endParaRPr lang="en-US"/>
        </a:p>
      </dgm:t>
    </dgm:pt>
    <dgm:pt modelId="{23D2F34E-D393-468D-8514-5AC5FF40A44C}" type="sibTrans" cxnId="{D90B7D14-33F6-48F1-9B10-B0AAFBEC5A60}">
      <dgm:prSet/>
      <dgm:spPr/>
      <dgm:t>
        <a:bodyPr/>
        <a:lstStyle/>
        <a:p>
          <a:endParaRPr lang="en-US"/>
        </a:p>
      </dgm:t>
    </dgm:pt>
    <dgm:pt modelId="{9A8E5BD8-0055-44C2-8EC4-F208919A20BD}">
      <dgm:prSet/>
      <dgm:spPr/>
      <dgm:t>
        <a:bodyPr/>
        <a:lstStyle/>
        <a:p>
          <a:r>
            <a:rPr lang="en-US"/>
            <a:t>The VPN and Remote Access Module</a:t>
          </a:r>
        </a:p>
      </dgm:t>
    </dgm:pt>
    <dgm:pt modelId="{9635FE0E-3E54-46B4-9241-8897A947FB91}" type="parTrans" cxnId="{32424643-2F4E-444D-950C-8D1B53DF90F5}">
      <dgm:prSet/>
      <dgm:spPr/>
      <dgm:t>
        <a:bodyPr/>
        <a:lstStyle/>
        <a:p>
          <a:endParaRPr lang="en-US"/>
        </a:p>
      </dgm:t>
    </dgm:pt>
    <dgm:pt modelId="{D44D8206-3CF6-43E6-A39F-0C15C07C9619}" type="sibTrans" cxnId="{32424643-2F4E-444D-950C-8D1B53DF90F5}">
      <dgm:prSet/>
      <dgm:spPr/>
      <dgm:t>
        <a:bodyPr/>
        <a:lstStyle/>
        <a:p>
          <a:endParaRPr lang="en-US"/>
        </a:p>
      </dgm:t>
    </dgm:pt>
    <dgm:pt modelId="{4AB855E6-C599-486A-A09B-C49D29B734CA}">
      <dgm:prSet/>
      <dgm:spPr/>
      <dgm:t>
        <a:bodyPr/>
        <a:lstStyle/>
        <a:p>
          <a:r>
            <a:rPr lang="en-US"/>
            <a:t>The WAN Module</a:t>
          </a:r>
        </a:p>
      </dgm:t>
    </dgm:pt>
    <dgm:pt modelId="{A1D03D54-847C-485C-92F5-4068D53741DC}" type="parTrans" cxnId="{7E60EE74-C05E-42B5-A321-E6AD576E77B1}">
      <dgm:prSet/>
      <dgm:spPr/>
      <dgm:t>
        <a:bodyPr/>
        <a:lstStyle/>
        <a:p>
          <a:endParaRPr lang="en-US"/>
        </a:p>
      </dgm:t>
    </dgm:pt>
    <dgm:pt modelId="{DFF65493-787F-4B85-91CF-8A1F022AE202}" type="sibTrans" cxnId="{7E60EE74-C05E-42B5-A321-E6AD576E77B1}">
      <dgm:prSet/>
      <dgm:spPr/>
      <dgm:t>
        <a:bodyPr/>
        <a:lstStyle/>
        <a:p>
          <a:endParaRPr lang="en-US"/>
        </a:p>
      </dgm:t>
    </dgm:pt>
    <dgm:pt modelId="{EC32BB5E-F8AA-4CD1-BF56-42BC14CC786E}">
      <dgm:prSet/>
      <dgm:spPr/>
      <dgm:t>
        <a:bodyPr/>
        <a:lstStyle/>
        <a:p>
          <a:r>
            <a:rPr lang="en-US"/>
            <a:t>The E-Commerce Module</a:t>
          </a:r>
        </a:p>
      </dgm:t>
    </dgm:pt>
    <dgm:pt modelId="{91656B28-2025-4260-A305-594C54F54077}" type="parTrans" cxnId="{0DFF7990-718F-4873-8858-3BC35E7F36E0}">
      <dgm:prSet/>
      <dgm:spPr/>
      <dgm:t>
        <a:bodyPr/>
        <a:lstStyle/>
        <a:p>
          <a:endParaRPr lang="en-US"/>
        </a:p>
      </dgm:t>
    </dgm:pt>
    <dgm:pt modelId="{7A2A240A-9F5D-42E1-A9D5-072D96010A98}" type="sibTrans" cxnId="{0DFF7990-718F-4873-8858-3BC35E7F36E0}">
      <dgm:prSet/>
      <dgm:spPr/>
      <dgm:t>
        <a:bodyPr/>
        <a:lstStyle/>
        <a:p>
          <a:endParaRPr lang="en-US"/>
        </a:p>
      </dgm:t>
    </dgm:pt>
    <dgm:pt modelId="{9D2015C2-9271-48A5-9AE2-9A4D31E77D7E}" type="pres">
      <dgm:prSet presAssocID="{09E7A62C-EE9C-465B-A06B-65F7C0975F1D}" presName="linear" presStyleCnt="0">
        <dgm:presLayoutVars>
          <dgm:dir/>
          <dgm:animLvl val="lvl"/>
          <dgm:resizeHandles val="exact"/>
        </dgm:presLayoutVars>
      </dgm:prSet>
      <dgm:spPr/>
    </dgm:pt>
    <dgm:pt modelId="{4EB9FB31-37CC-465D-9854-360493B8063A}" type="pres">
      <dgm:prSet presAssocID="{0F8059B6-A351-48E0-96CE-CAE3E3BF2A79}" presName="parentLin" presStyleCnt="0"/>
      <dgm:spPr/>
    </dgm:pt>
    <dgm:pt modelId="{B8091D03-32CA-4B47-9BD5-FB2080D4DDD4}" type="pres">
      <dgm:prSet presAssocID="{0F8059B6-A351-48E0-96CE-CAE3E3BF2A79}" presName="parentLeftMargin" presStyleLbl="node1" presStyleIdx="0" presStyleCnt="4"/>
      <dgm:spPr/>
    </dgm:pt>
    <dgm:pt modelId="{2AE42B6C-4E8B-453C-B731-033555CFD465}" type="pres">
      <dgm:prSet presAssocID="{0F8059B6-A351-48E0-96CE-CAE3E3BF2A79}" presName="parentText" presStyleLbl="node1" presStyleIdx="0" presStyleCnt="4">
        <dgm:presLayoutVars>
          <dgm:chMax val="0"/>
          <dgm:bulletEnabled val="1"/>
        </dgm:presLayoutVars>
      </dgm:prSet>
      <dgm:spPr/>
    </dgm:pt>
    <dgm:pt modelId="{B993ABBC-B227-4751-AB2D-4BC07C74B544}" type="pres">
      <dgm:prSet presAssocID="{0F8059B6-A351-48E0-96CE-CAE3E3BF2A79}" presName="negativeSpace" presStyleCnt="0"/>
      <dgm:spPr/>
    </dgm:pt>
    <dgm:pt modelId="{8A333364-A610-4B39-864E-E7D8417EF5C2}" type="pres">
      <dgm:prSet presAssocID="{0F8059B6-A351-48E0-96CE-CAE3E3BF2A79}" presName="childText" presStyleLbl="conFgAcc1" presStyleIdx="0" presStyleCnt="4">
        <dgm:presLayoutVars>
          <dgm:bulletEnabled val="1"/>
        </dgm:presLayoutVars>
      </dgm:prSet>
      <dgm:spPr/>
    </dgm:pt>
    <dgm:pt modelId="{68A6CA6C-31DF-4539-86F7-DB73684379C4}" type="pres">
      <dgm:prSet presAssocID="{23D2F34E-D393-468D-8514-5AC5FF40A44C}" presName="spaceBetweenRectangles" presStyleCnt="0"/>
      <dgm:spPr/>
    </dgm:pt>
    <dgm:pt modelId="{5CE02C6E-2FBE-466E-9086-8619A8413560}" type="pres">
      <dgm:prSet presAssocID="{9A8E5BD8-0055-44C2-8EC4-F208919A20BD}" presName="parentLin" presStyleCnt="0"/>
      <dgm:spPr/>
    </dgm:pt>
    <dgm:pt modelId="{B868860E-A352-4ABD-9AEC-D21489571862}" type="pres">
      <dgm:prSet presAssocID="{9A8E5BD8-0055-44C2-8EC4-F208919A20BD}" presName="parentLeftMargin" presStyleLbl="node1" presStyleIdx="0" presStyleCnt="4"/>
      <dgm:spPr/>
    </dgm:pt>
    <dgm:pt modelId="{41B8DD02-B614-4394-819E-E64F5924CD23}" type="pres">
      <dgm:prSet presAssocID="{9A8E5BD8-0055-44C2-8EC4-F208919A20BD}" presName="parentText" presStyleLbl="node1" presStyleIdx="1" presStyleCnt="4">
        <dgm:presLayoutVars>
          <dgm:chMax val="0"/>
          <dgm:bulletEnabled val="1"/>
        </dgm:presLayoutVars>
      </dgm:prSet>
      <dgm:spPr/>
    </dgm:pt>
    <dgm:pt modelId="{32040197-0E6C-47A4-9778-C2AFD2C24055}" type="pres">
      <dgm:prSet presAssocID="{9A8E5BD8-0055-44C2-8EC4-F208919A20BD}" presName="negativeSpace" presStyleCnt="0"/>
      <dgm:spPr/>
    </dgm:pt>
    <dgm:pt modelId="{EC87D18C-34AF-4EF3-ADFB-BC9439EF61A4}" type="pres">
      <dgm:prSet presAssocID="{9A8E5BD8-0055-44C2-8EC4-F208919A20BD}" presName="childText" presStyleLbl="conFgAcc1" presStyleIdx="1" presStyleCnt="4">
        <dgm:presLayoutVars>
          <dgm:bulletEnabled val="1"/>
        </dgm:presLayoutVars>
      </dgm:prSet>
      <dgm:spPr/>
    </dgm:pt>
    <dgm:pt modelId="{85042F94-135A-4DD9-9EC8-995A0051E0BA}" type="pres">
      <dgm:prSet presAssocID="{D44D8206-3CF6-43E6-A39F-0C15C07C9619}" presName="spaceBetweenRectangles" presStyleCnt="0"/>
      <dgm:spPr/>
    </dgm:pt>
    <dgm:pt modelId="{ED162D4B-A96B-4AAA-8838-EA02BF8FCF30}" type="pres">
      <dgm:prSet presAssocID="{4AB855E6-C599-486A-A09B-C49D29B734CA}" presName="parentLin" presStyleCnt="0"/>
      <dgm:spPr/>
    </dgm:pt>
    <dgm:pt modelId="{91374C28-8CFA-4D21-98CC-23E0810B5C60}" type="pres">
      <dgm:prSet presAssocID="{4AB855E6-C599-486A-A09B-C49D29B734CA}" presName="parentLeftMargin" presStyleLbl="node1" presStyleIdx="1" presStyleCnt="4"/>
      <dgm:spPr/>
    </dgm:pt>
    <dgm:pt modelId="{CC16106B-F187-4CDC-A596-11A072D4072E}" type="pres">
      <dgm:prSet presAssocID="{4AB855E6-C599-486A-A09B-C49D29B734CA}" presName="parentText" presStyleLbl="node1" presStyleIdx="2" presStyleCnt="4">
        <dgm:presLayoutVars>
          <dgm:chMax val="0"/>
          <dgm:bulletEnabled val="1"/>
        </dgm:presLayoutVars>
      </dgm:prSet>
      <dgm:spPr/>
    </dgm:pt>
    <dgm:pt modelId="{FCBF35D1-684D-4634-B5D0-F26B7F4F9DC9}" type="pres">
      <dgm:prSet presAssocID="{4AB855E6-C599-486A-A09B-C49D29B734CA}" presName="negativeSpace" presStyleCnt="0"/>
      <dgm:spPr/>
    </dgm:pt>
    <dgm:pt modelId="{469A72D8-F1E8-46AF-8426-239837F67D82}" type="pres">
      <dgm:prSet presAssocID="{4AB855E6-C599-486A-A09B-C49D29B734CA}" presName="childText" presStyleLbl="conFgAcc1" presStyleIdx="2" presStyleCnt="4">
        <dgm:presLayoutVars>
          <dgm:bulletEnabled val="1"/>
        </dgm:presLayoutVars>
      </dgm:prSet>
      <dgm:spPr/>
    </dgm:pt>
    <dgm:pt modelId="{78E52D60-DE4C-465C-BBE6-C619292AE644}" type="pres">
      <dgm:prSet presAssocID="{DFF65493-787F-4B85-91CF-8A1F022AE202}" presName="spaceBetweenRectangles" presStyleCnt="0"/>
      <dgm:spPr/>
    </dgm:pt>
    <dgm:pt modelId="{ED5F6BC3-5C8B-461F-95F2-B0A64716B61E}" type="pres">
      <dgm:prSet presAssocID="{EC32BB5E-F8AA-4CD1-BF56-42BC14CC786E}" presName="parentLin" presStyleCnt="0"/>
      <dgm:spPr/>
    </dgm:pt>
    <dgm:pt modelId="{F8151591-84C2-49FC-A477-9547AA0671C4}" type="pres">
      <dgm:prSet presAssocID="{EC32BB5E-F8AA-4CD1-BF56-42BC14CC786E}" presName="parentLeftMargin" presStyleLbl="node1" presStyleIdx="2" presStyleCnt="4"/>
      <dgm:spPr/>
    </dgm:pt>
    <dgm:pt modelId="{DEC3A1BF-1F3F-45FE-93D8-CC4EF886B838}" type="pres">
      <dgm:prSet presAssocID="{EC32BB5E-F8AA-4CD1-BF56-42BC14CC786E}" presName="parentText" presStyleLbl="node1" presStyleIdx="3" presStyleCnt="4">
        <dgm:presLayoutVars>
          <dgm:chMax val="0"/>
          <dgm:bulletEnabled val="1"/>
        </dgm:presLayoutVars>
      </dgm:prSet>
      <dgm:spPr/>
    </dgm:pt>
    <dgm:pt modelId="{2B9206AE-744A-4684-98F1-24C98EEAA9A4}" type="pres">
      <dgm:prSet presAssocID="{EC32BB5E-F8AA-4CD1-BF56-42BC14CC786E}" presName="negativeSpace" presStyleCnt="0"/>
      <dgm:spPr/>
    </dgm:pt>
    <dgm:pt modelId="{A577BB7B-5A30-48E6-A34E-D828F7BAA83A}" type="pres">
      <dgm:prSet presAssocID="{EC32BB5E-F8AA-4CD1-BF56-42BC14CC786E}" presName="childText" presStyleLbl="conFgAcc1" presStyleIdx="3" presStyleCnt="4">
        <dgm:presLayoutVars>
          <dgm:bulletEnabled val="1"/>
        </dgm:presLayoutVars>
      </dgm:prSet>
      <dgm:spPr/>
    </dgm:pt>
  </dgm:ptLst>
  <dgm:cxnLst>
    <dgm:cxn modelId="{9B0F2A04-7951-4C45-8A9E-86B3AC4D573B}" type="presOf" srcId="{EC32BB5E-F8AA-4CD1-BF56-42BC14CC786E}" destId="{DEC3A1BF-1F3F-45FE-93D8-CC4EF886B838}" srcOrd="1" destOrd="0" presId="urn:microsoft.com/office/officeart/2005/8/layout/list1"/>
    <dgm:cxn modelId="{D90B7D14-33F6-48F1-9B10-B0AAFBEC5A60}" srcId="{09E7A62C-EE9C-465B-A06B-65F7C0975F1D}" destId="{0F8059B6-A351-48E0-96CE-CAE3E3BF2A79}" srcOrd="0" destOrd="0" parTransId="{020D9824-6217-4940-A0E5-C7A18EFE204F}" sibTransId="{23D2F34E-D393-468D-8514-5AC5FF40A44C}"/>
    <dgm:cxn modelId="{E6CB9F16-E3FA-48AB-833A-C8A984430F9B}" type="presOf" srcId="{0F8059B6-A351-48E0-96CE-CAE3E3BF2A79}" destId="{B8091D03-32CA-4B47-9BD5-FB2080D4DDD4}" srcOrd="0" destOrd="0" presId="urn:microsoft.com/office/officeart/2005/8/layout/list1"/>
    <dgm:cxn modelId="{A738AD16-A45B-406E-A55F-71D3D46B9EC9}" type="presOf" srcId="{4AB855E6-C599-486A-A09B-C49D29B734CA}" destId="{91374C28-8CFA-4D21-98CC-23E0810B5C60}" srcOrd="0" destOrd="0" presId="urn:microsoft.com/office/officeart/2005/8/layout/list1"/>
    <dgm:cxn modelId="{0A88D51A-542A-4692-88D7-5F6B1A3F8F34}" type="presOf" srcId="{0F8059B6-A351-48E0-96CE-CAE3E3BF2A79}" destId="{2AE42B6C-4E8B-453C-B731-033555CFD465}" srcOrd="1" destOrd="0" presId="urn:microsoft.com/office/officeart/2005/8/layout/list1"/>
    <dgm:cxn modelId="{32424643-2F4E-444D-950C-8D1B53DF90F5}" srcId="{09E7A62C-EE9C-465B-A06B-65F7C0975F1D}" destId="{9A8E5BD8-0055-44C2-8EC4-F208919A20BD}" srcOrd="1" destOrd="0" parTransId="{9635FE0E-3E54-46B4-9241-8897A947FB91}" sibTransId="{D44D8206-3CF6-43E6-A39F-0C15C07C9619}"/>
    <dgm:cxn modelId="{8390634A-C94F-4A34-A03B-8451D2E0369D}" type="presOf" srcId="{9A8E5BD8-0055-44C2-8EC4-F208919A20BD}" destId="{B868860E-A352-4ABD-9AEC-D21489571862}" srcOrd="0" destOrd="0" presId="urn:microsoft.com/office/officeart/2005/8/layout/list1"/>
    <dgm:cxn modelId="{7E60EE74-C05E-42B5-A321-E6AD576E77B1}" srcId="{09E7A62C-EE9C-465B-A06B-65F7C0975F1D}" destId="{4AB855E6-C599-486A-A09B-C49D29B734CA}" srcOrd="2" destOrd="0" parTransId="{A1D03D54-847C-485C-92F5-4068D53741DC}" sibTransId="{DFF65493-787F-4B85-91CF-8A1F022AE202}"/>
    <dgm:cxn modelId="{0FC53A77-5743-4381-B2F4-A1844BFEFD23}" type="presOf" srcId="{4AB855E6-C599-486A-A09B-C49D29B734CA}" destId="{CC16106B-F187-4CDC-A596-11A072D4072E}" srcOrd="1" destOrd="0" presId="urn:microsoft.com/office/officeart/2005/8/layout/list1"/>
    <dgm:cxn modelId="{0DFF7990-718F-4873-8858-3BC35E7F36E0}" srcId="{09E7A62C-EE9C-465B-A06B-65F7C0975F1D}" destId="{EC32BB5E-F8AA-4CD1-BF56-42BC14CC786E}" srcOrd="3" destOrd="0" parTransId="{91656B28-2025-4260-A305-594C54F54077}" sibTransId="{7A2A240A-9F5D-42E1-A9D5-072D96010A98}"/>
    <dgm:cxn modelId="{F4309BD2-A857-4E28-9BDA-B2FBE6AB6027}" type="presOf" srcId="{09E7A62C-EE9C-465B-A06B-65F7C0975F1D}" destId="{9D2015C2-9271-48A5-9AE2-9A4D31E77D7E}" srcOrd="0" destOrd="0" presId="urn:microsoft.com/office/officeart/2005/8/layout/list1"/>
    <dgm:cxn modelId="{444C02D4-2B08-429A-97C5-2A7587D6F750}" type="presOf" srcId="{9A8E5BD8-0055-44C2-8EC4-F208919A20BD}" destId="{41B8DD02-B614-4394-819E-E64F5924CD23}" srcOrd="1" destOrd="0" presId="urn:microsoft.com/office/officeart/2005/8/layout/list1"/>
    <dgm:cxn modelId="{8FC32EEC-90CE-482F-AAED-3F3296BE7F7F}" type="presOf" srcId="{EC32BB5E-F8AA-4CD1-BF56-42BC14CC786E}" destId="{F8151591-84C2-49FC-A477-9547AA0671C4}" srcOrd="0" destOrd="0" presId="urn:microsoft.com/office/officeart/2005/8/layout/list1"/>
    <dgm:cxn modelId="{595A9923-F4B0-45BE-B9EB-4414B79219E8}" type="presParOf" srcId="{9D2015C2-9271-48A5-9AE2-9A4D31E77D7E}" destId="{4EB9FB31-37CC-465D-9854-360493B8063A}" srcOrd="0" destOrd="0" presId="urn:microsoft.com/office/officeart/2005/8/layout/list1"/>
    <dgm:cxn modelId="{BFC2A0DD-ED0D-476D-A03C-81C729341F0D}" type="presParOf" srcId="{4EB9FB31-37CC-465D-9854-360493B8063A}" destId="{B8091D03-32CA-4B47-9BD5-FB2080D4DDD4}" srcOrd="0" destOrd="0" presId="urn:microsoft.com/office/officeart/2005/8/layout/list1"/>
    <dgm:cxn modelId="{C7FFDEBB-FC67-40F4-BA3C-D36A579298A5}" type="presParOf" srcId="{4EB9FB31-37CC-465D-9854-360493B8063A}" destId="{2AE42B6C-4E8B-453C-B731-033555CFD465}" srcOrd="1" destOrd="0" presId="urn:microsoft.com/office/officeart/2005/8/layout/list1"/>
    <dgm:cxn modelId="{4AFCEBE5-CFA9-4BC6-8B2C-CA00E442EA56}" type="presParOf" srcId="{9D2015C2-9271-48A5-9AE2-9A4D31E77D7E}" destId="{B993ABBC-B227-4751-AB2D-4BC07C74B544}" srcOrd="1" destOrd="0" presId="urn:microsoft.com/office/officeart/2005/8/layout/list1"/>
    <dgm:cxn modelId="{3D3FFDB3-C27D-4CB4-8C6C-EBF9602D0F2B}" type="presParOf" srcId="{9D2015C2-9271-48A5-9AE2-9A4D31E77D7E}" destId="{8A333364-A610-4B39-864E-E7D8417EF5C2}" srcOrd="2" destOrd="0" presId="urn:microsoft.com/office/officeart/2005/8/layout/list1"/>
    <dgm:cxn modelId="{E3A58A7E-820D-439D-8EFB-5C17D5842567}" type="presParOf" srcId="{9D2015C2-9271-48A5-9AE2-9A4D31E77D7E}" destId="{68A6CA6C-31DF-4539-86F7-DB73684379C4}" srcOrd="3" destOrd="0" presId="urn:microsoft.com/office/officeart/2005/8/layout/list1"/>
    <dgm:cxn modelId="{8EF434AD-EF83-476A-A155-8DFE05811026}" type="presParOf" srcId="{9D2015C2-9271-48A5-9AE2-9A4D31E77D7E}" destId="{5CE02C6E-2FBE-466E-9086-8619A8413560}" srcOrd="4" destOrd="0" presId="urn:microsoft.com/office/officeart/2005/8/layout/list1"/>
    <dgm:cxn modelId="{740C76EB-29AD-4732-8FA3-58692566F89C}" type="presParOf" srcId="{5CE02C6E-2FBE-466E-9086-8619A8413560}" destId="{B868860E-A352-4ABD-9AEC-D21489571862}" srcOrd="0" destOrd="0" presId="urn:microsoft.com/office/officeart/2005/8/layout/list1"/>
    <dgm:cxn modelId="{12BF0F7F-E853-47A2-87A3-43337BF6F4AC}" type="presParOf" srcId="{5CE02C6E-2FBE-466E-9086-8619A8413560}" destId="{41B8DD02-B614-4394-819E-E64F5924CD23}" srcOrd="1" destOrd="0" presId="urn:microsoft.com/office/officeart/2005/8/layout/list1"/>
    <dgm:cxn modelId="{F2C06D03-F5F9-4D06-9F13-C9B7953CD537}" type="presParOf" srcId="{9D2015C2-9271-48A5-9AE2-9A4D31E77D7E}" destId="{32040197-0E6C-47A4-9778-C2AFD2C24055}" srcOrd="5" destOrd="0" presId="urn:microsoft.com/office/officeart/2005/8/layout/list1"/>
    <dgm:cxn modelId="{3926B9F8-DA04-48AD-A999-A9D977BA0DF4}" type="presParOf" srcId="{9D2015C2-9271-48A5-9AE2-9A4D31E77D7E}" destId="{EC87D18C-34AF-4EF3-ADFB-BC9439EF61A4}" srcOrd="6" destOrd="0" presId="urn:microsoft.com/office/officeart/2005/8/layout/list1"/>
    <dgm:cxn modelId="{F3191C50-D13B-47C3-B543-F4D77FE613CB}" type="presParOf" srcId="{9D2015C2-9271-48A5-9AE2-9A4D31E77D7E}" destId="{85042F94-135A-4DD9-9EC8-995A0051E0BA}" srcOrd="7" destOrd="0" presId="urn:microsoft.com/office/officeart/2005/8/layout/list1"/>
    <dgm:cxn modelId="{AB96D2C1-AA8A-4A4A-B6C1-4EA126A8D064}" type="presParOf" srcId="{9D2015C2-9271-48A5-9AE2-9A4D31E77D7E}" destId="{ED162D4B-A96B-4AAA-8838-EA02BF8FCF30}" srcOrd="8" destOrd="0" presId="urn:microsoft.com/office/officeart/2005/8/layout/list1"/>
    <dgm:cxn modelId="{99C8DBF4-3E96-4C78-97CD-4B84C21C7886}" type="presParOf" srcId="{ED162D4B-A96B-4AAA-8838-EA02BF8FCF30}" destId="{91374C28-8CFA-4D21-98CC-23E0810B5C60}" srcOrd="0" destOrd="0" presId="urn:microsoft.com/office/officeart/2005/8/layout/list1"/>
    <dgm:cxn modelId="{48AD8888-7968-4CE2-973F-9359B5FB776A}" type="presParOf" srcId="{ED162D4B-A96B-4AAA-8838-EA02BF8FCF30}" destId="{CC16106B-F187-4CDC-A596-11A072D4072E}" srcOrd="1" destOrd="0" presId="urn:microsoft.com/office/officeart/2005/8/layout/list1"/>
    <dgm:cxn modelId="{400D52CC-10D1-4965-9094-D6C856655740}" type="presParOf" srcId="{9D2015C2-9271-48A5-9AE2-9A4D31E77D7E}" destId="{FCBF35D1-684D-4634-B5D0-F26B7F4F9DC9}" srcOrd="9" destOrd="0" presId="urn:microsoft.com/office/officeart/2005/8/layout/list1"/>
    <dgm:cxn modelId="{7CA3D496-4093-4256-8884-FBCB7A669A26}" type="presParOf" srcId="{9D2015C2-9271-48A5-9AE2-9A4D31E77D7E}" destId="{469A72D8-F1E8-46AF-8426-239837F67D82}" srcOrd="10" destOrd="0" presId="urn:microsoft.com/office/officeart/2005/8/layout/list1"/>
    <dgm:cxn modelId="{005283F7-10F5-4E4B-804A-C2C2144C342F}" type="presParOf" srcId="{9D2015C2-9271-48A5-9AE2-9A4D31E77D7E}" destId="{78E52D60-DE4C-465C-BBE6-C619292AE644}" srcOrd="11" destOrd="0" presId="urn:microsoft.com/office/officeart/2005/8/layout/list1"/>
    <dgm:cxn modelId="{07632157-481C-4ED4-9E2E-EFE71D33D64F}" type="presParOf" srcId="{9D2015C2-9271-48A5-9AE2-9A4D31E77D7E}" destId="{ED5F6BC3-5C8B-461F-95F2-B0A64716B61E}" srcOrd="12" destOrd="0" presId="urn:microsoft.com/office/officeart/2005/8/layout/list1"/>
    <dgm:cxn modelId="{69628B35-5745-43E5-8DD4-63C9A37DB726}" type="presParOf" srcId="{ED5F6BC3-5C8B-461F-95F2-B0A64716B61E}" destId="{F8151591-84C2-49FC-A477-9547AA0671C4}" srcOrd="0" destOrd="0" presId="urn:microsoft.com/office/officeart/2005/8/layout/list1"/>
    <dgm:cxn modelId="{A8BDBCBE-533E-4EE1-B7F5-93B1D467CB7F}" type="presParOf" srcId="{ED5F6BC3-5C8B-461F-95F2-B0A64716B61E}" destId="{DEC3A1BF-1F3F-45FE-93D8-CC4EF886B838}" srcOrd="1" destOrd="0" presId="urn:microsoft.com/office/officeart/2005/8/layout/list1"/>
    <dgm:cxn modelId="{4617436B-D8C6-4F95-BDE4-5D08160B2DC4}" type="presParOf" srcId="{9D2015C2-9271-48A5-9AE2-9A4D31E77D7E}" destId="{2B9206AE-744A-4684-98F1-24C98EEAA9A4}" srcOrd="13" destOrd="0" presId="urn:microsoft.com/office/officeart/2005/8/layout/list1"/>
    <dgm:cxn modelId="{9E6B6DED-E846-4CC8-91E5-7C8D97A4378F}" type="presParOf" srcId="{9D2015C2-9271-48A5-9AE2-9A4D31E77D7E}" destId="{A577BB7B-5A30-48E6-A34E-D828F7BAA83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2142E781-AA60-4E7E-8388-B6ABEFB7393D}"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4170A28F-D3BB-4024-937C-CD37DE65F60D}">
      <dgm:prSet/>
      <dgm:spPr/>
      <dgm:t>
        <a:bodyPr/>
        <a:lstStyle/>
        <a:p>
          <a:pPr>
            <a:lnSpc>
              <a:spcPct val="100000"/>
            </a:lnSpc>
            <a:defRPr cap="all"/>
          </a:pPr>
          <a:r>
            <a:rPr lang="en-US"/>
            <a:t>Scaled Switching</a:t>
          </a:r>
        </a:p>
      </dgm:t>
    </dgm:pt>
    <dgm:pt modelId="{51B9D7AE-78A2-403A-BDAD-5427B4A46FA0}" type="parTrans" cxnId="{79B62D84-ED87-4299-B29A-B10D4054A282}">
      <dgm:prSet/>
      <dgm:spPr/>
      <dgm:t>
        <a:bodyPr/>
        <a:lstStyle/>
        <a:p>
          <a:endParaRPr lang="en-US"/>
        </a:p>
      </dgm:t>
    </dgm:pt>
    <dgm:pt modelId="{233F0395-5AC5-476E-9E46-9BB2F1B94E0A}" type="sibTrans" cxnId="{79B62D84-ED87-4299-B29A-B10D4054A282}">
      <dgm:prSet/>
      <dgm:spPr/>
      <dgm:t>
        <a:bodyPr/>
        <a:lstStyle/>
        <a:p>
          <a:endParaRPr lang="en-US"/>
        </a:p>
      </dgm:t>
    </dgm:pt>
    <dgm:pt modelId="{39F2A4B6-22B4-4F90-B3C0-CA7265345E77}">
      <dgm:prSet/>
      <dgm:spPr/>
      <dgm:t>
        <a:bodyPr/>
        <a:lstStyle/>
        <a:p>
          <a:pPr>
            <a:lnSpc>
              <a:spcPct val="100000"/>
            </a:lnSpc>
            <a:defRPr cap="all"/>
          </a:pPr>
          <a:r>
            <a:rPr lang="en-US"/>
            <a:t>Large Switching with Minimal Routing</a:t>
          </a:r>
        </a:p>
      </dgm:t>
    </dgm:pt>
    <dgm:pt modelId="{7E7D58D7-C6BF-434F-B0E1-BCEDC9116FF9}" type="parTrans" cxnId="{DB203A18-5BEF-4D88-8F6A-886BDA58AD16}">
      <dgm:prSet/>
      <dgm:spPr/>
      <dgm:t>
        <a:bodyPr/>
        <a:lstStyle/>
        <a:p>
          <a:endParaRPr lang="en-US"/>
        </a:p>
      </dgm:t>
    </dgm:pt>
    <dgm:pt modelId="{BC3E6F78-EB3E-4A65-8BEC-051DC4793D0F}" type="sibTrans" cxnId="{DB203A18-5BEF-4D88-8F6A-886BDA58AD16}">
      <dgm:prSet/>
      <dgm:spPr/>
      <dgm:t>
        <a:bodyPr/>
        <a:lstStyle/>
        <a:p>
          <a:endParaRPr lang="en-US"/>
        </a:p>
      </dgm:t>
    </dgm:pt>
    <dgm:pt modelId="{180D9BE0-DA98-4A37-9E31-E7400D6DB086}">
      <dgm:prSet/>
      <dgm:spPr/>
      <dgm:t>
        <a:bodyPr/>
        <a:lstStyle/>
        <a:p>
          <a:pPr>
            <a:lnSpc>
              <a:spcPct val="100000"/>
            </a:lnSpc>
            <a:defRPr cap="all"/>
          </a:pPr>
          <a:r>
            <a:rPr lang="en-US"/>
            <a:t>Distributed Routing and Switching</a:t>
          </a:r>
        </a:p>
      </dgm:t>
    </dgm:pt>
    <dgm:pt modelId="{A4D3338B-B461-40BF-8DB2-33678D6D9F87}" type="parTrans" cxnId="{D8586FAB-A900-4F32-A68E-A3C8745491D2}">
      <dgm:prSet/>
      <dgm:spPr/>
      <dgm:t>
        <a:bodyPr/>
        <a:lstStyle/>
        <a:p>
          <a:endParaRPr lang="en-US"/>
        </a:p>
      </dgm:t>
    </dgm:pt>
    <dgm:pt modelId="{0A08DB7E-31BC-48BB-854A-CD41D320E559}" type="sibTrans" cxnId="{D8586FAB-A900-4F32-A68E-A3C8745491D2}">
      <dgm:prSet/>
      <dgm:spPr/>
      <dgm:t>
        <a:bodyPr/>
        <a:lstStyle/>
        <a:p>
          <a:endParaRPr lang="en-US"/>
        </a:p>
      </dgm:t>
    </dgm:pt>
    <dgm:pt modelId="{1339C5F7-FE25-4B67-B538-E634EDD954E1}" type="pres">
      <dgm:prSet presAssocID="{2142E781-AA60-4E7E-8388-B6ABEFB7393D}" presName="root" presStyleCnt="0">
        <dgm:presLayoutVars>
          <dgm:dir/>
          <dgm:resizeHandles val="exact"/>
        </dgm:presLayoutVars>
      </dgm:prSet>
      <dgm:spPr/>
    </dgm:pt>
    <dgm:pt modelId="{2C79134B-C9DD-42CF-BB5E-F1A67D00186F}" type="pres">
      <dgm:prSet presAssocID="{4170A28F-D3BB-4024-937C-CD37DE65F60D}" presName="compNode" presStyleCnt="0"/>
      <dgm:spPr/>
    </dgm:pt>
    <dgm:pt modelId="{A4FBC99A-AE56-462D-929A-F7A8FB6625CF}" type="pres">
      <dgm:prSet presAssocID="{4170A28F-D3BB-4024-937C-CD37DE65F60D}" presName="iconBgRect" presStyleLbl="bgShp" presStyleIdx="0" presStyleCnt="3"/>
      <dgm:spPr/>
    </dgm:pt>
    <dgm:pt modelId="{DBD2FCC3-FF59-46F0-B2D0-5BD6B0506049}" type="pres">
      <dgm:prSet presAssocID="{4170A28F-D3BB-4024-937C-CD37DE65F6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32D3E629-7722-4ED8-8EF1-0A57DD5B5554}" type="pres">
      <dgm:prSet presAssocID="{4170A28F-D3BB-4024-937C-CD37DE65F60D}" presName="spaceRect" presStyleCnt="0"/>
      <dgm:spPr/>
    </dgm:pt>
    <dgm:pt modelId="{A48EB780-31EA-4134-9AED-18FD0CA7B293}" type="pres">
      <dgm:prSet presAssocID="{4170A28F-D3BB-4024-937C-CD37DE65F60D}" presName="textRect" presStyleLbl="revTx" presStyleIdx="0" presStyleCnt="3">
        <dgm:presLayoutVars>
          <dgm:chMax val="1"/>
          <dgm:chPref val="1"/>
        </dgm:presLayoutVars>
      </dgm:prSet>
      <dgm:spPr/>
    </dgm:pt>
    <dgm:pt modelId="{08BF63A3-D092-44E5-BF9A-4DF4F52DD8A7}" type="pres">
      <dgm:prSet presAssocID="{233F0395-5AC5-476E-9E46-9BB2F1B94E0A}" presName="sibTrans" presStyleCnt="0"/>
      <dgm:spPr/>
    </dgm:pt>
    <dgm:pt modelId="{AEFD27FC-BBC4-4977-9A47-2A2450F96501}" type="pres">
      <dgm:prSet presAssocID="{39F2A4B6-22B4-4F90-B3C0-CA7265345E77}" presName="compNode" presStyleCnt="0"/>
      <dgm:spPr/>
    </dgm:pt>
    <dgm:pt modelId="{B9DB3FA3-1FE5-4AAF-8B2E-ED92C99F60D6}" type="pres">
      <dgm:prSet presAssocID="{39F2A4B6-22B4-4F90-B3C0-CA7265345E77}" presName="iconBgRect" presStyleLbl="bgShp" presStyleIdx="1" presStyleCnt="3"/>
      <dgm:spPr/>
    </dgm:pt>
    <dgm:pt modelId="{34822EFD-5CA5-44AD-ABD9-1CE7E9D19D1B}" type="pres">
      <dgm:prSet presAssocID="{39F2A4B6-22B4-4F90-B3C0-CA7265345E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l center"/>
        </a:ext>
      </dgm:extLst>
    </dgm:pt>
    <dgm:pt modelId="{50A43044-5158-43CB-A97A-EBE05EDA8AC3}" type="pres">
      <dgm:prSet presAssocID="{39F2A4B6-22B4-4F90-B3C0-CA7265345E77}" presName="spaceRect" presStyleCnt="0"/>
      <dgm:spPr/>
    </dgm:pt>
    <dgm:pt modelId="{127B67D5-1064-430C-B11A-5A6A1FDF053F}" type="pres">
      <dgm:prSet presAssocID="{39F2A4B6-22B4-4F90-B3C0-CA7265345E77}" presName="textRect" presStyleLbl="revTx" presStyleIdx="1" presStyleCnt="3">
        <dgm:presLayoutVars>
          <dgm:chMax val="1"/>
          <dgm:chPref val="1"/>
        </dgm:presLayoutVars>
      </dgm:prSet>
      <dgm:spPr/>
    </dgm:pt>
    <dgm:pt modelId="{FE56E2B3-EB94-49EA-86F2-600A7D0F808A}" type="pres">
      <dgm:prSet presAssocID="{BC3E6F78-EB3E-4A65-8BEC-051DC4793D0F}" presName="sibTrans" presStyleCnt="0"/>
      <dgm:spPr/>
    </dgm:pt>
    <dgm:pt modelId="{385B35BC-A238-43BA-A85C-A18A232A3DEC}" type="pres">
      <dgm:prSet presAssocID="{180D9BE0-DA98-4A37-9E31-E7400D6DB086}" presName="compNode" presStyleCnt="0"/>
      <dgm:spPr/>
    </dgm:pt>
    <dgm:pt modelId="{3F1B95BF-D6B3-4F29-902E-DBC3F0F6D621}" type="pres">
      <dgm:prSet presAssocID="{180D9BE0-DA98-4A37-9E31-E7400D6DB086}" presName="iconBgRect" presStyleLbl="bgShp" presStyleIdx="2" presStyleCnt="3"/>
      <dgm:spPr/>
    </dgm:pt>
    <dgm:pt modelId="{8DDDBE6F-D976-4926-AD82-45E2CF9AC65B}" type="pres">
      <dgm:prSet presAssocID="{180D9BE0-DA98-4A37-9E31-E7400D6DB086}" presName="iconRect" presStyleLbl="node1" presStyleIdx="2" presStyleCnt="3"/>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0E542771-83E2-4312-ADDE-34136AC0DC22}" type="pres">
      <dgm:prSet presAssocID="{180D9BE0-DA98-4A37-9E31-E7400D6DB086}" presName="spaceRect" presStyleCnt="0"/>
      <dgm:spPr/>
    </dgm:pt>
    <dgm:pt modelId="{84D8A353-40F8-439C-9F05-2EF8B5757A3E}" type="pres">
      <dgm:prSet presAssocID="{180D9BE0-DA98-4A37-9E31-E7400D6DB086}" presName="textRect" presStyleLbl="revTx" presStyleIdx="2" presStyleCnt="3">
        <dgm:presLayoutVars>
          <dgm:chMax val="1"/>
          <dgm:chPref val="1"/>
        </dgm:presLayoutVars>
      </dgm:prSet>
      <dgm:spPr/>
    </dgm:pt>
  </dgm:ptLst>
  <dgm:cxnLst>
    <dgm:cxn modelId="{DB203A18-5BEF-4D88-8F6A-886BDA58AD16}" srcId="{2142E781-AA60-4E7E-8388-B6ABEFB7393D}" destId="{39F2A4B6-22B4-4F90-B3C0-CA7265345E77}" srcOrd="1" destOrd="0" parTransId="{7E7D58D7-C6BF-434F-B0E1-BCEDC9116FF9}" sibTransId="{BC3E6F78-EB3E-4A65-8BEC-051DC4793D0F}"/>
    <dgm:cxn modelId="{50423275-E1E9-4B4A-B4B6-6B9FC97E2EC9}" type="presOf" srcId="{180D9BE0-DA98-4A37-9E31-E7400D6DB086}" destId="{84D8A353-40F8-439C-9F05-2EF8B5757A3E}" srcOrd="0" destOrd="0" presId="urn:microsoft.com/office/officeart/2018/5/layout/IconCircleLabelList"/>
    <dgm:cxn modelId="{79B62D84-ED87-4299-B29A-B10D4054A282}" srcId="{2142E781-AA60-4E7E-8388-B6ABEFB7393D}" destId="{4170A28F-D3BB-4024-937C-CD37DE65F60D}" srcOrd="0" destOrd="0" parTransId="{51B9D7AE-78A2-403A-BDAD-5427B4A46FA0}" sibTransId="{233F0395-5AC5-476E-9E46-9BB2F1B94E0A}"/>
    <dgm:cxn modelId="{95F7178B-9CDA-401F-8677-F880CC012849}" type="presOf" srcId="{4170A28F-D3BB-4024-937C-CD37DE65F60D}" destId="{A48EB780-31EA-4134-9AED-18FD0CA7B293}" srcOrd="0" destOrd="0" presId="urn:microsoft.com/office/officeart/2018/5/layout/IconCircleLabelList"/>
    <dgm:cxn modelId="{D8586FAB-A900-4F32-A68E-A3C8745491D2}" srcId="{2142E781-AA60-4E7E-8388-B6ABEFB7393D}" destId="{180D9BE0-DA98-4A37-9E31-E7400D6DB086}" srcOrd="2" destOrd="0" parTransId="{A4D3338B-B461-40BF-8DB2-33678D6D9F87}" sibTransId="{0A08DB7E-31BC-48BB-854A-CD41D320E559}"/>
    <dgm:cxn modelId="{4A179BCA-EBAD-4581-9B0B-AE5F6E4545FC}" type="presOf" srcId="{2142E781-AA60-4E7E-8388-B6ABEFB7393D}" destId="{1339C5F7-FE25-4B67-B538-E634EDD954E1}" srcOrd="0" destOrd="0" presId="urn:microsoft.com/office/officeart/2018/5/layout/IconCircleLabelList"/>
    <dgm:cxn modelId="{42D496FB-A2FC-4107-8326-FC42BA4148A9}" type="presOf" srcId="{39F2A4B6-22B4-4F90-B3C0-CA7265345E77}" destId="{127B67D5-1064-430C-B11A-5A6A1FDF053F}" srcOrd="0" destOrd="0" presId="urn:microsoft.com/office/officeart/2018/5/layout/IconCircleLabelList"/>
    <dgm:cxn modelId="{16A09778-262F-4BD9-A0B1-92D51454F072}" type="presParOf" srcId="{1339C5F7-FE25-4B67-B538-E634EDD954E1}" destId="{2C79134B-C9DD-42CF-BB5E-F1A67D00186F}" srcOrd="0" destOrd="0" presId="urn:microsoft.com/office/officeart/2018/5/layout/IconCircleLabelList"/>
    <dgm:cxn modelId="{660D2186-3ED8-40D3-8EAF-7664782F0577}" type="presParOf" srcId="{2C79134B-C9DD-42CF-BB5E-F1A67D00186F}" destId="{A4FBC99A-AE56-462D-929A-F7A8FB6625CF}" srcOrd="0" destOrd="0" presId="urn:microsoft.com/office/officeart/2018/5/layout/IconCircleLabelList"/>
    <dgm:cxn modelId="{9203E806-4A37-4153-954C-9BEBC69E01AF}" type="presParOf" srcId="{2C79134B-C9DD-42CF-BB5E-F1A67D00186F}" destId="{DBD2FCC3-FF59-46F0-B2D0-5BD6B0506049}" srcOrd="1" destOrd="0" presId="urn:microsoft.com/office/officeart/2018/5/layout/IconCircleLabelList"/>
    <dgm:cxn modelId="{537D9030-BEA7-4C72-8878-6EFB173CA86D}" type="presParOf" srcId="{2C79134B-C9DD-42CF-BB5E-F1A67D00186F}" destId="{32D3E629-7722-4ED8-8EF1-0A57DD5B5554}" srcOrd="2" destOrd="0" presId="urn:microsoft.com/office/officeart/2018/5/layout/IconCircleLabelList"/>
    <dgm:cxn modelId="{0A560D05-E4ED-46CD-9AC4-0D5CEB79B9C0}" type="presParOf" srcId="{2C79134B-C9DD-42CF-BB5E-F1A67D00186F}" destId="{A48EB780-31EA-4134-9AED-18FD0CA7B293}" srcOrd="3" destOrd="0" presId="urn:microsoft.com/office/officeart/2018/5/layout/IconCircleLabelList"/>
    <dgm:cxn modelId="{D63E0A95-18E8-41DF-AC6E-8E3F8A1E89AF}" type="presParOf" srcId="{1339C5F7-FE25-4B67-B538-E634EDD954E1}" destId="{08BF63A3-D092-44E5-BF9A-4DF4F52DD8A7}" srcOrd="1" destOrd="0" presId="urn:microsoft.com/office/officeart/2018/5/layout/IconCircleLabelList"/>
    <dgm:cxn modelId="{400B7346-F2AF-40F7-9EA4-B9C10AFD1F4D}" type="presParOf" srcId="{1339C5F7-FE25-4B67-B538-E634EDD954E1}" destId="{AEFD27FC-BBC4-4977-9A47-2A2450F96501}" srcOrd="2" destOrd="0" presId="urn:microsoft.com/office/officeart/2018/5/layout/IconCircleLabelList"/>
    <dgm:cxn modelId="{825E07E1-4BB6-4F69-B970-B98022944977}" type="presParOf" srcId="{AEFD27FC-BBC4-4977-9A47-2A2450F96501}" destId="{B9DB3FA3-1FE5-4AAF-8B2E-ED92C99F60D6}" srcOrd="0" destOrd="0" presId="urn:microsoft.com/office/officeart/2018/5/layout/IconCircleLabelList"/>
    <dgm:cxn modelId="{E9681AB8-A611-42D8-BCDD-83310B35EB12}" type="presParOf" srcId="{AEFD27FC-BBC4-4977-9A47-2A2450F96501}" destId="{34822EFD-5CA5-44AD-ABD9-1CE7E9D19D1B}" srcOrd="1" destOrd="0" presId="urn:microsoft.com/office/officeart/2018/5/layout/IconCircleLabelList"/>
    <dgm:cxn modelId="{A0D8BAFD-419D-4E86-B8FF-38AECEEB2F45}" type="presParOf" srcId="{AEFD27FC-BBC4-4977-9A47-2A2450F96501}" destId="{50A43044-5158-43CB-A97A-EBE05EDA8AC3}" srcOrd="2" destOrd="0" presId="urn:microsoft.com/office/officeart/2018/5/layout/IconCircleLabelList"/>
    <dgm:cxn modelId="{9C0A4DD7-2A96-4858-852C-D1A65B7894E7}" type="presParOf" srcId="{AEFD27FC-BBC4-4977-9A47-2A2450F96501}" destId="{127B67D5-1064-430C-B11A-5A6A1FDF053F}" srcOrd="3" destOrd="0" presId="urn:microsoft.com/office/officeart/2018/5/layout/IconCircleLabelList"/>
    <dgm:cxn modelId="{093A76D1-78DB-490B-AFF8-EE9F56EDF5DD}" type="presParOf" srcId="{1339C5F7-FE25-4B67-B538-E634EDD954E1}" destId="{FE56E2B3-EB94-49EA-86F2-600A7D0F808A}" srcOrd="3" destOrd="0" presId="urn:microsoft.com/office/officeart/2018/5/layout/IconCircleLabelList"/>
    <dgm:cxn modelId="{6E48EA7A-3C5A-429B-B727-ED690B7F4AEA}" type="presParOf" srcId="{1339C5F7-FE25-4B67-B538-E634EDD954E1}" destId="{385B35BC-A238-43BA-A85C-A18A232A3DEC}" srcOrd="4" destOrd="0" presId="urn:microsoft.com/office/officeart/2018/5/layout/IconCircleLabelList"/>
    <dgm:cxn modelId="{9DD79459-0859-43BE-A761-C13BD4D6A6ED}" type="presParOf" srcId="{385B35BC-A238-43BA-A85C-A18A232A3DEC}" destId="{3F1B95BF-D6B3-4F29-902E-DBC3F0F6D621}" srcOrd="0" destOrd="0" presId="urn:microsoft.com/office/officeart/2018/5/layout/IconCircleLabelList"/>
    <dgm:cxn modelId="{EB7F20E0-570C-49F9-83BB-C5E06FB97A76}" type="presParOf" srcId="{385B35BC-A238-43BA-A85C-A18A232A3DEC}" destId="{8DDDBE6F-D976-4926-AD82-45E2CF9AC65B}" srcOrd="1" destOrd="0" presId="urn:microsoft.com/office/officeart/2018/5/layout/IconCircleLabelList"/>
    <dgm:cxn modelId="{20BE8DB2-2505-490F-B206-471F637E5CD7}" type="presParOf" srcId="{385B35BC-A238-43BA-A85C-A18A232A3DEC}" destId="{0E542771-83E2-4312-ADDE-34136AC0DC22}" srcOrd="2" destOrd="0" presId="urn:microsoft.com/office/officeart/2018/5/layout/IconCircleLabelList"/>
    <dgm:cxn modelId="{B06DEECE-5445-470E-8EC5-AAC35DD2F84B}" type="presParOf" srcId="{385B35BC-A238-43BA-A85C-A18A232A3DEC}" destId="{84D8A353-40F8-439C-9F05-2EF8B5757A3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5AA7070C-4672-4127-8ECF-2A7D0B7FC52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2732305-AA0F-469A-A88B-003AEE64A08D}">
      <dgm:prSet/>
      <dgm:spPr/>
      <dgm:t>
        <a:bodyPr/>
        <a:lstStyle/>
        <a:p>
          <a:r>
            <a:rPr lang="en-US"/>
            <a:t>In a scaled switching LAN design, the entire LAN is comprised of only switches at all layers.</a:t>
          </a:r>
        </a:p>
      </dgm:t>
    </dgm:pt>
    <dgm:pt modelId="{005BDB6F-554B-42B1-B30C-332CD416C8E4}" type="parTrans" cxnId="{CB3382FB-9D61-4F8B-A752-91A87A285EE2}">
      <dgm:prSet/>
      <dgm:spPr/>
      <dgm:t>
        <a:bodyPr/>
        <a:lstStyle/>
        <a:p>
          <a:endParaRPr lang="en-US"/>
        </a:p>
      </dgm:t>
    </dgm:pt>
    <dgm:pt modelId="{A8F3B153-572B-45C6-8A6B-5A5CEA655745}" type="sibTrans" cxnId="{CB3382FB-9D61-4F8B-A752-91A87A285EE2}">
      <dgm:prSet/>
      <dgm:spPr/>
      <dgm:t>
        <a:bodyPr/>
        <a:lstStyle/>
        <a:p>
          <a:endParaRPr lang="en-US"/>
        </a:p>
      </dgm:t>
    </dgm:pt>
    <dgm:pt modelId="{56CEAF6D-E36B-4E70-A9AC-35349D07CDDA}">
      <dgm:prSet/>
      <dgm:spPr/>
      <dgm:t>
        <a:bodyPr/>
        <a:lstStyle/>
        <a:p>
          <a:r>
            <a:rPr lang="en-US"/>
            <a:t>No routers are used or integrated into the LAN. </a:t>
          </a:r>
        </a:p>
      </dgm:t>
    </dgm:pt>
    <dgm:pt modelId="{2E64DF4D-6473-4733-B75B-84A5F0FF3CB2}" type="parTrans" cxnId="{867C6986-89B4-40BC-A37C-008E5C190B6A}">
      <dgm:prSet/>
      <dgm:spPr/>
      <dgm:t>
        <a:bodyPr/>
        <a:lstStyle/>
        <a:p>
          <a:endParaRPr lang="en-US"/>
        </a:p>
      </dgm:t>
    </dgm:pt>
    <dgm:pt modelId="{D69C55DA-5695-4C01-9006-83EDB02168E7}" type="sibTrans" cxnId="{867C6986-89B4-40BC-A37C-008E5C190B6A}">
      <dgm:prSet/>
      <dgm:spPr/>
      <dgm:t>
        <a:bodyPr/>
        <a:lstStyle/>
        <a:p>
          <a:endParaRPr lang="en-US"/>
        </a:p>
      </dgm:t>
    </dgm:pt>
    <dgm:pt modelId="{B6B4FE52-5893-448B-897E-551982A8B3AD}">
      <dgm:prSet/>
      <dgm:spPr/>
      <dgm:t>
        <a:bodyPr/>
        <a:lstStyle/>
        <a:p>
          <a:r>
            <a:rPr lang="en-US"/>
            <a:t>This design requires no knowledge of the addressing structure (since it is essentially a flat network), is low cost (from a monetary or financial point of view), and is very easy to manage.</a:t>
          </a:r>
        </a:p>
      </dgm:t>
    </dgm:pt>
    <dgm:pt modelId="{ED8C0D54-CB2D-4A6C-A0A3-473CE7FB9C0B}" type="parTrans" cxnId="{A5CC156B-3468-4462-AD9D-F6C92CCCF7C2}">
      <dgm:prSet/>
      <dgm:spPr/>
      <dgm:t>
        <a:bodyPr/>
        <a:lstStyle/>
        <a:p>
          <a:endParaRPr lang="en-US"/>
        </a:p>
      </dgm:t>
    </dgm:pt>
    <dgm:pt modelId="{8CC5C94B-3D74-4E47-99CF-0CA36E443186}" type="sibTrans" cxnId="{A5CC156B-3468-4462-AD9D-F6C92CCCF7C2}">
      <dgm:prSet/>
      <dgm:spPr/>
      <dgm:t>
        <a:bodyPr/>
        <a:lstStyle/>
        <a:p>
          <a:endParaRPr lang="en-US"/>
        </a:p>
      </dgm:t>
    </dgm:pt>
    <dgm:pt modelId="{CAA18F15-4812-4C85-95AB-2A3EB1022966}" type="pres">
      <dgm:prSet presAssocID="{5AA7070C-4672-4127-8ECF-2A7D0B7FC52E}" presName="linear" presStyleCnt="0">
        <dgm:presLayoutVars>
          <dgm:animLvl val="lvl"/>
          <dgm:resizeHandles val="exact"/>
        </dgm:presLayoutVars>
      </dgm:prSet>
      <dgm:spPr/>
    </dgm:pt>
    <dgm:pt modelId="{D0E143AC-C048-4FEC-BEDD-3F8A307736F9}" type="pres">
      <dgm:prSet presAssocID="{C2732305-AA0F-469A-A88B-003AEE64A08D}" presName="parentText" presStyleLbl="node1" presStyleIdx="0" presStyleCnt="3">
        <dgm:presLayoutVars>
          <dgm:chMax val="0"/>
          <dgm:bulletEnabled val="1"/>
        </dgm:presLayoutVars>
      </dgm:prSet>
      <dgm:spPr/>
    </dgm:pt>
    <dgm:pt modelId="{BDBEBBC2-21ED-447F-8D28-326D58E1C08B}" type="pres">
      <dgm:prSet presAssocID="{A8F3B153-572B-45C6-8A6B-5A5CEA655745}" presName="spacer" presStyleCnt="0"/>
      <dgm:spPr/>
    </dgm:pt>
    <dgm:pt modelId="{AFA93685-9D2F-45BB-A4AB-4B4FCD6F5F39}" type="pres">
      <dgm:prSet presAssocID="{56CEAF6D-E36B-4E70-A9AC-35349D07CDDA}" presName="parentText" presStyleLbl="node1" presStyleIdx="1" presStyleCnt="3">
        <dgm:presLayoutVars>
          <dgm:chMax val="0"/>
          <dgm:bulletEnabled val="1"/>
        </dgm:presLayoutVars>
      </dgm:prSet>
      <dgm:spPr/>
    </dgm:pt>
    <dgm:pt modelId="{3078C78F-BD85-4189-AAC7-627C779D60E8}" type="pres">
      <dgm:prSet presAssocID="{D69C55DA-5695-4C01-9006-83EDB02168E7}" presName="spacer" presStyleCnt="0"/>
      <dgm:spPr/>
    </dgm:pt>
    <dgm:pt modelId="{47B37C20-5D7B-4402-8CD8-1FD925DC8542}" type="pres">
      <dgm:prSet presAssocID="{B6B4FE52-5893-448B-897E-551982A8B3AD}" presName="parentText" presStyleLbl="node1" presStyleIdx="2" presStyleCnt="3">
        <dgm:presLayoutVars>
          <dgm:chMax val="0"/>
          <dgm:bulletEnabled val="1"/>
        </dgm:presLayoutVars>
      </dgm:prSet>
      <dgm:spPr/>
    </dgm:pt>
  </dgm:ptLst>
  <dgm:cxnLst>
    <dgm:cxn modelId="{10B07126-2865-4444-A28F-90EEEC9CABB7}" type="presOf" srcId="{C2732305-AA0F-469A-A88B-003AEE64A08D}" destId="{D0E143AC-C048-4FEC-BEDD-3F8A307736F9}" srcOrd="0" destOrd="0" presId="urn:microsoft.com/office/officeart/2005/8/layout/vList2"/>
    <dgm:cxn modelId="{A5CC156B-3468-4462-AD9D-F6C92CCCF7C2}" srcId="{5AA7070C-4672-4127-8ECF-2A7D0B7FC52E}" destId="{B6B4FE52-5893-448B-897E-551982A8B3AD}" srcOrd="2" destOrd="0" parTransId="{ED8C0D54-CB2D-4A6C-A0A3-473CE7FB9C0B}" sibTransId="{8CC5C94B-3D74-4E47-99CF-0CA36E443186}"/>
    <dgm:cxn modelId="{867C6986-89B4-40BC-A37C-008E5C190B6A}" srcId="{5AA7070C-4672-4127-8ECF-2A7D0B7FC52E}" destId="{56CEAF6D-E36B-4E70-A9AC-35349D07CDDA}" srcOrd="1" destOrd="0" parTransId="{2E64DF4D-6473-4733-B75B-84A5F0FF3CB2}" sibTransId="{D69C55DA-5695-4C01-9006-83EDB02168E7}"/>
    <dgm:cxn modelId="{340CDB86-DBFF-4806-8EC9-441B8C5C9ED9}" type="presOf" srcId="{5AA7070C-4672-4127-8ECF-2A7D0B7FC52E}" destId="{CAA18F15-4812-4C85-95AB-2A3EB1022966}" srcOrd="0" destOrd="0" presId="urn:microsoft.com/office/officeart/2005/8/layout/vList2"/>
    <dgm:cxn modelId="{D9EC5589-5F47-4E07-9D81-571A9FBE7F44}" type="presOf" srcId="{B6B4FE52-5893-448B-897E-551982A8B3AD}" destId="{47B37C20-5D7B-4402-8CD8-1FD925DC8542}" srcOrd="0" destOrd="0" presId="urn:microsoft.com/office/officeart/2005/8/layout/vList2"/>
    <dgm:cxn modelId="{4017C0C3-4483-4F3F-B635-59C665DF11D9}" type="presOf" srcId="{56CEAF6D-E36B-4E70-A9AC-35349D07CDDA}" destId="{AFA93685-9D2F-45BB-A4AB-4B4FCD6F5F39}" srcOrd="0" destOrd="0" presId="urn:microsoft.com/office/officeart/2005/8/layout/vList2"/>
    <dgm:cxn modelId="{CB3382FB-9D61-4F8B-A752-91A87A285EE2}" srcId="{5AA7070C-4672-4127-8ECF-2A7D0B7FC52E}" destId="{C2732305-AA0F-469A-A88B-003AEE64A08D}" srcOrd="0" destOrd="0" parTransId="{005BDB6F-554B-42B1-B30C-332CD416C8E4}" sibTransId="{A8F3B153-572B-45C6-8A6B-5A5CEA655745}"/>
    <dgm:cxn modelId="{804DB187-A4A8-4DFF-AFA1-D47D0FA6433A}" type="presParOf" srcId="{CAA18F15-4812-4C85-95AB-2A3EB1022966}" destId="{D0E143AC-C048-4FEC-BEDD-3F8A307736F9}" srcOrd="0" destOrd="0" presId="urn:microsoft.com/office/officeart/2005/8/layout/vList2"/>
    <dgm:cxn modelId="{9A78E6C6-2985-4690-83E7-25D12E926B6E}" type="presParOf" srcId="{CAA18F15-4812-4C85-95AB-2A3EB1022966}" destId="{BDBEBBC2-21ED-447F-8D28-326D58E1C08B}" srcOrd="1" destOrd="0" presId="urn:microsoft.com/office/officeart/2005/8/layout/vList2"/>
    <dgm:cxn modelId="{C9290301-123A-40DC-8ED2-4329A0B05207}" type="presParOf" srcId="{CAA18F15-4812-4C85-95AB-2A3EB1022966}" destId="{AFA93685-9D2F-45BB-A4AB-4B4FCD6F5F39}" srcOrd="2" destOrd="0" presId="urn:microsoft.com/office/officeart/2005/8/layout/vList2"/>
    <dgm:cxn modelId="{ABB88539-E77D-4A99-94A2-C47138E92054}" type="presParOf" srcId="{CAA18F15-4812-4C85-95AB-2A3EB1022966}" destId="{3078C78F-BD85-4189-AAC7-627C779D60E8}" srcOrd="3" destOrd="0" presId="urn:microsoft.com/office/officeart/2005/8/layout/vList2"/>
    <dgm:cxn modelId="{4FE98AF2-45F9-4FA6-90D7-6018B1874DC1}" type="presParOf" srcId="{CAA18F15-4812-4C85-95AB-2A3EB1022966}" destId="{47B37C20-5D7B-4402-8CD8-1FD925DC854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C4F2FE5-C89C-4834-AB97-CC5BFACE60D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9CC10A4-EA0F-4D24-87DD-26248B049C3B}">
      <dgm:prSet/>
      <dgm:spPr/>
      <dgm:t>
        <a:bodyPr/>
        <a:lstStyle/>
        <a:p>
          <a:r>
            <a:rPr lang="en-US"/>
            <a:t>The large switching with minimal routing design deploys switching at the access, distribution, and core layers.</a:t>
          </a:r>
        </a:p>
      </dgm:t>
    </dgm:pt>
    <dgm:pt modelId="{F6C6A250-E153-4A30-9564-4BD0047BB7CA}" type="parTrans" cxnId="{EACC366D-5F32-4D03-9209-1483DD18AC67}">
      <dgm:prSet/>
      <dgm:spPr/>
      <dgm:t>
        <a:bodyPr/>
        <a:lstStyle/>
        <a:p>
          <a:endParaRPr lang="en-US"/>
        </a:p>
      </dgm:t>
    </dgm:pt>
    <dgm:pt modelId="{86ABDFAD-8BB2-4E0D-A66C-2D1F31171C01}" type="sibTrans" cxnId="{EACC366D-5F32-4D03-9209-1483DD18AC67}">
      <dgm:prSet/>
      <dgm:spPr/>
      <dgm:t>
        <a:bodyPr/>
        <a:lstStyle/>
        <a:p>
          <a:endParaRPr lang="en-US"/>
        </a:p>
      </dgm:t>
    </dgm:pt>
    <dgm:pt modelId="{0959F76A-6A17-43FE-9EE7-EF66B9F429BA}">
      <dgm:prSet/>
      <dgm:spPr/>
      <dgm:t>
        <a:bodyPr/>
        <a:lstStyle/>
        <a:p>
          <a:r>
            <a:rPr lang="en-US"/>
            <a:t>At the distribution layer, routers are used to allow for inter-VLAN communication. </a:t>
          </a:r>
        </a:p>
      </dgm:t>
    </dgm:pt>
    <dgm:pt modelId="{2C818B7D-255F-472C-8148-1489D4651955}" type="parTrans" cxnId="{6778B46F-91B3-4812-B2B2-9F469393F81C}">
      <dgm:prSet/>
      <dgm:spPr/>
      <dgm:t>
        <a:bodyPr/>
        <a:lstStyle/>
        <a:p>
          <a:endParaRPr lang="en-US"/>
        </a:p>
      </dgm:t>
    </dgm:pt>
    <dgm:pt modelId="{2FF6FDBE-95AA-45DE-A29E-10E90512DB31}" type="sibTrans" cxnId="{6778B46F-91B3-4812-B2B2-9F469393F81C}">
      <dgm:prSet/>
      <dgm:spPr/>
      <dgm:t>
        <a:bodyPr/>
        <a:lstStyle/>
        <a:p>
          <a:endParaRPr lang="en-US"/>
        </a:p>
      </dgm:t>
    </dgm:pt>
    <dgm:pt modelId="{C97B6996-6138-40E0-9EA1-C58DEDA8E158}">
      <dgm:prSet/>
      <dgm:spPr/>
      <dgm:t>
        <a:bodyPr/>
        <a:lstStyle/>
        <a:p>
          <a:r>
            <a:rPr lang="en-US"/>
            <a:t>In this topology, routing is used only in the distribution layer, and the access layer depends on bandwidth through the distribution layer in order to gain access to high-speed switching functionality in the core layer.</a:t>
          </a:r>
        </a:p>
      </dgm:t>
    </dgm:pt>
    <dgm:pt modelId="{67B6BC79-ACC8-472B-B4E8-F9FD59AF69DC}" type="parTrans" cxnId="{B7B54D05-F5C2-44EB-B846-D7C80EF26748}">
      <dgm:prSet/>
      <dgm:spPr/>
      <dgm:t>
        <a:bodyPr/>
        <a:lstStyle/>
        <a:p>
          <a:endParaRPr lang="en-US"/>
        </a:p>
      </dgm:t>
    </dgm:pt>
    <dgm:pt modelId="{E0D819D3-40D6-4C4C-92B8-0D2D9AF4F673}" type="sibTrans" cxnId="{B7B54D05-F5C2-44EB-B846-D7C80EF26748}">
      <dgm:prSet/>
      <dgm:spPr/>
      <dgm:t>
        <a:bodyPr/>
        <a:lstStyle/>
        <a:p>
          <a:endParaRPr lang="en-US"/>
        </a:p>
      </dgm:t>
    </dgm:pt>
    <dgm:pt modelId="{5DAB9AEA-AE2C-44FB-A6D9-67A56275F5C8}" type="pres">
      <dgm:prSet presAssocID="{6C4F2FE5-C89C-4834-AB97-CC5BFACE60DB}" presName="linear" presStyleCnt="0">
        <dgm:presLayoutVars>
          <dgm:animLvl val="lvl"/>
          <dgm:resizeHandles val="exact"/>
        </dgm:presLayoutVars>
      </dgm:prSet>
      <dgm:spPr/>
    </dgm:pt>
    <dgm:pt modelId="{D9AFCA16-DFE2-4235-8369-AB30B1BF7764}" type="pres">
      <dgm:prSet presAssocID="{69CC10A4-EA0F-4D24-87DD-26248B049C3B}" presName="parentText" presStyleLbl="node1" presStyleIdx="0" presStyleCnt="3">
        <dgm:presLayoutVars>
          <dgm:chMax val="0"/>
          <dgm:bulletEnabled val="1"/>
        </dgm:presLayoutVars>
      </dgm:prSet>
      <dgm:spPr/>
    </dgm:pt>
    <dgm:pt modelId="{6F0FA913-8F68-4F07-A55F-AFCDD434A118}" type="pres">
      <dgm:prSet presAssocID="{86ABDFAD-8BB2-4E0D-A66C-2D1F31171C01}" presName="spacer" presStyleCnt="0"/>
      <dgm:spPr/>
    </dgm:pt>
    <dgm:pt modelId="{BEBD43CA-57CB-4FF9-9F83-C293B6B08F39}" type="pres">
      <dgm:prSet presAssocID="{0959F76A-6A17-43FE-9EE7-EF66B9F429BA}" presName="parentText" presStyleLbl="node1" presStyleIdx="1" presStyleCnt="3">
        <dgm:presLayoutVars>
          <dgm:chMax val="0"/>
          <dgm:bulletEnabled val="1"/>
        </dgm:presLayoutVars>
      </dgm:prSet>
      <dgm:spPr/>
    </dgm:pt>
    <dgm:pt modelId="{F697A062-6CAF-433E-B422-B2C45C411182}" type="pres">
      <dgm:prSet presAssocID="{2FF6FDBE-95AA-45DE-A29E-10E90512DB31}" presName="spacer" presStyleCnt="0"/>
      <dgm:spPr/>
    </dgm:pt>
    <dgm:pt modelId="{51F4BF55-F1C8-4096-A08B-5A0B7CB83E81}" type="pres">
      <dgm:prSet presAssocID="{C97B6996-6138-40E0-9EA1-C58DEDA8E158}" presName="parentText" presStyleLbl="node1" presStyleIdx="2" presStyleCnt="3">
        <dgm:presLayoutVars>
          <dgm:chMax val="0"/>
          <dgm:bulletEnabled val="1"/>
        </dgm:presLayoutVars>
      </dgm:prSet>
      <dgm:spPr/>
    </dgm:pt>
  </dgm:ptLst>
  <dgm:cxnLst>
    <dgm:cxn modelId="{B7B54D05-F5C2-44EB-B846-D7C80EF26748}" srcId="{6C4F2FE5-C89C-4834-AB97-CC5BFACE60DB}" destId="{C97B6996-6138-40E0-9EA1-C58DEDA8E158}" srcOrd="2" destOrd="0" parTransId="{67B6BC79-ACC8-472B-B4E8-F9FD59AF69DC}" sibTransId="{E0D819D3-40D6-4C4C-92B8-0D2D9AF4F673}"/>
    <dgm:cxn modelId="{670A300C-54C5-4BE8-9F9D-2949E038585C}" type="presOf" srcId="{C97B6996-6138-40E0-9EA1-C58DEDA8E158}" destId="{51F4BF55-F1C8-4096-A08B-5A0B7CB83E81}" srcOrd="0" destOrd="0" presId="urn:microsoft.com/office/officeart/2005/8/layout/vList2"/>
    <dgm:cxn modelId="{EACC366D-5F32-4D03-9209-1483DD18AC67}" srcId="{6C4F2FE5-C89C-4834-AB97-CC5BFACE60DB}" destId="{69CC10A4-EA0F-4D24-87DD-26248B049C3B}" srcOrd="0" destOrd="0" parTransId="{F6C6A250-E153-4A30-9564-4BD0047BB7CA}" sibTransId="{86ABDFAD-8BB2-4E0D-A66C-2D1F31171C01}"/>
    <dgm:cxn modelId="{6778B46F-91B3-4812-B2B2-9F469393F81C}" srcId="{6C4F2FE5-C89C-4834-AB97-CC5BFACE60DB}" destId="{0959F76A-6A17-43FE-9EE7-EF66B9F429BA}" srcOrd="1" destOrd="0" parTransId="{2C818B7D-255F-472C-8148-1489D4651955}" sibTransId="{2FF6FDBE-95AA-45DE-A29E-10E90512DB31}"/>
    <dgm:cxn modelId="{8696B377-839B-4DEF-87F4-CE76DA6F4C69}" type="presOf" srcId="{69CC10A4-EA0F-4D24-87DD-26248B049C3B}" destId="{D9AFCA16-DFE2-4235-8369-AB30B1BF7764}" srcOrd="0" destOrd="0" presId="urn:microsoft.com/office/officeart/2005/8/layout/vList2"/>
    <dgm:cxn modelId="{2827D687-29ED-4E98-A32F-6A405990AD8A}" type="presOf" srcId="{6C4F2FE5-C89C-4834-AB97-CC5BFACE60DB}" destId="{5DAB9AEA-AE2C-44FB-A6D9-67A56275F5C8}" srcOrd="0" destOrd="0" presId="urn:microsoft.com/office/officeart/2005/8/layout/vList2"/>
    <dgm:cxn modelId="{061DB7FF-36BD-4CDF-9633-620ADC159548}" type="presOf" srcId="{0959F76A-6A17-43FE-9EE7-EF66B9F429BA}" destId="{BEBD43CA-57CB-4FF9-9F83-C293B6B08F39}" srcOrd="0" destOrd="0" presId="urn:microsoft.com/office/officeart/2005/8/layout/vList2"/>
    <dgm:cxn modelId="{E39FF6E4-21BC-4A93-8954-48D5952A5546}" type="presParOf" srcId="{5DAB9AEA-AE2C-44FB-A6D9-67A56275F5C8}" destId="{D9AFCA16-DFE2-4235-8369-AB30B1BF7764}" srcOrd="0" destOrd="0" presId="urn:microsoft.com/office/officeart/2005/8/layout/vList2"/>
    <dgm:cxn modelId="{F07A7A2A-3316-4500-8C27-FBEAFD6BD810}" type="presParOf" srcId="{5DAB9AEA-AE2C-44FB-A6D9-67A56275F5C8}" destId="{6F0FA913-8F68-4F07-A55F-AFCDD434A118}" srcOrd="1" destOrd="0" presId="urn:microsoft.com/office/officeart/2005/8/layout/vList2"/>
    <dgm:cxn modelId="{C398BD88-5D6B-4858-AF89-B27225B44C51}" type="presParOf" srcId="{5DAB9AEA-AE2C-44FB-A6D9-67A56275F5C8}" destId="{BEBD43CA-57CB-4FF9-9F83-C293B6B08F39}" srcOrd="2" destOrd="0" presId="urn:microsoft.com/office/officeart/2005/8/layout/vList2"/>
    <dgm:cxn modelId="{B8292683-95A2-49C0-822B-9E20F77A8089}" type="presParOf" srcId="{5DAB9AEA-AE2C-44FB-A6D9-67A56275F5C8}" destId="{F697A062-6CAF-433E-B422-B2C45C411182}" srcOrd="3" destOrd="0" presId="urn:microsoft.com/office/officeart/2005/8/layout/vList2"/>
    <dgm:cxn modelId="{9D37923F-6A4C-41D5-9B29-6EDA1B2DF976}" type="presParOf" srcId="{5DAB9AEA-AE2C-44FB-A6D9-67A56275F5C8}" destId="{51F4BF55-F1C8-4096-A08B-5A0B7CB83E81}"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CEAD1E1D-F574-4121-ABBA-06C6B25AC3C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61423F4-D926-4B6D-BC7F-0EAE130E9BE8}">
      <dgm:prSet/>
      <dgm:spPr/>
      <dgm:t>
        <a:bodyPr/>
        <a:lstStyle/>
        <a:p>
          <a:r>
            <a:rPr lang="en-US"/>
            <a:t>The distributed routing and switching design follows the LAN hierarchical network model both physically and logically, which allows this design to scale very well.</a:t>
          </a:r>
        </a:p>
      </dgm:t>
    </dgm:pt>
    <dgm:pt modelId="{E06760A4-C625-4CC7-8734-1D85A32704FC}" type="parTrans" cxnId="{52BCEEB4-C498-4BB4-91ED-EF45B4C25418}">
      <dgm:prSet/>
      <dgm:spPr/>
      <dgm:t>
        <a:bodyPr/>
        <a:lstStyle/>
        <a:p>
          <a:endParaRPr lang="en-US"/>
        </a:p>
      </dgm:t>
    </dgm:pt>
    <dgm:pt modelId="{CAF25506-363C-4966-AD02-0FED103DC85E}" type="sibTrans" cxnId="{52BCEEB4-C498-4BB4-91ED-EF45B4C25418}">
      <dgm:prSet/>
      <dgm:spPr/>
      <dgm:t>
        <a:bodyPr/>
        <a:lstStyle/>
        <a:p>
          <a:endParaRPr lang="en-US"/>
        </a:p>
      </dgm:t>
    </dgm:pt>
    <dgm:pt modelId="{C86AB09D-79AA-46ED-A6D7-FADA03C2AD72}">
      <dgm:prSet/>
      <dgm:spPr/>
      <dgm:t>
        <a:bodyPr/>
        <a:lstStyle/>
        <a:p>
          <a:r>
            <a:rPr lang="en-US"/>
            <a:t>This design is optimized for networks that adhere to the 20/80 rule, which is the majority of modern-day client-server networks.</a:t>
          </a:r>
        </a:p>
      </dgm:t>
    </dgm:pt>
    <dgm:pt modelId="{64999263-D07D-4FBB-B071-95F2C6798C7D}" type="parTrans" cxnId="{239DA944-4F1E-4342-A532-CA5DC9559D74}">
      <dgm:prSet/>
      <dgm:spPr/>
      <dgm:t>
        <a:bodyPr/>
        <a:lstStyle/>
        <a:p>
          <a:endParaRPr lang="en-US"/>
        </a:p>
      </dgm:t>
    </dgm:pt>
    <dgm:pt modelId="{C4590619-3CA2-4DA3-8E94-8EF055A0AB6C}" type="sibTrans" cxnId="{239DA944-4F1E-4342-A532-CA5DC9559D74}">
      <dgm:prSet/>
      <dgm:spPr/>
      <dgm:t>
        <a:bodyPr/>
        <a:lstStyle/>
        <a:p>
          <a:endParaRPr lang="en-US"/>
        </a:p>
      </dgm:t>
    </dgm:pt>
    <dgm:pt modelId="{B1BA653D-5C78-40CC-9A08-D66090916313}">
      <dgm:prSet/>
      <dgm:spPr/>
      <dgm:t>
        <a:bodyPr/>
        <a:lstStyle/>
        <a:p>
          <a:r>
            <a:rPr lang="en-US"/>
            <a:t>This is the most common campus LAN design model in modern-day networks.</a:t>
          </a:r>
        </a:p>
      </dgm:t>
    </dgm:pt>
    <dgm:pt modelId="{306B4E7A-3D25-469D-B797-E66BFD16EE87}" type="parTrans" cxnId="{3B3A9F03-3330-4A9A-A7F3-019483569E0C}">
      <dgm:prSet/>
      <dgm:spPr/>
      <dgm:t>
        <a:bodyPr/>
        <a:lstStyle/>
        <a:p>
          <a:endParaRPr lang="en-US"/>
        </a:p>
      </dgm:t>
    </dgm:pt>
    <dgm:pt modelId="{63816328-F9B1-46E7-B92C-46087BD57EBD}" type="sibTrans" cxnId="{3B3A9F03-3330-4A9A-A7F3-019483569E0C}">
      <dgm:prSet/>
      <dgm:spPr/>
      <dgm:t>
        <a:bodyPr/>
        <a:lstStyle/>
        <a:p>
          <a:endParaRPr lang="en-US"/>
        </a:p>
      </dgm:t>
    </dgm:pt>
    <dgm:pt modelId="{07C59F75-B1CB-4CAE-95B4-BF2BBD7F4255}" type="pres">
      <dgm:prSet presAssocID="{CEAD1E1D-F574-4121-ABBA-06C6B25AC3C7}" presName="linear" presStyleCnt="0">
        <dgm:presLayoutVars>
          <dgm:animLvl val="lvl"/>
          <dgm:resizeHandles val="exact"/>
        </dgm:presLayoutVars>
      </dgm:prSet>
      <dgm:spPr/>
    </dgm:pt>
    <dgm:pt modelId="{32D9A69C-F504-41C8-BAA6-0A15260FF936}" type="pres">
      <dgm:prSet presAssocID="{D61423F4-D926-4B6D-BC7F-0EAE130E9BE8}" presName="parentText" presStyleLbl="node1" presStyleIdx="0" presStyleCnt="3">
        <dgm:presLayoutVars>
          <dgm:chMax val="0"/>
          <dgm:bulletEnabled val="1"/>
        </dgm:presLayoutVars>
      </dgm:prSet>
      <dgm:spPr/>
    </dgm:pt>
    <dgm:pt modelId="{337F96FF-2A89-4DF7-BE33-FC953FBA945C}" type="pres">
      <dgm:prSet presAssocID="{CAF25506-363C-4966-AD02-0FED103DC85E}" presName="spacer" presStyleCnt="0"/>
      <dgm:spPr/>
    </dgm:pt>
    <dgm:pt modelId="{552913E7-B596-4A4B-A438-868F27D28B87}" type="pres">
      <dgm:prSet presAssocID="{C86AB09D-79AA-46ED-A6D7-FADA03C2AD72}" presName="parentText" presStyleLbl="node1" presStyleIdx="1" presStyleCnt="3">
        <dgm:presLayoutVars>
          <dgm:chMax val="0"/>
          <dgm:bulletEnabled val="1"/>
        </dgm:presLayoutVars>
      </dgm:prSet>
      <dgm:spPr/>
    </dgm:pt>
    <dgm:pt modelId="{86313730-FA27-4FDA-A8CA-EFFB421DEB06}" type="pres">
      <dgm:prSet presAssocID="{C4590619-3CA2-4DA3-8E94-8EF055A0AB6C}" presName="spacer" presStyleCnt="0"/>
      <dgm:spPr/>
    </dgm:pt>
    <dgm:pt modelId="{6C949375-1370-4693-A0DA-3E591B3EE65A}" type="pres">
      <dgm:prSet presAssocID="{B1BA653D-5C78-40CC-9A08-D66090916313}" presName="parentText" presStyleLbl="node1" presStyleIdx="2" presStyleCnt="3">
        <dgm:presLayoutVars>
          <dgm:chMax val="0"/>
          <dgm:bulletEnabled val="1"/>
        </dgm:presLayoutVars>
      </dgm:prSet>
      <dgm:spPr/>
    </dgm:pt>
  </dgm:ptLst>
  <dgm:cxnLst>
    <dgm:cxn modelId="{3B3A9F03-3330-4A9A-A7F3-019483569E0C}" srcId="{CEAD1E1D-F574-4121-ABBA-06C6B25AC3C7}" destId="{B1BA653D-5C78-40CC-9A08-D66090916313}" srcOrd="2" destOrd="0" parTransId="{306B4E7A-3D25-469D-B797-E66BFD16EE87}" sibTransId="{63816328-F9B1-46E7-B92C-46087BD57EBD}"/>
    <dgm:cxn modelId="{B24A661A-063D-46C6-B28B-5570C8155419}" type="presOf" srcId="{B1BA653D-5C78-40CC-9A08-D66090916313}" destId="{6C949375-1370-4693-A0DA-3E591B3EE65A}" srcOrd="0" destOrd="0" presId="urn:microsoft.com/office/officeart/2005/8/layout/vList2"/>
    <dgm:cxn modelId="{DBEC8D36-F7F4-4E7A-BB90-286482EC6A87}" type="presOf" srcId="{D61423F4-D926-4B6D-BC7F-0EAE130E9BE8}" destId="{32D9A69C-F504-41C8-BAA6-0A15260FF936}" srcOrd="0" destOrd="0" presId="urn:microsoft.com/office/officeart/2005/8/layout/vList2"/>
    <dgm:cxn modelId="{4F17E33B-5D23-4A72-86EE-27BD8AD63C2A}" type="presOf" srcId="{CEAD1E1D-F574-4121-ABBA-06C6B25AC3C7}" destId="{07C59F75-B1CB-4CAE-95B4-BF2BBD7F4255}" srcOrd="0" destOrd="0" presId="urn:microsoft.com/office/officeart/2005/8/layout/vList2"/>
    <dgm:cxn modelId="{239DA944-4F1E-4342-A532-CA5DC9559D74}" srcId="{CEAD1E1D-F574-4121-ABBA-06C6B25AC3C7}" destId="{C86AB09D-79AA-46ED-A6D7-FADA03C2AD72}" srcOrd="1" destOrd="0" parTransId="{64999263-D07D-4FBB-B071-95F2C6798C7D}" sibTransId="{C4590619-3CA2-4DA3-8E94-8EF055A0AB6C}"/>
    <dgm:cxn modelId="{52BCEEB4-C498-4BB4-91ED-EF45B4C25418}" srcId="{CEAD1E1D-F574-4121-ABBA-06C6B25AC3C7}" destId="{D61423F4-D926-4B6D-BC7F-0EAE130E9BE8}" srcOrd="0" destOrd="0" parTransId="{E06760A4-C625-4CC7-8734-1D85A32704FC}" sibTransId="{CAF25506-363C-4966-AD02-0FED103DC85E}"/>
    <dgm:cxn modelId="{00FE05EE-B0B2-4DE6-ACA2-186AF94660A4}" type="presOf" srcId="{C86AB09D-79AA-46ED-A6D7-FADA03C2AD72}" destId="{552913E7-B596-4A4B-A438-868F27D28B87}" srcOrd="0" destOrd="0" presId="urn:microsoft.com/office/officeart/2005/8/layout/vList2"/>
    <dgm:cxn modelId="{363F4546-FD29-4C0F-A60F-4AD9F579C3A7}" type="presParOf" srcId="{07C59F75-B1CB-4CAE-95B4-BF2BBD7F4255}" destId="{32D9A69C-F504-41C8-BAA6-0A15260FF936}" srcOrd="0" destOrd="0" presId="urn:microsoft.com/office/officeart/2005/8/layout/vList2"/>
    <dgm:cxn modelId="{B819B16D-E1CC-41F5-AFAC-ACAE47807478}" type="presParOf" srcId="{07C59F75-B1CB-4CAE-95B4-BF2BBD7F4255}" destId="{337F96FF-2A89-4DF7-BE33-FC953FBA945C}" srcOrd="1" destOrd="0" presId="urn:microsoft.com/office/officeart/2005/8/layout/vList2"/>
    <dgm:cxn modelId="{48CC19E5-FEA0-4E60-8D7A-A8B5CBC73BA8}" type="presParOf" srcId="{07C59F75-B1CB-4CAE-95B4-BF2BBD7F4255}" destId="{552913E7-B596-4A4B-A438-868F27D28B87}" srcOrd="2" destOrd="0" presId="urn:microsoft.com/office/officeart/2005/8/layout/vList2"/>
    <dgm:cxn modelId="{47CBDA8A-1FB5-4BA8-B776-FEC71158602B}" type="presParOf" srcId="{07C59F75-B1CB-4CAE-95B4-BF2BBD7F4255}" destId="{86313730-FA27-4FDA-A8CA-EFFB421DEB06}" srcOrd="3" destOrd="0" presId="urn:microsoft.com/office/officeart/2005/8/layout/vList2"/>
    <dgm:cxn modelId="{8C514E6B-4942-4A09-87DF-27C10210C751}" type="presParOf" srcId="{07C59F75-B1CB-4CAE-95B4-BF2BBD7F4255}" destId="{6C949375-1370-4693-A0DA-3E591B3EE65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DAFED5-358F-4714-9EB7-631BF20AF4E0}"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798CA9EC-E943-4E59-9508-7DBB6A15D35A}">
      <dgm:prSet/>
      <dgm:spPr/>
      <dgm:t>
        <a:bodyPr/>
        <a:lstStyle/>
        <a:p>
          <a:r>
            <a:rPr lang="en-US" b="0" i="0"/>
            <a:t>Cable</a:t>
          </a:r>
          <a:endParaRPr lang="en-US"/>
        </a:p>
      </dgm:t>
    </dgm:pt>
    <dgm:pt modelId="{21C17F74-CF05-4317-B677-FE507E262D78}" type="parTrans" cxnId="{93D6252A-B910-4642-8901-21E65AC7848D}">
      <dgm:prSet/>
      <dgm:spPr/>
      <dgm:t>
        <a:bodyPr/>
        <a:lstStyle/>
        <a:p>
          <a:endParaRPr lang="en-US"/>
        </a:p>
      </dgm:t>
    </dgm:pt>
    <dgm:pt modelId="{8B1C94D0-A309-4F24-9857-6E5D6D2CD5EE}" type="sibTrans" cxnId="{93D6252A-B910-4642-8901-21E65AC7848D}">
      <dgm:prSet/>
      <dgm:spPr/>
      <dgm:t>
        <a:bodyPr/>
        <a:lstStyle/>
        <a:p>
          <a:endParaRPr lang="en-US"/>
        </a:p>
      </dgm:t>
    </dgm:pt>
    <dgm:pt modelId="{64EBB128-37B5-479B-A278-65E1E28A098C}">
      <dgm:prSet/>
      <dgm:spPr/>
      <dgm:t>
        <a:bodyPr/>
        <a:lstStyle/>
        <a:p>
          <a:r>
            <a:rPr lang="en-US" b="0" i="0"/>
            <a:t>Cable Internet is similar to DSL, it also became popular since most homes and buildings have a cable connection. Cable Internet uses the DOCSIS (Data Over Cable Service Interface Specification) standard to transport data over a coaxial cable.</a:t>
          </a:r>
          <a:endParaRPr lang="en-US"/>
        </a:p>
      </dgm:t>
    </dgm:pt>
    <dgm:pt modelId="{E0FC2D82-0EC1-4F4C-87B2-1650953D5F97}" type="parTrans" cxnId="{29911E79-E0FF-4384-878F-84FC813B888A}">
      <dgm:prSet/>
      <dgm:spPr/>
      <dgm:t>
        <a:bodyPr/>
        <a:lstStyle/>
        <a:p>
          <a:endParaRPr lang="en-US"/>
        </a:p>
      </dgm:t>
    </dgm:pt>
    <dgm:pt modelId="{32143BD7-5F81-4712-8519-D4369C2F8EFC}" type="sibTrans" cxnId="{29911E79-E0FF-4384-878F-84FC813B888A}">
      <dgm:prSet/>
      <dgm:spPr/>
      <dgm:t>
        <a:bodyPr/>
        <a:lstStyle/>
        <a:p>
          <a:endParaRPr lang="en-US"/>
        </a:p>
      </dgm:t>
    </dgm:pt>
    <dgm:pt modelId="{CC18BC1A-05B0-4A76-87F9-B830A1E1A056}">
      <dgm:prSet/>
      <dgm:spPr/>
      <dgm:t>
        <a:bodyPr/>
        <a:lstStyle/>
        <a:p>
          <a:r>
            <a:rPr lang="en-US" b="0" i="0"/>
            <a:t>Coaxial cables offer a wider frequency range than the two pair phone cables we use for DSL, allowing higher throughput. Some cable providers offer ~ 300 Mbit connections.</a:t>
          </a:r>
          <a:endParaRPr lang="en-US"/>
        </a:p>
      </dgm:t>
    </dgm:pt>
    <dgm:pt modelId="{1DAD728A-C9E9-4DAA-9EC4-7D7B49E1D20C}" type="parTrans" cxnId="{B62D155E-8569-4E7B-8F76-60D35DACA701}">
      <dgm:prSet/>
      <dgm:spPr/>
      <dgm:t>
        <a:bodyPr/>
        <a:lstStyle/>
        <a:p>
          <a:endParaRPr lang="en-US"/>
        </a:p>
      </dgm:t>
    </dgm:pt>
    <dgm:pt modelId="{D46ADD9E-25F3-4D9E-932F-ACD0A8F3A34E}" type="sibTrans" cxnId="{B62D155E-8569-4E7B-8F76-60D35DACA701}">
      <dgm:prSet/>
      <dgm:spPr/>
      <dgm:t>
        <a:bodyPr/>
        <a:lstStyle/>
        <a:p>
          <a:endParaRPr lang="en-US"/>
        </a:p>
      </dgm:t>
    </dgm:pt>
    <dgm:pt modelId="{32824982-93C8-4262-BEA7-960382200FE9}">
      <dgm:prSet/>
      <dgm:spPr/>
      <dgm:t>
        <a:bodyPr/>
        <a:lstStyle/>
        <a:p>
          <a:r>
            <a:rPr lang="en-US" b="0" i="0"/>
            <a:t>Cable internet often offers higher bandwidth but this can depend on the number of subscribers on the network.</a:t>
          </a:r>
          <a:endParaRPr lang="en-US"/>
        </a:p>
      </dgm:t>
    </dgm:pt>
    <dgm:pt modelId="{08C08577-CD73-4A06-AA63-FCC86D3921C6}" type="parTrans" cxnId="{2853E448-FE1B-4722-BCCE-D3428B5F06F6}">
      <dgm:prSet/>
      <dgm:spPr/>
      <dgm:t>
        <a:bodyPr/>
        <a:lstStyle/>
        <a:p>
          <a:endParaRPr lang="en-US"/>
        </a:p>
      </dgm:t>
    </dgm:pt>
    <dgm:pt modelId="{EA6637DD-2203-4AC1-8EAC-9D03C5060A4E}" type="sibTrans" cxnId="{2853E448-FE1B-4722-BCCE-D3428B5F06F6}">
      <dgm:prSet/>
      <dgm:spPr/>
      <dgm:t>
        <a:bodyPr/>
        <a:lstStyle/>
        <a:p>
          <a:endParaRPr lang="en-US"/>
        </a:p>
      </dgm:t>
    </dgm:pt>
    <dgm:pt modelId="{24FA6EC0-893E-4FCA-8762-252887C292A0}">
      <dgm:prSet/>
      <dgm:spPr/>
      <dgm:t>
        <a:bodyPr/>
        <a:lstStyle/>
        <a:p>
          <a:r>
            <a:rPr lang="en-US" b="0" i="0"/>
            <a:t>Ethernet</a:t>
          </a:r>
          <a:endParaRPr lang="en-US"/>
        </a:p>
      </dgm:t>
    </dgm:pt>
    <dgm:pt modelId="{22F53753-8B46-4E0A-B157-8AF596A9833E}" type="parTrans" cxnId="{EBEF27CB-000A-4558-AD83-CE3D1266BE43}">
      <dgm:prSet/>
      <dgm:spPr/>
      <dgm:t>
        <a:bodyPr/>
        <a:lstStyle/>
        <a:p>
          <a:endParaRPr lang="en-US"/>
        </a:p>
      </dgm:t>
    </dgm:pt>
    <dgm:pt modelId="{E5C25C5D-FC18-4601-BD57-E8E1D16085E7}" type="sibTrans" cxnId="{EBEF27CB-000A-4558-AD83-CE3D1266BE43}">
      <dgm:prSet/>
      <dgm:spPr/>
      <dgm:t>
        <a:bodyPr/>
        <a:lstStyle/>
        <a:p>
          <a:endParaRPr lang="en-US"/>
        </a:p>
      </dgm:t>
    </dgm:pt>
    <dgm:pt modelId="{AF383ACB-66FE-43A4-8373-F0E03AB42FA5}">
      <dgm:prSet/>
      <dgm:spPr/>
      <dgm:t>
        <a:bodyPr/>
        <a:lstStyle/>
        <a:p>
          <a:r>
            <a:rPr lang="en-US" b="0" i="0"/>
            <a:t>Ethernet has also made its way to the WAN. The 1000BASE-ZX standard, for example, supports a distance of ~40 miles over single-mode fiber connections.</a:t>
          </a:r>
          <a:endParaRPr lang="en-US"/>
        </a:p>
      </dgm:t>
    </dgm:pt>
    <dgm:pt modelId="{2A137C93-F145-43EB-821C-893F566531D4}" type="parTrans" cxnId="{42A8380A-0F34-406A-A21A-D7BA43A5C60A}">
      <dgm:prSet/>
      <dgm:spPr/>
      <dgm:t>
        <a:bodyPr/>
        <a:lstStyle/>
        <a:p>
          <a:endParaRPr lang="en-US"/>
        </a:p>
      </dgm:t>
    </dgm:pt>
    <dgm:pt modelId="{F30FD027-983D-483E-B9CA-2A37FED11EA4}" type="sibTrans" cxnId="{42A8380A-0F34-406A-A21A-D7BA43A5C60A}">
      <dgm:prSet/>
      <dgm:spPr/>
      <dgm:t>
        <a:bodyPr/>
        <a:lstStyle/>
        <a:p>
          <a:endParaRPr lang="en-US"/>
        </a:p>
      </dgm:t>
    </dgm:pt>
    <dgm:pt modelId="{A422625A-C608-45AE-952B-7A1501B61466}">
      <dgm:prSet/>
      <dgm:spPr/>
      <dgm:t>
        <a:bodyPr/>
        <a:lstStyle/>
        <a:p>
          <a:r>
            <a:rPr lang="en-US" b="0" i="0"/>
            <a:t>On each customer site, we have a router with a fiber connection to the Ethernet WAN provider. The connection at the service provider side is called the POP (Point of Presence). Many providers call this an Ethernet private line. It’s also possible to have more than two sites, creating a multi-access network.</a:t>
          </a:r>
          <a:endParaRPr lang="en-US"/>
        </a:p>
      </dgm:t>
    </dgm:pt>
    <dgm:pt modelId="{85142569-8528-40FF-B80F-439CD88CD4C8}" type="parTrans" cxnId="{8EFB9BC7-43F1-45FA-965C-2F3519F08342}">
      <dgm:prSet/>
      <dgm:spPr/>
      <dgm:t>
        <a:bodyPr/>
        <a:lstStyle/>
        <a:p>
          <a:endParaRPr lang="en-US"/>
        </a:p>
      </dgm:t>
    </dgm:pt>
    <dgm:pt modelId="{8D2738A1-5461-462C-BA1E-8A62D11A47DF}" type="sibTrans" cxnId="{8EFB9BC7-43F1-45FA-965C-2F3519F08342}">
      <dgm:prSet/>
      <dgm:spPr/>
      <dgm:t>
        <a:bodyPr/>
        <a:lstStyle/>
        <a:p>
          <a:endParaRPr lang="en-US"/>
        </a:p>
      </dgm:t>
    </dgm:pt>
    <dgm:pt modelId="{A3EAC230-5620-4B01-A8C9-F53824669F75}" type="pres">
      <dgm:prSet presAssocID="{64DAFED5-358F-4714-9EB7-631BF20AF4E0}" presName="Name0" presStyleCnt="0">
        <dgm:presLayoutVars>
          <dgm:dir/>
          <dgm:animLvl val="lvl"/>
          <dgm:resizeHandles val="exact"/>
        </dgm:presLayoutVars>
      </dgm:prSet>
      <dgm:spPr/>
    </dgm:pt>
    <dgm:pt modelId="{511E88F4-6FF4-4A73-8F41-2A705564E9CC}" type="pres">
      <dgm:prSet presAssocID="{798CA9EC-E943-4E59-9508-7DBB6A15D35A}" presName="composite" presStyleCnt="0"/>
      <dgm:spPr/>
    </dgm:pt>
    <dgm:pt modelId="{B0166713-801B-411B-8509-4DD551B71B83}" type="pres">
      <dgm:prSet presAssocID="{798CA9EC-E943-4E59-9508-7DBB6A15D35A}" presName="parTx" presStyleLbl="alignNode1" presStyleIdx="0" presStyleCnt="2">
        <dgm:presLayoutVars>
          <dgm:chMax val="0"/>
          <dgm:chPref val="0"/>
          <dgm:bulletEnabled val="1"/>
        </dgm:presLayoutVars>
      </dgm:prSet>
      <dgm:spPr/>
    </dgm:pt>
    <dgm:pt modelId="{9B23ADB5-B93E-48E8-A1BE-00C789C56DE7}" type="pres">
      <dgm:prSet presAssocID="{798CA9EC-E943-4E59-9508-7DBB6A15D35A}" presName="desTx" presStyleLbl="alignAccFollowNode1" presStyleIdx="0" presStyleCnt="2">
        <dgm:presLayoutVars>
          <dgm:bulletEnabled val="1"/>
        </dgm:presLayoutVars>
      </dgm:prSet>
      <dgm:spPr/>
    </dgm:pt>
    <dgm:pt modelId="{70200995-968F-4D24-8B3E-FD43A3975467}" type="pres">
      <dgm:prSet presAssocID="{8B1C94D0-A309-4F24-9857-6E5D6D2CD5EE}" presName="space" presStyleCnt="0"/>
      <dgm:spPr/>
    </dgm:pt>
    <dgm:pt modelId="{3443F12B-DDCB-4235-804A-30AC6E531B60}" type="pres">
      <dgm:prSet presAssocID="{24FA6EC0-893E-4FCA-8762-252887C292A0}" presName="composite" presStyleCnt="0"/>
      <dgm:spPr/>
    </dgm:pt>
    <dgm:pt modelId="{535FE2A5-ECAB-44CD-BED6-522ED24BF73C}" type="pres">
      <dgm:prSet presAssocID="{24FA6EC0-893E-4FCA-8762-252887C292A0}" presName="parTx" presStyleLbl="alignNode1" presStyleIdx="1" presStyleCnt="2">
        <dgm:presLayoutVars>
          <dgm:chMax val="0"/>
          <dgm:chPref val="0"/>
          <dgm:bulletEnabled val="1"/>
        </dgm:presLayoutVars>
      </dgm:prSet>
      <dgm:spPr/>
    </dgm:pt>
    <dgm:pt modelId="{7AE959E9-6EEC-436D-8814-D02E39385E1A}" type="pres">
      <dgm:prSet presAssocID="{24FA6EC0-893E-4FCA-8762-252887C292A0}" presName="desTx" presStyleLbl="alignAccFollowNode1" presStyleIdx="1" presStyleCnt="2">
        <dgm:presLayoutVars>
          <dgm:bulletEnabled val="1"/>
        </dgm:presLayoutVars>
      </dgm:prSet>
      <dgm:spPr/>
    </dgm:pt>
  </dgm:ptLst>
  <dgm:cxnLst>
    <dgm:cxn modelId="{4F414B06-AD45-4ED0-8957-F772CF7B9164}" type="presOf" srcId="{A422625A-C608-45AE-952B-7A1501B61466}" destId="{7AE959E9-6EEC-436D-8814-D02E39385E1A}" srcOrd="0" destOrd="1" presId="urn:microsoft.com/office/officeart/2005/8/layout/hList1"/>
    <dgm:cxn modelId="{42A8380A-0F34-406A-A21A-D7BA43A5C60A}" srcId="{24FA6EC0-893E-4FCA-8762-252887C292A0}" destId="{AF383ACB-66FE-43A4-8373-F0E03AB42FA5}" srcOrd="0" destOrd="0" parTransId="{2A137C93-F145-43EB-821C-893F566531D4}" sibTransId="{F30FD027-983D-483E-B9CA-2A37FED11EA4}"/>
    <dgm:cxn modelId="{7446AD26-E804-4B38-B807-1DA86D53D235}" type="presOf" srcId="{32824982-93C8-4262-BEA7-960382200FE9}" destId="{9B23ADB5-B93E-48E8-A1BE-00C789C56DE7}" srcOrd="0" destOrd="2" presId="urn:microsoft.com/office/officeart/2005/8/layout/hList1"/>
    <dgm:cxn modelId="{93D6252A-B910-4642-8901-21E65AC7848D}" srcId="{64DAFED5-358F-4714-9EB7-631BF20AF4E0}" destId="{798CA9EC-E943-4E59-9508-7DBB6A15D35A}" srcOrd="0" destOrd="0" parTransId="{21C17F74-CF05-4317-B677-FE507E262D78}" sibTransId="{8B1C94D0-A309-4F24-9857-6E5D6D2CD5EE}"/>
    <dgm:cxn modelId="{B62D155E-8569-4E7B-8F76-60D35DACA701}" srcId="{798CA9EC-E943-4E59-9508-7DBB6A15D35A}" destId="{CC18BC1A-05B0-4A76-87F9-B830A1E1A056}" srcOrd="1" destOrd="0" parTransId="{1DAD728A-C9E9-4DAA-9EC4-7D7B49E1D20C}" sibTransId="{D46ADD9E-25F3-4D9E-932F-ACD0A8F3A34E}"/>
    <dgm:cxn modelId="{2853E448-FE1B-4722-BCCE-D3428B5F06F6}" srcId="{798CA9EC-E943-4E59-9508-7DBB6A15D35A}" destId="{32824982-93C8-4262-BEA7-960382200FE9}" srcOrd="2" destOrd="0" parTransId="{08C08577-CD73-4A06-AA63-FCC86D3921C6}" sibTransId="{EA6637DD-2203-4AC1-8EAC-9D03C5060A4E}"/>
    <dgm:cxn modelId="{DF936A52-1DF0-4D96-BE47-F90BCA21230C}" type="presOf" srcId="{64EBB128-37B5-479B-A278-65E1E28A098C}" destId="{9B23ADB5-B93E-48E8-A1BE-00C789C56DE7}" srcOrd="0" destOrd="0" presId="urn:microsoft.com/office/officeart/2005/8/layout/hList1"/>
    <dgm:cxn modelId="{29911E79-E0FF-4384-878F-84FC813B888A}" srcId="{798CA9EC-E943-4E59-9508-7DBB6A15D35A}" destId="{64EBB128-37B5-479B-A278-65E1E28A098C}" srcOrd="0" destOrd="0" parTransId="{E0FC2D82-0EC1-4F4C-87B2-1650953D5F97}" sibTransId="{32143BD7-5F81-4712-8519-D4369C2F8EFC}"/>
    <dgm:cxn modelId="{2F391290-6537-4DF1-9BD2-75CCAB94BE99}" type="presOf" srcId="{CC18BC1A-05B0-4A76-87F9-B830A1E1A056}" destId="{9B23ADB5-B93E-48E8-A1BE-00C789C56DE7}" srcOrd="0" destOrd="1" presId="urn:microsoft.com/office/officeart/2005/8/layout/hList1"/>
    <dgm:cxn modelId="{550BF894-A422-4237-92D8-C639EA3D9C5A}" type="presOf" srcId="{AF383ACB-66FE-43A4-8373-F0E03AB42FA5}" destId="{7AE959E9-6EEC-436D-8814-D02E39385E1A}" srcOrd="0" destOrd="0" presId="urn:microsoft.com/office/officeart/2005/8/layout/hList1"/>
    <dgm:cxn modelId="{04D32197-4012-4A8A-95CE-B068C9D51866}" type="presOf" srcId="{64DAFED5-358F-4714-9EB7-631BF20AF4E0}" destId="{A3EAC230-5620-4B01-A8C9-F53824669F75}" srcOrd="0" destOrd="0" presId="urn:microsoft.com/office/officeart/2005/8/layout/hList1"/>
    <dgm:cxn modelId="{8EFB9BC7-43F1-45FA-965C-2F3519F08342}" srcId="{24FA6EC0-893E-4FCA-8762-252887C292A0}" destId="{A422625A-C608-45AE-952B-7A1501B61466}" srcOrd="1" destOrd="0" parTransId="{85142569-8528-40FF-B80F-439CD88CD4C8}" sibTransId="{8D2738A1-5461-462C-BA1E-8A62D11A47DF}"/>
    <dgm:cxn modelId="{ED6786C9-2594-4D39-BAE8-7EFF2B2B2F70}" type="presOf" srcId="{24FA6EC0-893E-4FCA-8762-252887C292A0}" destId="{535FE2A5-ECAB-44CD-BED6-522ED24BF73C}" srcOrd="0" destOrd="0" presId="urn:microsoft.com/office/officeart/2005/8/layout/hList1"/>
    <dgm:cxn modelId="{EBEF27CB-000A-4558-AD83-CE3D1266BE43}" srcId="{64DAFED5-358F-4714-9EB7-631BF20AF4E0}" destId="{24FA6EC0-893E-4FCA-8762-252887C292A0}" srcOrd="1" destOrd="0" parTransId="{22F53753-8B46-4E0A-B157-8AF596A9833E}" sibTransId="{E5C25C5D-FC18-4601-BD57-E8E1D16085E7}"/>
    <dgm:cxn modelId="{4464BFF6-3F26-4199-8BEA-4CEDF5C84966}" type="presOf" srcId="{798CA9EC-E943-4E59-9508-7DBB6A15D35A}" destId="{B0166713-801B-411B-8509-4DD551B71B83}" srcOrd="0" destOrd="0" presId="urn:microsoft.com/office/officeart/2005/8/layout/hList1"/>
    <dgm:cxn modelId="{44DFFF65-F6CF-4E06-9CE2-5EEF0EB90886}" type="presParOf" srcId="{A3EAC230-5620-4B01-A8C9-F53824669F75}" destId="{511E88F4-6FF4-4A73-8F41-2A705564E9CC}" srcOrd="0" destOrd="0" presId="urn:microsoft.com/office/officeart/2005/8/layout/hList1"/>
    <dgm:cxn modelId="{C535970F-E2E8-4352-83D2-A2B2BF3637C2}" type="presParOf" srcId="{511E88F4-6FF4-4A73-8F41-2A705564E9CC}" destId="{B0166713-801B-411B-8509-4DD551B71B83}" srcOrd="0" destOrd="0" presId="urn:microsoft.com/office/officeart/2005/8/layout/hList1"/>
    <dgm:cxn modelId="{649FBBD8-45DA-4D8F-B0A5-1DA9AB11B6F8}" type="presParOf" srcId="{511E88F4-6FF4-4A73-8F41-2A705564E9CC}" destId="{9B23ADB5-B93E-48E8-A1BE-00C789C56DE7}" srcOrd="1" destOrd="0" presId="urn:microsoft.com/office/officeart/2005/8/layout/hList1"/>
    <dgm:cxn modelId="{6846AD20-0F1D-4002-A14A-6C6BBE03C54F}" type="presParOf" srcId="{A3EAC230-5620-4B01-A8C9-F53824669F75}" destId="{70200995-968F-4D24-8B3E-FD43A3975467}" srcOrd="1" destOrd="0" presId="urn:microsoft.com/office/officeart/2005/8/layout/hList1"/>
    <dgm:cxn modelId="{357D2402-9546-4CAC-8890-C0697D884760}" type="presParOf" srcId="{A3EAC230-5620-4B01-A8C9-F53824669F75}" destId="{3443F12B-DDCB-4235-804A-30AC6E531B60}" srcOrd="2" destOrd="0" presId="urn:microsoft.com/office/officeart/2005/8/layout/hList1"/>
    <dgm:cxn modelId="{9F8F8235-809B-42A1-8994-11B676B66694}" type="presParOf" srcId="{3443F12B-DDCB-4235-804A-30AC6E531B60}" destId="{535FE2A5-ECAB-44CD-BED6-522ED24BF73C}" srcOrd="0" destOrd="0" presId="urn:microsoft.com/office/officeart/2005/8/layout/hList1"/>
    <dgm:cxn modelId="{34A9980A-B26F-4C8D-897F-CDB13C52BD58}" type="presParOf" srcId="{3443F12B-DDCB-4235-804A-30AC6E531B60}" destId="{7AE959E9-6EEC-436D-8814-D02E39385E1A}"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EB6AAE5-08D9-486A-8FDE-D085E5A13A1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AF1D20E-A949-4EDC-B7AC-B404F58E882A}">
      <dgm:prSet/>
      <dgm:spPr/>
      <dgm:t>
        <a:bodyPr/>
        <a:lstStyle/>
        <a:p>
          <a:r>
            <a:rPr lang="en-US" b="0" i="0"/>
            <a:t>During the prepare phase, key decision-makers identify the initial requirements. </a:t>
          </a:r>
          <a:endParaRPr lang="en-US"/>
        </a:p>
      </dgm:t>
    </dgm:pt>
    <dgm:pt modelId="{B6063A26-7731-4A64-BF56-4206A5D4734A}" type="parTrans" cxnId="{3A3E22F9-4CE8-4CD8-AE98-AB0C0FFD333C}">
      <dgm:prSet/>
      <dgm:spPr/>
      <dgm:t>
        <a:bodyPr/>
        <a:lstStyle/>
        <a:p>
          <a:endParaRPr lang="en-US"/>
        </a:p>
      </dgm:t>
    </dgm:pt>
    <dgm:pt modelId="{3B979E28-AD3E-4885-95C7-FD0A42557433}" type="sibTrans" cxnId="{3A3E22F9-4CE8-4CD8-AE98-AB0C0FFD333C}">
      <dgm:prSet/>
      <dgm:spPr/>
      <dgm:t>
        <a:bodyPr/>
        <a:lstStyle/>
        <a:p>
          <a:endParaRPr lang="en-US"/>
        </a:p>
      </dgm:t>
    </dgm:pt>
    <dgm:pt modelId="{6F58BD3B-9268-4C5A-A0F1-921C32458C5A}">
      <dgm:prSet/>
      <dgm:spPr/>
      <dgm:t>
        <a:bodyPr/>
        <a:lstStyle/>
        <a:p>
          <a:r>
            <a:rPr lang="en-US" b="0" i="0"/>
            <a:t>Tasks that are completed during this phase include gathering organizational requirements, network strategy, and business case strategy.</a:t>
          </a:r>
          <a:endParaRPr lang="en-US"/>
        </a:p>
      </dgm:t>
    </dgm:pt>
    <dgm:pt modelId="{29D3FF73-7DFC-4CDD-84EF-B54E819004C7}" type="parTrans" cxnId="{9EDE46A9-6D2A-458B-A3F9-EF0E1CD9A4DD}">
      <dgm:prSet/>
      <dgm:spPr/>
      <dgm:t>
        <a:bodyPr/>
        <a:lstStyle/>
        <a:p>
          <a:endParaRPr lang="en-US"/>
        </a:p>
      </dgm:t>
    </dgm:pt>
    <dgm:pt modelId="{7F5225B2-457C-40A4-A634-260225447142}" type="sibTrans" cxnId="{9EDE46A9-6D2A-458B-A3F9-EF0E1CD9A4DD}">
      <dgm:prSet/>
      <dgm:spPr/>
      <dgm:t>
        <a:bodyPr/>
        <a:lstStyle/>
        <a:p>
          <a:endParaRPr lang="en-US"/>
        </a:p>
      </dgm:t>
    </dgm:pt>
    <dgm:pt modelId="{8ECEB15C-01EB-4B5C-B5E6-6E2E434522E4}">
      <dgm:prSet/>
      <dgm:spPr/>
      <dgm:t>
        <a:bodyPr/>
        <a:lstStyle/>
        <a:p>
          <a:r>
            <a:rPr lang="en-US" b="0" i="0"/>
            <a:t>After the business requirements have been captured, a high-level conceptual architecture is proposed.</a:t>
          </a:r>
          <a:endParaRPr lang="en-US"/>
        </a:p>
      </dgm:t>
    </dgm:pt>
    <dgm:pt modelId="{45668661-9F68-4C05-BCAE-1DF799FA02A0}" type="parTrans" cxnId="{8223657F-032B-44CD-92ED-96D50070DC9D}">
      <dgm:prSet/>
      <dgm:spPr/>
      <dgm:t>
        <a:bodyPr/>
        <a:lstStyle/>
        <a:p>
          <a:endParaRPr lang="en-US"/>
        </a:p>
      </dgm:t>
    </dgm:pt>
    <dgm:pt modelId="{823D1FC9-09F4-48BF-A92F-E34BE4D6C901}" type="sibTrans" cxnId="{8223657F-032B-44CD-92ED-96D50070DC9D}">
      <dgm:prSet/>
      <dgm:spPr/>
      <dgm:t>
        <a:bodyPr/>
        <a:lstStyle/>
        <a:p>
          <a:endParaRPr lang="en-US"/>
        </a:p>
      </dgm:t>
    </dgm:pt>
    <dgm:pt modelId="{C3D820B4-7AEC-487B-AC93-810054BD5024}" type="pres">
      <dgm:prSet presAssocID="{5EB6AAE5-08D9-486A-8FDE-D085E5A13A1E}" presName="linear" presStyleCnt="0">
        <dgm:presLayoutVars>
          <dgm:animLvl val="lvl"/>
          <dgm:resizeHandles val="exact"/>
        </dgm:presLayoutVars>
      </dgm:prSet>
      <dgm:spPr/>
    </dgm:pt>
    <dgm:pt modelId="{6F5695B0-6043-47B2-A341-DF251A3BFF54}" type="pres">
      <dgm:prSet presAssocID="{1AF1D20E-A949-4EDC-B7AC-B404F58E882A}" presName="parentText" presStyleLbl="node1" presStyleIdx="0" presStyleCnt="3">
        <dgm:presLayoutVars>
          <dgm:chMax val="0"/>
          <dgm:bulletEnabled val="1"/>
        </dgm:presLayoutVars>
      </dgm:prSet>
      <dgm:spPr/>
    </dgm:pt>
    <dgm:pt modelId="{C7005282-9493-4DD4-B25D-A4C35DE04029}" type="pres">
      <dgm:prSet presAssocID="{3B979E28-AD3E-4885-95C7-FD0A42557433}" presName="spacer" presStyleCnt="0"/>
      <dgm:spPr/>
    </dgm:pt>
    <dgm:pt modelId="{C3AEA5F4-F0F0-4A5B-B004-BB5EE84F638C}" type="pres">
      <dgm:prSet presAssocID="{6F58BD3B-9268-4C5A-A0F1-921C32458C5A}" presName="parentText" presStyleLbl="node1" presStyleIdx="1" presStyleCnt="3">
        <dgm:presLayoutVars>
          <dgm:chMax val="0"/>
          <dgm:bulletEnabled val="1"/>
        </dgm:presLayoutVars>
      </dgm:prSet>
      <dgm:spPr/>
    </dgm:pt>
    <dgm:pt modelId="{526A6009-C793-42A2-BCE4-E5546D449039}" type="pres">
      <dgm:prSet presAssocID="{7F5225B2-457C-40A4-A634-260225447142}" presName="spacer" presStyleCnt="0"/>
      <dgm:spPr/>
    </dgm:pt>
    <dgm:pt modelId="{C13069EF-2B0B-4228-93E5-B5E781CE38EF}" type="pres">
      <dgm:prSet presAssocID="{8ECEB15C-01EB-4B5C-B5E6-6E2E434522E4}" presName="parentText" presStyleLbl="node1" presStyleIdx="2" presStyleCnt="3">
        <dgm:presLayoutVars>
          <dgm:chMax val="0"/>
          <dgm:bulletEnabled val="1"/>
        </dgm:presLayoutVars>
      </dgm:prSet>
      <dgm:spPr/>
    </dgm:pt>
  </dgm:ptLst>
  <dgm:cxnLst>
    <dgm:cxn modelId="{66A2BB1D-9979-4AF2-8A44-652C0BF2D189}" type="presOf" srcId="{6F58BD3B-9268-4C5A-A0F1-921C32458C5A}" destId="{C3AEA5F4-F0F0-4A5B-B004-BB5EE84F638C}" srcOrd="0" destOrd="0" presId="urn:microsoft.com/office/officeart/2005/8/layout/vList2"/>
    <dgm:cxn modelId="{DA55E340-47AE-4362-99F1-7987D3E20B80}" type="presOf" srcId="{5EB6AAE5-08D9-486A-8FDE-D085E5A13A1E}" destId="{C3D820B4-7AEC-487B-AC93-810054BD5024}" srcOrd="0" destOrd="0" presId="urn:microsoft.com/office/officeart/2005/8/layout/vList2"/>
    <dgm:cxn modelId="{C5EEE164-E6AE-447D-9960-ADD794116FA0}" type="presOf" srcId="{1AF1D20E-A949-4EDC-B7AC-B404F58E882A}" destId="{6F5695B0-6043-47B2-A341-DF251A3BFF54}" srcOrd="0" destOrd="0" presId="urn:microsoft.com/office/officeart/2005/8/layout/vList2"/>
    <dgm:cxn modelId="{844D626C-06F9-4615-A464-F9A678B72706}" type="presOf" srcId="{8ECEB15C-01EB-4B5C-B5E6-6E2E434522E4}" destId="{C13069EF-2B0B-4228-93E5-B5E781CE38EF}" srcOrd="0" destOrd="0" presId="urn:microsoft.com/office/officeart/2005/8/layout/vList2"/>
    <dgm:cxn modelId="{8223657F-032B-44CD-92ED-96D50070DC9D}" srcId="{5EB6AAE5-08D9-486A-8FDE-D085E5A13A1E}" destId="{8ECEB15C-01EB-4B5C-B5E6-6E2E434522E4}" srcOrd="2" destOrd="0" parTransId="{45668661-9F68-4C05-BCAE-1DF799FA02A0}" sibTransId="{823D1FC9-09F4-48BF-A92F-E34BE4D6C901}"/>
    <dgm:cxn modelId="{9EDE46A9-6D2A-458B-A3F9-EF0E1CD9A4DD}" srcId="{5EB6AAE5-08D9-486A-8FDE-D085E5A13A1E}" destId="{6F58BD3B-9268-4C5A-A0F1-921C32458C5A}" srcOrd="1" destOrd="0" parTransId="{29D3FF73-7DFC-4CDD-84EF-B54E819004C7}" sibTransId="{7F5225B2-457C-40A4-A634-260225447142}"/>
    <dgm:cxn modelId="{3A3E22F9-4CE8-4CD8-AE98-AB0C0FFD333C}" srcId="{5EB6AAE5-08D9-486A-8FDE-D085E5A13A1E}" destId="{1AF1D20E-A949-4EDC-B7AC-B404F58E882A}" srcOrd="0" destOrd="0" parTransId="{B6063A26-7731-4A64-BF56-4206A5D4734A}" sibTransId="{3B979E28-AD3E-4885-95C7-FD0A42557433}"/>
    <dgm:cxn modelId="{B8E3AF0B-FC20-4901-AFC2-4A05B36E4B3F}" type="presParOf" srcId="{C3D820B4-7AEC-487B-AC93-810054BD5024}" destId="{6F5695B0-6043-47B2-A341-DF251A3BFF54}" srcOrd="0" destOrd="0" presId="urn:microsoft.com/office/officeart/2005/8/layout/vList2"/>
    <dgm:cxn modelId="{F6F6C2C6-94BD-41BA-B961-81401886D419}" type="presParOf" srcId="{C3D820B4-7AEC-487B-AC93-810054BD5024}" destId="{C7005282-9493-4DD4-B25D-A4C35DE04029}" srcOrd="1" destOrd="0" presId="urn:microsoft.com/office/officeart/2005/8/layout/vList2"/>
    <dgm:cxn modelId="{C7D13832-BED7-4D89-9FFF-E2250C3ED3B4}" type="presParOf" srcId="{C3D820B4-7AEC-487B-AC93-810054BD5024}" destId="{C3AEA5F4-F0F0-4A5B-B004-BB5EE84F638C}" srcOrd="2" destOrd="0" presId="urn:microsoft.com/office/officeart/2005/8/layout/vList2"/>
    <dgm:cxn modelId="{04D46E47-E3F7-406E-8A8F-96D17EDF9086}" type="presParOf" srcId="{C3D820B4-7AEC-487B-AC93-810054BD5024}" destId="{526A6009-C793-42A2-BCE4-E5546D449039}" srcOrd="3" destOrd="0" presId="urn:microsoft.com/office/officeart/2005/8/layout/vList2"/>
    <dgm:cxn modelId="{E42EDED0-FAD5-4A9C-9C1D-759C213F60E5}" type="presParOf" srcId="{C3D820B4-7AEC-487B-AC93-810054BD5024}" destId="{C13069EF-2B0B-4228-93E5-B5E781CE38E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3CE06B-9DCE-4117-9A6C-F9A3EB0048B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1D0D460-4E27-4FC2-8680-1FD59C37385F}">
      <dgm:prSet/>
      <dgm:spPr/>
      <dgm:t>
        <a:bodyPr/>
        <a:lstStyle/>
        <a:p>
          <a:pPr>
            <a:lnSpc>
              <a:spcPct val="100000"/>
            </a:lnSpc>
          </a:pPr>
          <a:r>
            <a:rPr lang="en-US"/>
            <a:t>The plan phase is used to understand the business requirements and to provide an accurate assessment of a company’s current network, security state, and overall readiness to support the proposed solution.</a:t>
          </a:r>
        </a:p>
      </dgm:t>
    </dgm:pt>
    <dgm:pt modelId="{2CBEDBD3-F1F8-473A-816F-C06BAF4C8B0B}" type="parTrans" cxnId="{AC0A9973-78D2-4D00-8890-C5708D64F5A7}">
      <dgm:prSet/>
      <dgm:spPr/>
      <dgm:t>
        <a:bodyPr/>
        <a:lstStyle/>
        <a:p>
          <a:endParaRPr lang="en-US"/>
        </a:p>
      </dgm:t>
    </dgm:pt>
    <dgm:pt modelId="{6227510D-CF1B-4C9D-9F0A-CA027672527C}" type="sibTrans" cxnId="{AC0A9973-78D2-4D00-8890-C5708D64F5A7}">
      <dgm:prSet/>
      <dgm:spPr/>
      <dgm:t>
        <a:bodyPr/>
        <a:lstStyle/>
        <a:p>
          <a:endParaRPr lang="en-US"/>
        </a:p>
      </dgm:t>
    </dgm:pt>
    <dgm:pt modelId="{229B8FD5-34E6-4E6C-B8CC-1C2FAB0EA0E1}">
      <dgm:prSet/>
      <dgm:spPr/>
      <dgm:t>
        <a:bodyPr/>
        <a:lstStyle/>
        <a:p>
          <a:pPr>
            <a:lnSpc>
              <a:spcPct val="100000"/>
            </a:lnSpc>
          </a:pPr>
          <a:r>
            <a:rPr lang="en-US"/>
            <a:t>The plan phase includes gathering network requirements, a full network examination, and a gap analysis. </a:t>
          </a:r>
        </a:p>
      </dgm:t>
    </dgm:pt>
    <dgm:pt modelId="{F95B049C-20C5-4686-8C3A-D563F643A14B}" type="parTrans" cxnId="{511ED754-A47E-4679-9384-463FD3C57D34}">
      <dgm:prSet/>
      <dgm:spPr/>
      <dgm:t>
        <a:bodyPr/>
        <a:lstStyle/>
        <a:p>
          <a:endParaRPr lang="en-US"/>
        </a:p>
      </dgm:t>
    </dgm:pt>
    <dgm:pt modelId="{35CA853D-7B8D-470C-A632-149790DDFC6F}" type="sibTrans" cxnId="{511ED754-A47E-4679-9384-463FD3C57D34}">
      <dgm:prSet/>
      <dgm:spPr/>
      <dgm:t>
        <a:bodyPr/>
        <a:lstStyle/>
        <a:p>
          <a:endParaRPr lang="en-US"/>
        </a:p>
      </dgm:t>
    </dgm:pt>
    <dgm:pt modelId="{24B16F38-DAEF-4BB4-9E76-B7679046F7D3}">
      <dgm:prSet/>
      <dgm:spPr/>
      <dgm:t>
        <a:bodyPr/>
        <a:lstStyle/>
        <a:p>
          <a:pPr>
            <a:lnSpc>
              <a:spcPct val="100000"/>
            </a:lnSpc>
          </a:pPr>
          <a:r>
            <a:rPr lang="en-US" dirty="0"/>
            <a:t>During this phase, design engineers verify the requirements, conduct workshops, and complete site surveys. The objective of this phase is to determine whether the company has adequate resources to manage a technology deployment project to completion</a:t>
          </a:r>
        </a:p>
      </dgm:t>
    </dgm:pt>
    <dgm:pt modelId="{56A6E6A0-CEEC-490B-B022-2BB3E6D3D931}" type="parTrans" cxnId="{92E76E1A-4A7F-4446-B2C0-3B42B2A57E41}">
      <dgm:prSet/>
      <dgm:spPr/>
      <dgm:t>
        <a:bodyPr/>
        <a:lstStyle/>
        <a:p>
          <a:endParaRPr lang="en-US"/>
        </a:p>
      </dgm:t>
    </dgm:pt>
    <dgm:pt modelId="{13EF729C-B89F-44EA-BCAD-F9EC6544E7FD}" type="sibTrans" cxnId="{92E76E1A-4A7F-4446-B2C0-3B42B2A57E41}">
      <dgm:prSet/>
      <dgm:spPr/>
      <dgm:t>
        <a:bodyPr/>
        <a:lstStyle/>
        <a:p>
          <a:endParaRPr lang="en-US"/>
        </a:p>
      </dgm:t>
    </dgm:pt>
    <dgm:pt modelId="{FAF3A970-9430-437C-BA9C-65E53561FB8A}">
      <dgm:prSet/>
      <dgm:spPr/>
      <dgm:t>
        <a:bodyPr/>
        <a:lstStyle/>
        <a:p>
          <a:pPr>
            <a:lnSpc>
              <a:spcPct val="100000"/>
            </a:lnSpc>
          </a:pPr>
          <a:r>
            <a:rPr lang="en-US"/>
            <a:t>This phase is then concluded by developing a detailed project plan to identify resources, potential difficulties, individual responsibilities, and critical tasks necessary to deliver the final project on time and on budget.</a:t>
          </a:r>
        </a:p>
      </dgm:t>
    </dgm:pt>
    <dgm:pt modelId="{28C02775-4869-457E-B4BE-E1B80AAE6F82}" type="parTrans" cxnId="{4E0F4F22-3EEC-462F-9958-E0642DB63CBA}">
      <dgm:prSet/>
      <dgm:spPr/>
      <dgm:t>
        <a:bodyPr/>
        <a:lstStyle/>
        <a:p>
          <a:endParaRPr lang="en-US"/>
        </a:p>
      </dgm:t>
    </dgm:pt>
    <dgm:pt modelId="{54684083-1CA8-42CA-88B3-43043EFF3E04}" type="sibTrans" cxnId="{4E0F4F22-3EEC-462F-9958-E0642DB63CBA}">
      <dgm:prSet/>
      <dgm:spPr/>
      <dgm:t>
        <a:bodyPr/>
        <a:lstStyle/>
        <a:p>
          <a:endParaRPr lang="en-US"/>
        </a:p>
      </dgm:t>
    </dgm:pt>
    <dgm:pt modelId="{310DCA93-679C-4481-8B57-C8CD062811F9}">
      <dgm:prSet/>
      <dgm:spPr/>
      <dgm:t>
        <a:bodyPr/>
        <a:lstStyle/>
        <a:p>
          <a:pPr>
            <a:lnSpc>
              <a:spcPct val="100000"/>
            </a:lnSpc>
          </a:pPr>
          <a:r>
            <a:rPr lang="en-US"/>
            <a:t>Considerations at this stage include carefully examining single points of failure, characterizing application and protocol traffic, and analyzing bandwidth availability.</a:t>
          </a:r>
        </a:p>
      </dgm:t>
    </dgm:pt>
    <dgm:pt modelId="{F9834267-0788-441E-AC91-062524C89890}" type="parTrans" cxnId="{B5C2F576-25DB-4B48-81B4-AF2CA4FFB18F}">
      <dgm:prSet/>
      <dgm:spPr/>
      <dgm:t>
        <a:bodyPr/>
        <a:lstStyle/>
        <a:p>
          <a:endParaRPr lang="en-US"/>
        </a:p>
      </dgm:t>
    </dgm:pt>
    <dgm:pt modelId="{73E74E66-8177-42F9-80B8-EBAD8B13F4D4}" type="sibTrans" cxnId="{B5C2F576-25DB-4B48-81B4-AF2CA4FFB18F}">
      <dgm:prSet/>
      <dgm:spPr/>
      <dgm:t>
        <a:bodyPr/>
        <a:lstStyle/>
        <a:p>
          <a:endParaRPr lang="en-US"/>
        </a:p>
      </dgm:t>
    </dgm:pt>
    <dgm:pt modelId="{8C5FDBB8-6FDB-4D73-BD8A-1E365D608913}" type="pres">
      <dgm:prSet presAssocID="{FD3CE06B-9DCE-4117-9A6C-F9A3EB0048B9}" presName="root" presStyleCnt="0">
        <dgm:presLayoutVars>
          <dgm:dir/>
          <dgm:resizeHandles val="exact"/>
        </dgm:presLayoutVars>
      </dgm:prSet>
      <dgm:spPr/>
    </dgm:pt>
    <dgm:pt modelId="{00E5B297-3FE5-44F1-9476-3FB67A6077AF}" type="pres">
      <dgm:prSet presAssocID="{41D0D460-4E27-4FC2-8680-1FD59C37385F}" presName="compNode" presStyleCnt="0"/>
      <dgm:spPr/>
    </dgm:pt>
    <dgm:pt modelId="{4EEFF57B-A14A-422D-A875-C21B50E9DD31}" type="pres">
      <dgm:prSet presAssocID="{41D0D460-4E27-4FC2-8680-1FD59C37385F}" presName="bgRect" presStyleLbl="bgShp" presStyleIdx="0" presStyleCnt="5"/>
      <dgm:spPr/>
    </dgm:pt>
    <dgm:pt modelId="{B73F531F-DEB4-47F3-BBDC-DADADB1C5170}" type="pres">
      <dgm:prSet presAssocID="{41D0D460-4E27-4FC2-8680-1FD59C37385F}" presName="iconRect" presStyleLbl="node1" presStyleIdx="0" presStyleCnt="5"/>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44CEB078-FE3A-438F-B4F9-8FE672BE83A7}" type="pres">
      <dgm:prSet presAssocID="{41D0D460-4E27-4FC2-8680-1FD59C37385F}" presName="spaceRect" presStyleCnt="0"/>
      <dgm:spPr/>
    </dgm:pt>
    <dgm:pt modelId="{C85BB55B-0F85-485F-A6DE-765C6CF52867}" type="pres">
      <dgm:prSet presAssocID="{41D0D460-4E27-4FC2-8680-1FD59C37385F}" presName="parTx" presStyleLbl="revTx" presStyleIdx="0" presStyleCnt="5">
        <dgm:presLayoutVars>
          <dgm:chMax val="0"/>
          <dgm:chPref val="0"/>
        </dgm:presLayoutVars>
      </dgm:prSet>
      <dgm:spPr/>
    </dgm:pt>
    <dgm:pt modelId="{4AC587E6-06E8-4CF2-9890-9C626847CD04}" type="pres">
      <dgm:prSet presAssocID="{6227510D-CF1B-4C9D-9F0A-CA027672527C}" presName="sibTrans" presStyleCnt="0"/>
      <dgm:spPr/>
    </dgm:pt>
    <dgm:pt modelId="{21A939C0-98B5-4947-800B-7E494930C87F}" type="pres">
      <dgm:prSet presAssocID="{229B8FD5-34E6-4E6C-B8CC-1C2FAB0EA0E1}" presName="compNode" presStyleCnt="0"/>
      <dgm:spPr/>
    </dgm:pt>
    <dgm:pt modelId="{73517C11-069C-4182-AFD9-E261BCA15813}" type="pres">
      <dgm:prSet presAssocID="{229B8FD5-34E6-4E6C-B8CC-1C2FAB0EA0E1}" presName="bgRect" presStyleLbl="bgShp" presStyleIdx="1" presStyleCnt="5"/>
      <dgm:spPr/>
    </dgm:pt>
    <dgm:pt modelId="{5D6F45C5-866E-4F48-AFDE-D579DBB8E833}" type="pres">
      <dgm:prSet presAssocID="{229B8FD5-34E6-4E6C-B8CC-1C2FAB0EA0E1}" presName="iconRect" presStyleLbl="node1" presStyleIdx="1" presStyleCnt="5"/>
      <dgm:spPr>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 Network"/>
        </a:ext>
      </dgm:extLst>
    </dgm:pt>
    <dgm:pt modelId="{03B6CFF5-2FA3-414F-A674-33BF4F35BA1C}" type="pres">
      <dgm:prSet presAssocID="{229B8FD5-34E6-4E6C-B8CC-1C2FAB0EA0E1}" presName="spaceRect" presStyleCnt="0"/>
      <dgm:spPr/>
    </dgm:pt>
    <dgm:pt modelId="{E36A4598-4756-4B16-B770-2AD0C96E1292}" type="pres">
      <dgm:prSet presAssocID="{229B8FD5-34E6-4E6C-B8CC-1C2FAB0EA0E1}" presName="parTx" presStyleLbl="revTx" presStyleIdx="1" presStyleCnt="5">
        <dgm:presLayoutVars>
          <dgm:chMax val="0"/>
          <dgm:chPref val="0"/>
        </dgm:presLayoutVars>
      </dgm:prSet>
      <dgm:spPr/>
    </dgm:pt>
    <dgm:pt modelId="{7BEECCF8-2103-4DDD-80BB-D18A1F86934E}" type="pres">
      <dgm:prSet presAssocID="{35CA853D-7B8D-470C-A632-149790DDFC6F}" presName="sibTrans" presStyleCnt="0"/>
      <dgm:spPr/>
    </dgm:pt>
    <dgm:pt modelId="{A0BE7E6A-BCF8-4CF7-9707-A3D5CA65B1EB}" type="pres">
      <dgm:prSet presAssocID="{24B16F38-DAEF-4BB4-9E76-B7679046F7D3}" presName="compNode" presStyleCnt="0"/>
      <dgm:spPr/>
    </dgm:pt>
    <dgm:pt modelId="{E83008C1-DBBA-45B5-9BC7-A285667F3279}" type="pres">
      <dgm:prSet presAssocID="{24B16F38-DAEF-4BB4-9E76-B7679046F7D3}" presName="bgRect" presStyleLbl="bgShp" presStyleIdx="2" presStyleCnt="5"/>
      <dgm:spPr/>
    </dgm:pt>
    <dgm:pt modelId="{7F40355C-05B4-49A1-9A75-5C0BB91F4CD3}" type="pres">
      <dgm:prSet presAssocID="{24B16F38-DAEF-4BB4-9E76-B7679046F7D3}" presName="iconRect" presStyleLbl="node1" presStyleIdx="2" presStyleCnt="5"/>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esentation with Checklist"/>
        </a:ext>
      </dgm:extLst>
    </dgm:pt>
    <dgm:pt modelId="{9082D457-281D-487F-9506-5C92DCF44DE6}" type="pres">
      <dgm:prSet presAssocID="{24B16F38-DAEF-4BB4-9E76-B7679046F7D3}" presName="spaceRect" presStyleCnt="0"/>
      <dgm:spPr/>
    </dgm:pt>
    <dgm:pt modelId="{66DDEDCB-5818-44B5-80D0-1BE5D40730D7}" type="pres">
      <dgm:prSet presAssocID="{24B16F38-DAEF-4BB4-9E76-B7679046F7D3}" presName="parTx" presStyleLbl="revTx" presStyleIdx="2" presStyleCnt="5">
        <dgm:presLayoutVars>
          <dgm:chMax val="0"/>
          <dgm:chPref val="0"/>
        </dgm:presLayoutVars>
      </dgm:prSet>
      <dgm:spPr/>
    </dgm:pt>
    <dgm:pt modelId="{F0F5EA33-2769-4AC4-9DA2-227F9F261AE4}" type="pres">
      <dgm:prSet presAssocID="{13EF729C-B89F-44EA-BCAD-F9EC6544E7FD}" presName="sibTrans" presStyleCnt="0"/>
      <dgm:spPr/>
    </dgm:pt>
    <dgm:pt modelId="{1F76CD0F-BFD9-4095-A305-3D6D699EF11A}" type="pres">
      <dgm:prSet presAssocID="{FAF3A970-9430-437C-BA9C-65E53561FB8A}" presName="compNode" presStyleCnt="0"/>
      <dgm:spPr/>
    </dgm:pt>
    <dgm:pt modelId="{65EDD611-DC58-414E-BEEA-9D53FF9718ED}" type="pres">
      <dgm:prSet presAssocID="{FAF3A970-9430-437C-BA9C-65E53561FB8A}" presName="bgRect" presStyleLbl="bgShp" presStyleIdx="3" presStyleCnt="5"/>
      <dgm:spPr/>
    </dgm:pt>
    <dgm:pt modelId="{48193138-63E0-4C03-970A-D96DF97D7C63}" type="pres">
      <dgm:prSet presAssocID="{FAF3A970-9430-437C-BA9C-65E53561FB8A}" presName="iconRect" presStyleLbl="node1" presStyleIdx="3" presStyleCnt="5"/>
      <dgm:spPr>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eeting"/>
        </a:ext>
      </dgm:extLst>
    </dgm:pt>
    <dgm:pt modelId="{64066F88-ECD0-4EE8-BCEA-49B4298B670D}" type="pres">
      <dgm:prSet presAssocID="{FAF3A970-9430-437C-BA9C-65E53561FB8A}" presName="spaceRect" presStyleCnt="0"/>
      <dgm:spPr/>
    </dgm:pt>
    <dgm:pt modelId="{8032D1E9-A7AD-472A-95D3-D7F967FA0AAE}" type="pres">
      <dgm:prSet presAssocID="{FAF3A970-9430-437C-BA9C-65E53561FB8A}" presName="parTx" presStyleLbl="revTx" presStyleIdx="3" presStyleCnt="5">
        <dgm:presLayoutVars>
          <dgm:chMax val="0"/>
          <dgm:chPref val="0"/>
        </dgm:presLayoutVars>
      </dgm:prSet>
      <dgm:spPr/>
    </dgm:pt>
    <dgm:pt modelId="{026280CB-853B-417B-81CB-50F2FB1DFFAD}" type="pres">
      <dgm:prSet presAssocID="{54684083-1CA8-42CA-88B3-43043EFF3E04}" presName="sibTrans" presStyleCnt="0"/>
      <dgm:spPr/>
    </dgm:pt>
    <dgm:pt modelId="{F250591A-500C-4CBD-A1B8-C6817A927D1D}" type="pres">
      <dgm:prSet presAssocID="{310DCA93-679C-4481-8B57-C8CD062811F9}" presName="compNode" presStyleCnt="0"/>
      <dgm:spPr/>
    </dgm:pt>
    <dgm:pt modelId="{7789D287-7E4A-47DD-B692-F9C7376FB600}" type="pres">
      <dgm:prSet presAssocID="{310DCA93-679C-4481-8B57-C8CD062811F9}" presName="bgRect" presStyleLbl="bgShp" presStyleIdx="4" presStyleCnt="5"/>
      <dgm:spPr/>
    </dgm:pt>
    <dgm:pt modelId="{99734924-40D3-48FB-A702-3847DFBDE1E2}" type="pres">
      <dgm:prSet presAssocID="{310DCA93-679C-4481-8B57-C8CD062811F9}" presName="iconRect" presStyleLbl="node1" presStyleIdx="4" presStyleCnt="5"/>
      <dgm:spPr>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cessor"/>
        </a:ext>
      </dgm:extLst>
    </dgm:pt>
    <dgm:pt modelId="{3E9EB0D4-739B-4D29-A65C-A193E637CA10}" type="pres">
      <dgm:prSet presAssocID="{310DCA93-679C-4481-8B57-C8CD062811F9}" presName="spaceRect" presStyleCnt="0"/>
      <dgm:spPr/>
    </dgm:pt>
    <dgm:pt modelId="{501EED01-AF6D-4103-930A-2FFF68AD460B}" type="pres">
      <dgm:prSet presAssocID="{310DCA93-679C-4481-8B57-C8CD062811F9}" presName="parTx" presStyleLbl="revTx" presStyleIdx="4" presStyleCnt="5">
        <dgm:presLayoutVars>
          <dgm:chMax val="0"/>
          <dgm:chPref val="0"/>
        </dgm:presLayoutVars>
      </dgm:prSet>
      <dgm:spPr/>
    </dgm:pt>
  </dgm:ptLst>
  <dgm:cxnLst>
    <dgm:cxn modelId="{D325400D-D01C-460F-A138-52D9F0BAB0EB}" type="presOf" srcId="{41D0D460-4E27-4FC2-8680-1FD59C37385F}" destId="{C85BB55B-0F85-485F-A6DE-765C6CF52867}" srcOrd="0" destOrd="0" presId="urn:microsoft.com/office/officeart/2018/2/layout/IconVerticalSolidList"/>
    <dgm:cxn modelId="{92E76E1A-4A7F-4446-B2C0-3B42B2A57E41}" srcId="{FD3CE06B-9DCE-4117-9A6C-F9A3EB0048B9}" destId="{24B16F38-DAEF-4BB4-9E76-B7679046F7D3}" srcOrd="2" destOrd="0" parTransId="{56A6E6A0-CEEC-490B-B022-2BB3E6D3D931}" sibTransId="{13EF729C-B89F-44EA-BCAD-F9EC6544E7FD}"/>
    <dgm:cxn modelId="{4E0F4F22-3EEC-462F-9958-E0642DB63CBA}" srcId="{FD3CE06B-9DCE-4117-9A6C-F9A3EB0048B9}" destId="{FAF3A970-9430-437C-BA9C-65E53561FB8A}" srcOrd="3" destOrd="0" parTransId="{28C02775-4869-457E-B4BE-E1B80AAE6F82}" sibTransId="{54684083-1CA8-42CA-88B3-43043EFF3E04}"/>
    <dgm:cxn modelId="{AC0A9973-78D2-4D00-8890-C5708D64F5A7}" srcId="{FD3CE06B-9DCE-4117-9A6C-F9A3EB0048B9}" destId="{41D0D460-4E27-4FC2-8680-1FD59C37385F}" srcOrd="0" destOrd="0" parTransId="{2CBEDBD3-F1F8-473A-816F-C06BAF4C8B0B}" sibTransId="{6227510D-CF1B-4C9D-9F0A-CA027672527C}"/>
    <dgm:cxn modelId="{511ED754-A47E-4679-9384-463FD3C57D34}" srcId="{FD3CE06B-9DCE-4117-9A6C-F9A3EB0048B9}" destId="{229B8FD5-34E6-4E6C-B8CC-1C2FAB0EA0E1}" srcOrd="1" destOrd="0" parTransId="{F95B049C-20C5-4686-8C3A-D563F643A14B}" sibTransId="{35CA853D-7B8D-470C-A632-149790DDFC6F}"/>
    <dgm:cxn modelId="{B5C2F576-25DB-4B48-81B4-AF2CA4FFB18F}" srcId="{FD3CE06B-9DCE-4117-9A6C-F9A3EB0048B9}" destId="{310DCA93-679C-4481-8B57-C8CD062811F9}" srcOrd="4" destOrd="0" parTransId="{F9834267-0788-441E-AC91-062524C89890}" sibTransId="{73E74E66-8177-42F9-80B8-EBAD8B13F4D4}"/>
    <dgm:cxn modelId="{35D77E81-A98F-49E3-AD7A-14E66EA7943F}" type="presOf" srcId="{310DCA93-679C-4481-8B57-C8CD062811F9}" destId="{501EED01-AF6D-4103-930A-2FFF68AD460B}" srcOrd="0" destOrd="0" presId="urn:microsoft.com/office/officeart/2018/2/layout/IconVerticalSolidList"/>
    <dgm:cxn modelId="{2B1041AF-89F0-43B1-8E2E-C3C9FD3DF210}" type="presOf" srcId="{FD3CE06B-9DCE-4117-9A6C-F9A3EB0048B9}" destId="{8C5FDBB8-6FDB-4D73-BD8A-1E365D608913}" srcOrd="0" destOrd="0" presId="urn:microsoft.com/office/officeart/2018/2/layout/IconVerticalSolidList"/>
    <dgm:cxn modelId="{2C15F6D8-56BA-4A39-9EAA-C9D902BE5B78}" type="presOf" srcId="{229B8FD5-34E6-4E6C-B8CC-1C2FAB0EA0E1}" destId="{E36A4598-4756-4B16-B770-2AD0C96E1292}" srcOrd="0" destOrd="0" presId="urn:microsoft.com/office/officeart/2018/2/layout/IconVerticalSolidList"/>
    <dgm:cxn modelId="{20E2C6E8-255B-482A-BDED-02D38FDF2305}" type="presOf" srcId="{FAF3A970-9430-437C-BA9C-65E53561FB8A}" destId="{8032D1E9-A7AD-472A-95D3-D7F967FA0AAE}" srcOrd="0" destOrd="0" presId="urn:microsoft.com/office/officeart/2018/2/layout/IconVerticalSolidList"/>
    <dgm:cxn modelId="{100F24EC-2D00-40CB-BDDD-3F55B9D470A8}" type="presOf" srcId="{24B16F38-DAEF-4BB4-9E76-B7679046F7D3}" destId="{66DDEDCB-5818-44B5-80D0-1BE5D40730D7}" srcOrd="0" destOrd="0" presId="urn:microsoft.com/office/officeart/2018/2/layout/IconVerticalSolidList"/>
    <dgm:cxn modelId="{F978760F-47EF-4577-AF6F-D5CF53A62B7C}" type="presParOf" srcId="{8C5FDBB8-6FDB-4D73-BD8A-1E365D608913}" destId="{00E5B297-3FE5-44F1-9476-3FB67A6077AF}" srcOrd="0" destOrd="0" presId="urn:microsoft.com/office/officeart/2018/2/layout/IconVerticalSolidList"/>
    <dgm:cxn modelId="{F7492A77-E7B1-42D7-99DD-1A17230C2299}" type="presParOf" srcId="{00E5B297-3FE5-44F1-9476-3FB67A6077AF}" destId="{4EEFF57B-A14A-422D-A875-C21B50E9DD31}" srcOrd="0" destOrd="0" presId="urn:microsoft.com/office/officeart/2018/2/layout/IconVerticalSolidList"/>
    <dgm:cxn modelId="{1C429C07-6A4D-4E65-8B1D-25032DC9F11F}" type="presParOf" srcId="{00E5B297-3FE5-44F1-9476-3FB67A6077AF}" destId="{B73F531F-DEB4-47F3-BBDC-DADADB1C5170}" srcOrd="1" destOrd="0" presId="urn:microsoft.com/office/officeart/2018/2/layout/IconVerticalSolidList"/>
    <dgm:cxn modelId="{C77C7F7C-758C-46F0-802B-242E127F402E}" type="presParOf" srcId="{00E5B297-3FE5-44F1-9476-3FB67A6077AF}" destId="{44CEB078-FE3A-438F-B4F9-8FE672BE83A7}" srcOrd="2" destOrd="0" presId="urn:microsoft.com/office/officeart/2018/2/layout/IconVerticalSolidList"/>
    <dgm:cxn modelId="{BBBA11BA-047D-43EA-A90B-8C5EBC1B7F86}" type="presParOf" srcId="{00E5B297-3FE5-44F1-9476-3FB67A6077AF}" destId="{C85BB55B-0F85-485F-A6DE-765C6CF52867}" srcOrd="3" destOrd="0" presId="urn:microsoft.com/office/officeart/2018/2/layout/IconVerticalSolidList"/>
    <dgm:cxn modelId="{876AFCCA-A522-425D-B605-CD171322DFAA}" type="presParOf" srcId="{8C5FDBB8-6FDB-4D73-BD8A-1E365D608913}" destId="{4AC587E6-06E8-4CF2-9890-9C626847CD04}" srcOrd="1" destOrd="0" presId="urn:microsoft.com/office/officeart/2018/2/layout/IconVerticalSolidList"/>
    <dgm:cxn modelId="{82A221BD-921B-4640-9FA1-2A9B4C0A49F5}" type="presParOf" srcId="{8C5FDBB8-6FDB-4D73-BD8A-1E365D608913}" destId="{21A939C0-98B5-4947-800B-7E494930C87F}" srcOrd="2" destOrd="0" presId="urn:microsoft.com/office/officeart/2018/2/layout/IconVerticalSolidList"/>
    <dgm:cxn modelId="{DF562F3A-6E7D-4958-99CD-E40FEE56C495}" type="presParOf" srcId="{21A939C0-98B5-4947-800B-7E494930C87F}" destId="{73517C11-069C-4182-AFD9-E261BCA15813}" srcOrd="0" destOrd="0" presId="urn:microsoft.com/office/officeart/2018/2/layout/IconVerticalSolidList"/>
    <dgm:cxn modelId="{139800A6-0C02-44B6-A5D0-45DFDB2EF39F}" type="presParOf" srcId="{21A939C0-98B5-4947-800B-7E494930C87F}" destId="{5D6F45C5-866E-4F48-AFDE-D579DBB8E833}" srcOrd="1" destOrd="0" presId="urn:microsoft.com/office/officeart/2018/2/layout/IconVerticalSolidList"/>
    <dgm:cxn modelId="{49B50104-EF0A-4A95-B457-CE42D339BEB4}" type="presParOf" srcId="{21A939C0-98B5-4947-800B-7E494930C87F}" destId="{03B6CFF5-2FA3-414F-A674-33BF4F35BA1C}" srcOrd="2" destOrd="0" presId="urn:microsoft.com/office/officeart/2018/2/layout/IconVerticalSolidList"/>
    <dgm:cxn modelId="{F03A8D45-27CF-474A-B2DD-6E409C28D59D}" type="presParOf" srcId="{21A939C0-98B5-4947-800B-7E494930C87F}" destId="{E36A4598-4756-4B16-B770-2AD0C96E1292}" srcOrd="3" destOrd="0" presId="urn:microsoft.com/office/officeart/2018/2/layout/IconVerticalSolidList"/>
    <dgm:cxn modelId="{1394D936-0117-4FF8-A5B3-1A1496BC670C}" type="presParOf" srcId="{8C5FDBB8-6FDB-4D73-BD8A-1E365D608913}" destId="{7BEECCF8-2103-4DDD-80BB-D18A1F86934E}" srcOrd="3" destOrd="0" presId="urn:microsoft.com/office/officeart/2018/2/layout/IconVerticalSolidList"/>
    <dgm:cxn modelId="{F30B2822-F8AE-4C23-B66F-D4D509FBF5CF}" type="presParOf" srcId="{8C5FDBB8-6FDB-4D73-BD8A-1E365D608913}" destId="{A0BE7E6A-BCF8-4CF7-9707-A3D5CA65B1EB}" srcOrd="4" destOrd="0" presId="urn:microsoft.com/office/officeart/2018/2/layout/IconVerticalSolidList"/>
    <dgm:cxn modelId="{6F1DF562-7218-4AA5-8695-A3368CAE9C4D}" type="presParOf" srcId="{A0BE7E6A-BCF8-4CF7-9707-A3D5CA65B1EB}" destId="{E83008C1-DBBA-45B5-9BC7-A285667F3279}" srcOrd="0" destOrd="0" presId="urn:microsoft.com/office/officeart/2018/2/layout/IconVerticalSolidList"/>
    <dgm:cxn modelId="{26A6EBF1-5D3C-47C7-86B3-1FD89398A586}" type="presParOf" srcId="{A0BE7E6A-BCF8-4CF7-9707-A3D5CA65B1EB}" destId="{7F40355C-05B4-49A1-9A75-5C0BB91F4CD3}" srcOrd="1" destOrd="0" presId="urn:microsoft.com/office/officeart/2018/2/layout/IconVerticalSolidList"/>
    <dgm:cxn modelId="{A6B3EFF9-6CB4-4352-B18D-0609DA6B22C9}" type="presParOf" srcId="{A0BE7E6A-BCF8-4CF7-9707-A3D5CA65B1EB}" destId="{9082D457-281D-487F-9506-5C92DCF44DE6}" srcOrd="2" destOrd="0" presId="urn:microsoft.com/office/officeart/2018/2/layout/IconVerticalSolidList"/>
    <dgm:cxn modelId="{B0FD2A1D-3448-4676-939A-286924E2048B}" type="presParOf" srcId="{A0BE7E6A-BCF8-4CF7-9707-A3D5CA65B1EB}" destId="{66DDEDCB-5818-44B5-80D0-1BE5D40730D7}" srcOrd="3" destOrd="0" presId="urn:microsoft.com/office/officeart/2018/2/layout/IconVerticalSolidList"/>
    <dgm:cxn modelId="{BA6A7158-46BF-4B3A-BD4B-C2FD62D28DCF}" type="presParOf" srcId="{8C5FDBB8-6FDB-4D73-BD8A-1E365D608913}" destId="{F0F5EA33-2769-4AC4-9DA2-227F9F261AE4}" srcOrd="5" destOrd="0" presId="urn:microsoft.com/office/officeart/2018/2/layout/IconVerticalSolidList"/>
    <dgm:cxn modelId="{BAFFDAF9-4CDD-46B6-AE50-02D82D8B0D72}" type="presParOf" srcId="{8C5FDBB8-6FDB-4D73-BD8A-1E365D608913}" destId="{1F76CD0F-BFD9-4095-A305-3D6D699EF11A}" srcOrd="6" destOrd="0" presId="urn:microsoft.com/office/officeart/2018/2/layout/IconVerticalSolidList"/>
    <dgm:cxn modelId="{A5ABA217-5540-404B-857D-F06735E8A2CA}" type="presParOf" srcId="{1F76CD0F-BFD9-4095-A305-3D6D699EF11A}" destId="{65EDD611-DC58-414E-BEEA-9D53FF9718ED}" srcOrd="0" destOrd="0" presId="urn:microsoft.com/office/officeart/2018/2/layout/IconVerticalSolidList"/>
    <dgm:cxn modelId="{787A0D89-14DA-49C5-AC6F-5CD028878E47}" type="presParOf" srcId="{1F76CD0F-BFD9-4095-A305-3D6D699EF11A}" destId="{48193138-63E0-4C03-970A-D96DF97D7C63}" srcOrd="1" destOrd="0" presId="urn:microsoft.com/office/officeart/2018/2/layout/IconVerticalSolidList"/>
    <dgm:cxn modelId="{11532251-A15D-41E5-A7CC-35F9D09F1B9F}" type="presParOf" srcId="{1F76CD0F-BFD9-4095-A305-3D6D699EF11A}" destId="{64066F88-ECD0-4EE8-BCEA-49B4298B670D}" srcOrd="2" destOrd="0" presId="urn:microsoft.com/office/officeart/2018/2/layout/IconVerticalSolidList"/>
    <dgm:cxn modelId="{338EAD42-6A9A-405A-A380-C2CEB4E5E1CD}" type="presParOf" srcId="{1F76CD0F-BFD9-4095-A305-3D6D699EF11A}" destId="{8032D1E9-A7AD-472A-95D3-D7F967FA0AAE}" srcOrd="3" destOrd="0" presId="urn:microsoft.com/office/officeart/2018/2/layout/IconVerticalSolidList"/>
    <dgm:cxn modelId="{1F1E69EA-2B5E-4842-9928-13D5D69AFF96}" type="presParOf" srcId="{8C5FDBB8-6FDB-4D73-BD8A-1E365D608913}" destId="{026280CB-853B-417B-81CB-50F2FB1DFFAD}" srcOrd="7" destOrd="0" presId="urn:microsoft.com/office/officeart/2018/2/layout/IconVerticalSolidList"/>
    <dgm:cxn modelId="{3966AF0B-D2E7-4456-8F49-FBAE6B8EBF7E}" type="presParOf" srcId="{8C5FDBB8-6FDB-4D73-BD8A-1E365D608913}" destId="{F250591A-500C-4CBD-A1B8-C6817A927D1D}" srcOrd="8" destOrd="0" presId="urn:microsoft.com/office/officeart/2018/2/layout/IconVerticalSolidList"/>
    <dgm:cxn modelId="{285DC788-DDF6-456D-9513-A1F7D8364FCC}" type="presParOf" srcId="{F250591A-500C-4CBD-A1B8-C6817A927D1D}" destId="{7789D287-7E4A-47DD-B692-F9C7376FB600}" srcOrd="0" destOrd="0" presId="urn:microsoft.com/office/officeart/2018/2/layout/IconVerticalSolidList"/>
    <dgm:cxn modelId="{D6364745-73F4-48EE-89AA-C1CE5E1BD2D2}" type="presParOf" srcId="{F250591A-500C-4CBD-A1B8-C6817A927D1D}" destId="{99734924-40D3-48FB-A702-3847DFBDE1E2}" srcOrd="1" destOrd="0" presId="urn:microsoft.com/office/officeart/2018/2/layout/IconVerticalSolidList"/>
    <dgm:cxn modelId="{E5D81B37-9CCC-4A82-8ABA-4642B1A61B4D}" type="presParOf" srcId="{F250591A-500C-4CBD-A1B8-C6817A927D1D}" destId="{3E9EB0D4-739B-4D29-A65C-A193E637CA10}" srcOrd="2" destOrd="0" presId="urn:microsoft.com/office/officeart/2018/2/layout/IconVerticalSolidList"/>
    <dgm:cxn modelId="{A3E13EFD-F9EB-4832-9399-6A603F0A708F}" type="presParOf" srcId="{F250591A-500C-4CBD-A1B8-C6817A927D1D}" destId="{501EED01-AF6D-4103-930A-2FFF68AD460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36F953-EE04-48D4-8FD9-D8E7B9FFB13C}"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15011D3C-02AB-47E5-B5ED-97762D7F5DB7}">
      <dgm:prSet/>
      <dgm:spPr/>
      <dgm:t>
        <a:bodyPr/>
        <a:lstStyle/>
        <a:p>
          <a:r>
            <a:rPr lang="en-US"/>
            <a:t>The objective of the design phase is a comprehensive, detailed (low-level) design.</a:t>
          </a:r>
        </a:p>
      </dgm:t>
    </dgm:pt>
    <dgm:pt modelId="{37D31640-2B61-49A4-A2BC-47C174AE6F81}" type="parTrans" cxnId="{B2FA6924-7AF6-4E98-B1C1-6369E6F34448}">
      <dgm:prSet/>
      <dgm:spPr/>
      <dgm:t>
        <a:bodyPr/>
        <a:lstStyle/>
        <a:p>
          <a:endParaRPr lang="en-US"/>
        </a:p>
      </dgm:t>
    </dgm:pt>
    <dgm:pt modelId="{C12E3AB2-355D-4104-95E6-0791D49DF1AE}" type="sibTrans" cxnId="{B2FA6924-7AF6-4E98-B1C1-6369E6F34448}">
      <dgm:prSet/>
      <dgm:spPr/>
      <dgm:t>
        <a:bodyPr/>
        <a:lstStyle/>
        <a:p>
          <a:endParaRPr lang="en-US"/>
        </a:p>
      </dgm:t>
    </dgm:pt>
    <dgm:pt modelId="{FBFD2DFD-33FC-4C22-A2FE-3B5BE198CD6F}">
      <dgm:prSet/>
      <dgm:spPr/>
      <dgm:t>
        <a:bodyPr/>
        <a:lstStyle/>
        <a:p>
          <a:r>
            <a:rPr lang="en-US"/>
            <a:t>A solid design can improve network performance and support high availability, reliability, security, and scalability. </a:t>
          </a:r>
        </a:p>
      </dgm:t>
    </dgm:pt>
    <dgm:pt modelId="{88BF79EF-922F-41D7-8AB8-6206CC8491EC}" type="parTrans" cxnId="{336E0BCB-7AB0-44B9-B9B2-440B34AA943D}">
      <dgm:prSet/>
      <dgm:spPr/>
      <dgm:t>
        <a:bodyPr/>
        <a:lstStyle/>
        <a:p>
          <a:endParaRPr lang="en-US"/>
        </a:p>
      </dgm:t>
    </dgm:pt>
    <dgm:pt modelId="{A493777C-2385-4048-9A42-2C68D529D9DF}" type="sibTrans" cxnId="{336E0BCB-7AB0-44B9-B9B2-440B34AA943D}">
      <dgm:prSet/>
      <dgm:spPr/>
      <dgm:t>
        <a:bodyPr/>
        <a:lstStyle/>
        <a:p>
          <a:endParaRPr lang="en-US"/>
        </a:p>
      </dgm:t>
    </dgm:pt>
    <dgm:pt modelId="{8D062604-5271-4A39-A650-1DB7FA1147FE}">
      <dgm:prSet/>
      <dgm:spPr/>
      <dgm:t>
        <a:bodyPr/>
        <a:lstStyle/>
        <a:p>
          <a:r>
            <a:rPr lang="en-US"/>
            <a:t>Proof of concept, which includes building pilots or prototypes, is also included in this phase to ensure that the design meets business and technical requirements.</a:t>
          </a:r>
        </a:p>
      </dgm:t>
    </dgm:pt>
    <dgm:pt modelId="{F04FF087-65FA-4BA9-8330-383CF264122A}" type="parTrans" cxnId="{737CA8CC-DDDB-4610-8822-37AE9AFCEFD4}">
      <dgm:prSet/>
      <dgm:spPr/>
      <dgm:t>
        <a:bodyPr/>
        <a:lstStyle/>
        <a:p>
          <a:endParaRPr lang="en-US"/>
        </a:p>
      </dgm:t>
    </dgm:pt>
    <dgm:pt modelId="{86F2E8D4-C2D7-4E54-B321-E70DD3DE4CF6}" type="sibTrans" cxnId="{737CA8CC-DDDB-4610-8822-37AE9AFCEFD4}">
      <dgm:prSet/>
      <dgm:spPr/>
      <dgm:t>
        <a:bodyPr/>
        <a:lstStyle/>
        <a:p>
          <a:endParaRPr lang="en-US"/>
        </a:p>
      </dgm:t>
    </dgm:pt>
    <dgm:pt modelId="{5A7B6FEA-8EB1-41E8-84C8-EC55170E675C}">
      <dgm:prSet/>
      <dgm:spPr/>
      <dgm:t>
        <a:bodyPr/>
        <a:lstStyle/>
        <a:p>
          <a:r>
            <a:rPr lang="en-US"/>
            <a:t>The design phase can also guide and accelerate successful implementation with a plan to stage, configure, test, and validate network operations.</a:t>
          </a:r>
        </a:p>
      </dgm:t>
    </dgm:pt>
    <dgm:pt modelId="{0BBC6188-422B-4F26-9888-BC7189EE9184}" type="parTrans" cxnId="{F0BD5EB0-A38D-4BD7-8278-17528807610A}">
      <dgm:prSet/>
      <dgm:spPr/>
      <dgm:t>
        <a:bodyPr/>
        <a:lstStyle/>
        <a:p>
          <a:endParaRPr lang="en-US"/>
        </a:p>
      </dgm:t>
    </dgm:pt>
    <dgm:pt modelId="{FF01200C-54E2-4913-B8F5-F6E594006DF5}" type="sibTrans" cxnId="{F0BD5EB0-A38D-4BD7-8278-17528807610A}">
      <dgm:prSet/>
      <dgm:spPr/>
      <dgm:t>
        <a:bodyPr/>
        <a:lstStyle/>
        <a:p>
          <a:endParaRPr lang="en-US"/>
        </a:p>
      </dgm:t>
    </dgm:pt>
    <dgm:pt modelId="{2949D7D3-BBEA-4DDC-807A-CC8754B5840A}" type="pres">
      <dgm:prSet presAssocID="{4936F953-EE04-48D4-8FD9-D8E7B9FFB13C}" presName="outerComposite" presStyleCnt="0">
        <dgm:presLayoutVars>
          <dgm:chMax val="5"/>
          <dgm:dir/>
          <dgm:resizeHandles val="exact"/>
        </dgm:presLayoutVars>
      </dgm:prSet>
      <dgm:spPr/>
    </dgm:pt>
    <dgm:pt modelId="{CE8F8B8D-99A9-41B9-8D33-C92EB3FAD33F}" type="pres">
      <dgm:prSet presAssocID="{4936F953-EE04-48D4-8FD9-D8E7B9FFB13C}" presName="dummyMaxCanvas" presStyleCnt="0">
        <dgm:presLayoutVars/>
      </dgm:prSet>
      <dgm:spPr/>
    </dgm:pt>
    <dgm:pt modelId="{CEF7C6C5-3C54-4B03-A799-BF11BFF5D782}" type="pres">
      <dgm:prSet presAssocID="{4936F953-EE04-48D4-8FD9-D8E7B9FFB13C}" presName="FourNodes_1" presStyleLbl="node1" presStyleIdx="0" presStyleCnt="4">
        <dgm:presLayoutVars>
          <dgm:bulletEnabled val="1"/>
        </dgm:presLayoutVars>
      </dgm:prSet>
      <dgm:spPr/>
    </dgm:pt>
    <dgm:pt modelId="{6A18D9F3-A02F-4C3E-A2FE-1CADA42A2EDA}" type="pres">
      <dgm:prSet presAssocID="{4936F953-EE04-48D4-8FD9-D8E7B9FFB13C}" presName="FourNodes_2" presStyleLbl="node1" presStyleIdx="1" presStyleCnt="4">
        <dgm:presLayoutVars>
          <dgm:bulletEnabled val="1"/>
        </dgm:presLayoutVars>
      </dgm:prSet>
      <dgm:spPr/>
    </dgm:pt>
    <dgm:pt modelId="{1054076D-6D9B-471C-816E-35FE1C32B2BA}" type="pres">
      <dgm:prSet presAssocID="{4936F953-EE04-48D4-8FD9-D8E7B9FFB13C}" presName="FourNodes_3" presStyleLbl="node1" presStyleIdx="2" presStyleCnt="4">
        <dgm:presLayoutVars>
          <dgm:bulletEnabled val="1"/>
        </dgm:presLayoutVars>
      </dgm:prSet>
      <dgm:spPr/>
    </dgm:pt>
    <dgm:pt modelId="{B615E7AE-2F84-464F-AE22-CB51830E5A91}" type="pres">
      <dgm:prSet presAssocID="{4936F953-EE04-48D4-8FD9-D8E7B9FFB13C}" presName="FourNodes_4" presStyleLbl="node1" presStyleIdx="3" presStyleCnt="4">
        <dgm:presLayoutVars>
          <dgm:bulletEnabled val="1"/>
        </dgm:presLayoutVars>
      </dgm:prSet>
      <dgm:spPr/>
    </dgm:pt>
    <dgm:pt modelId="{00990D31-5538-4C2C-8961-4A6B9A09E8FF}" type="pres">
      <dgm:prSet presAssocID="{4936F953-EE04-48D4-8FD9-D8E7B9FFB13C}" presName="FourConn_1-2" presStyleLbl="fgAccFollowNode1" presStyleIdx="0" presStyleCnt="3">
        <dgm:presLayoutVars>
          <dgm:bulletEnabled val="1"/>
        </dgm:presLayoutVars>
      </dgm:prSet>
      <dgm:spPr/>
    </dgm:pt>
    <dgm:pt modelId="{ABF46530-3825-4B7B-81A1-8D2F43D23A8E}" type="pres">
      <dgm:prSet presAssocID="{4936F953-EE04-48D4-8FD9-D8E7B9FFB13C}" presName="FourConn_2-3" presStyleLbl="fgAccFollowNode1" presStyleIdx="1" presStyleCnt="3">
        <dgm:presLayoutVars>
          <dgm:bulletEnabled val="1"/>
        </dgm:presLayoutVars>
      </dgm:prSet>
      <dgm:spPr/>
    </dgm:pt>
    <dgm:pt modelId="{50E1FE0F-7E9F-4001-A778-71BCD6D2B7D2}" type="pres">
      <dgm:prSet presAssocID="{4936F953-EE04-48D4-8FD9-D8E7B9FFB13C}" presName="FourConn_3-4" presStyleLbl="fgAccFollowNode1" presStyleIdx="2" presStyleCnt="3">
        <dgm:presLayoutVars>
          <dgm:bulletEnabled val="1"/>
        </dgm:presLayoutVars>
      </dgm:prSet>
      <dgm:spPr/>
    </dgm:pt>
    <dgm:pt modelId="{CF97078F-56D5-4AB5-AC1A-0153826425E8}" type="pres">
      <dgm:prSet presAssocID="{4936F953-EE04-48D4-8FD9-D8E7B9FFB13C}" presName="FourNodes_1_text" presStyleLbl="node1" presStyleIdx="3" presStyleCnt="4">
        <dgm:presLayoutVars>
          <dgm:bulletEnabled val="1"/>
        </dgm:presLayoutVars>
      </dgm:prSet>
      <dgm:spPr/>
    </dgm:pt>
    <dgm:pt modelId="{063F472B-F2D2-4609-8055-FD311423F399}" type="pres">
      <dgm:prSet presAssocID="{4936F953-EE04-48D4-8FD9-D8E7B9FFB13C}" presName="FourNodes_2_text" presStyleLbl="node1" presStyleIdx="3" presStyleCnt="4">
        <dgm:presLayoutVars>
          <dgm:bulletEnabled val="1"/>
        </dgm:presLayoutVars>
      </dgm:prSet>
      <dgm:spPr/>
    </dgm:pt>
    <dgm:pt modelId="{6FB35CC3-101A-4BE0-A5D0-996F8F973617}" type="pres">
      <dgm:prSet presAssocID="{4936F953-EE04-48D4-8FD9-D8E7B9FFB13C}" presName="FourNodes_3_text" presStyleLbl="node1" presStyleIdx="3" presStyleCnt="4">
        <dgm:presLayoutVars>
          <dgm:bulletEnabled val="1"/>
        </dgm:presLayoutVars>
      </dgm:prSet>
      <dgm:spPr/>
    </dgm:pt>
    <dgm:pt modelId="{1A2F287D-6D1E-4C5F-8F26-0E4741796012}" type="pres">
      <dgm:prSet presAssocID="{4936F953-EE04-48D4-8FD9-D8E7B9FFB13C}" presName="FourNodes_4_text" presStyleLbl="node1" presStyleIdx="3" presStyleCnt="4">
        <dgm:presLayoutVars>
          <dgm:bulletEnabled val="1"/>
        </dgm:presLayoutVars>
      </dgm:prSet>
      <dgm:spPr/>
    </dgm:pt>
  </dgm:ptLst>
  <dgm:cxnLst>
    <dgm:cxn modelId="{D0BF5B1C-DC6D-45F3-A289-F90971123088}" type="presOf" srcId="{5A7B6FEA-8EB1-41E8-84C8-EC55170E675C}" destId="{1A2F287D-6D1E-4C5F-8F26-0E4741796012}" srcOrd="1" destOrd="0" presId="urn:microsoft.com/office/officeart/2005/8/layout/vProcess5"/>
    <dgm:cxn modelId="{DB2F0924-D9DD-4EDD-80DE-5216E7C2B365}" type="presOf" srcId="{FBFD2DFD-33FC-4C22-A2FE-3B5BE198CD6F}" destId="{063F472B-F2D2-4609-8055-FD311423F399}" srcOrd="1" destOrd="0" presId="urn:microsoft.com/office/officeart/2005/8/layout/vProcess5"/>
    <dgm:cxn modelId="{B2FA6924-7AF6-4E98-B1C1-6369E6F34448}" srcId="{4936F953-EE04-48D4-8FD9-D8E7B9FFB13C}" destId="{15011D3C-02AB-47E5-B5ED-97762D7F5DB7}" srcOrd="0" destOrd="0" parTransId="{37D31640-2B61-49A4-A2BC-47C174AE6F81}" sibTransId="{C12E3AB2-355D-4104-95E6-0791D49DF1AE}"/>
    <dgm:cxn modelId="{FD3F1130-1493-4EE6-B2C0-35A1A4EB98D3}" type="presOf" srcId="{15011D3C-02AB-47E5-B5ED-97762D7F5DB7}" destId="{CEF7C6C5-3C54-4B03-A799-BF11BFF5D782}" srcOrd="0" destOrd="0" presId="urn:microsoft.com/office/officeart/2005/8/layout/vProcess5"/>
    <dgm:cxn modelId="{41185385-E092-4725-894E-93313435D98B}" type="presOf" srcId="{8D062604-5271-4A39-A650-1DB7FA1147FE}" destId="{1054076D-6D9B-471C-816E-35FE1C32B2BA}" srcOrd="0" destOrd="0" presId="urn:microsoft.com/office/officeart/2005/8/layout/vProcess5"/>
    <dgm:cxn modelId="{74AA308E-B8E9-4A22-9119-728B429DCFF1}" type="presOf" srcId="{C12E3AB2-355D-4104-95E6-0791D49DF1AE}" destId="{00990D31-5538-4C2C-8961-4A6B9A09E8FF}" srcOrd="0" destOrd="0" presId="urn:microsoft.com/office/officeart/2005/8/layout/vProcess5"/>
    <dgm:cxn modelId="{2555CF92-D31A-4281-A456-0D3B4EFD95A9}" type="presOf" srcId="{86F2E8D4-C2D7-4E54-B321-E70DD3DE4CF6}" destId="{50E1FE0F-7E9F-4001-A778-71BCD6D2B7D2}" srcOrd="0" destOrd="0" presId="urn:microsoft.com/office/officeart/2005/8/layout/vProcess5"/>
    <dgm:cxn modelId="{D3250A96-07E5-474E-BD28-F33DD382FD06}" type="presOf" srcId="{15011D3C-02AB-47E5-B5ED-97762D7F5DB7}" destId="{CF97078F-56D5-4AB5-AC1A-0153826425E8}" srcOrd="1" destOrd="0" presId="urn:microsoft.com/office/officeart/2005/8/layout/vProcess5"/>
    <dgm:cxn modelId="{1C9E5EA7-9DE1-45E7-8605-93BF00B3199F}" type="presOf" srcId="{5A7B6FEA-8EB1-41E8-84C8-EC55170E675C}" destId="{B615E7AE-2F84-464F-AE22-CB51830E5A91}" srcOrd="0" destOrd="0" presId="urn:microsoft.com/office/officeart/2005/8/layout/vProcess5"/>
    <dgm:cxn modelId="{F0BD5EB0-A38D-4BD7-8278-17528807610A}" srcId="{4936F953-EE04-48D4-8FD9-D8E7B9FFB13C}" destId="{5A7B6FEA-8EB1-41E8-84C8-EC55170E675C}" srcOrd="3" destOrd="0" parTransId="{0BBC6188-422B-4F26-9888-BC7189EE9184}" sibTransId="{FF01200C-54E2-4913-B8F5-F6E594006DF5}"/>
    <dgm:cxn modelId="{93EF02C9-472C-493B-8D67-E982E200B9B4}" type="presOf" srcId="{A493777C-2385-4048-9A42-2C68D529D9DF}" destId="{ABF46530-3825-4B7B-81A1-8D2F43D23A8E}" srcOrd="0" destOrd="0" presId="urn:microsoft.com/office/officeart/2005/8/layout/vProcess5"/>
    <dgm:cxn modelId="{336E0BCB-7AB0-44B9-B9B2-440B34AA943D}" srcId="{4936F953-EE04-48D4-8FD9-D8E7B9FFB13C}" destId="{FBFD2DFD-33FC-4C22-A2FE-3B5BE198CD6F}" srcOrd="1" destOrd="0" parTransId="{88BF79EF-922F-41D7-8AB8-6206CC8491EC}" sibTransId="{A493777C-2385-4048-9A42-2C68D529D9DF}"/>
    <dgm:cxn modelId="{737CA8CC-DDDB-4610-8822-37AE9AFCEFD4}" srcId="{4936F953-EE04-48D4-8FD9-D8E7B9FFB13C}" destId="{8D062604-5271-4A39-A650-1DB7FA1147FE}" srcOrd="2" destOrd="0" parTransId="{F04FF087-65FA-4BA9-8330-383CF264122A}" sibTransId="{86F2E8D4-C2D7-4E54-B321-E70DD3DE4CF6}"/>
    <dgm:cxn modelId="{4A0457EC-53B8-4B95-98AF-12A8B845A85E}" type="presOf" srcId="{FBFD2DFD-33FC-4C22-A2FE-3B5BE198CD6F}" destId="{6A18D9F3-A02F-4C3E-A2FE-1CADA42A2EDA}" srcOrd="0" destOrd="0" presId="urn:microsoft.com/office/officeart/2005/8/layout/vProcess5"/>
    <dgm:cxn modelId="{12DF1CF4-5740-48A0-AD4F-9B6FC1804CC1}" type="presOf" srcId="{8D062604-5271-4A39-A650-1DB7FA1147FE}" destId="{6FB35CC3-101A-4BE0-A5D0-996F8F973617}" srcOrd="1" destOrd="0" presId="urn:microsoft.com/office/officeart/2005/8/layout/vProcess5"/>
    <dgm:cxn modelId="{D239BDF5-B630-43D1-9021-16ECC4EB6908}" type="presOf" srcId="{4936F953-EE04-48D4-8FD9-D8E7B9FFB13C}" destId="{2949D7D3-BBEA-4DDC-807A-CC8754B5840A}" srcOrd="0" destOrd="0" presId="urn:microsoft.com/office/officeart/2005/8/layout/vProcess5"/>
    <dgm:cxn modelId="{1893C5C8-5D9F-483F-A987-3BD40491A7BA}" type="presParOf" srcId="{2949D7D3-BBEA-4DDC-807A-CC8754B5840A}" destId="{CE8F8B8D-99A9-41B9-8D33-C92EB3FAD33F}" srcOrd="0" destOrd="0" presId="urn:microsoft.com/office/officeart/2005/8/layout/vProcess5"/>
    <dgm:cxn modelId="{4610E9C0-E9E3-469D-A3C2-1BB9125F6E67}" type="presParOf" srcId="{2949D7D3-BBEA-4DDC-807A-CC8754B5840A}" destId="{CEF7C6C5-3C54-4B03-A799-BF11BFF5D782}" srcOrd="1" destOrd="0" presId="urn:microsoft.com/office/officeart/2005/8/layout/vProcess5"/>
    <dgm:cxn modelId="{E62FA139-5419-4A81-A83E-2CF98D62D93B}" type="presParOf" srcId="{2949D7D3-BBEA-4DDC-807A-CC8754B5840A}" destId="{6A18D9F3-A02F-4C3E-A2FE-1CADA42A2EDA}" srcOrd="2" destOrd="0" presId="urn:microsoft.com/office/officeart/2005/8/layout/vProcess5"/>
    <dgm:cxn modelId="{C9AD4A30-3292-4BB2-825A-70F25AB3939C}" type="presParOf" srcId="{2949D7D3-BBEA-4DDC-807A-CC8754B5840A}" destId="{1054076D-6D9B-471C-816E-35FE1C32B2BA}" srcOrd="3" destOrd="0" presId="urn:microsoft.com/office/officeart/2005/8/layout/vProcess5"/>
    <dgm:cxn modelId="{3F81B218-A00B-40B6-A5F8-65EE6109CC39}" type="presParOf" srcId="{2949D7D3-BBEA-4DDC-807A-CC8754B5840A}" destId="{B615E7AE-2F84-464F-AE22-CB51830E5A91}" srcOrd="4" destOrd="0" presId="urn:microsoft.com/office/officeart/2005/8/layout/vProcess5"/>
    <dgm:cxn modelId="{A1ADB316-34A8-4873-8761-A253A18C43F4}" type="presParOf" srcId="{2949D7D3-BBEA-4DDC-807A-CC8754B5840A}" destId="{00990D31-5538-4C2C-8961-4A6B9A09E8FF}" srcOrd="5" destOrd="0" presId="urn:microsoft.com/office/officeart/2005/8/layout/vProcess5"/>
    <dgm:cxn modelId="{47C32F00-B337-4E73-A882-9C01293A5EDB}" type="presParOf" srcId="{2949D7D3-BBEA-4DDC-807A-CC8754B5840A}" destId="{ABF46530-3825-4B7B-81A1-8D2F43D23A8E}" srcOrd="6" destOrd="0" presId="urn:microsoft.com/office/officeart/2005/8/layout/vProcess5"/>
    <dgm:cxn modelId="{3E866E99-F83C-403A-B1AF-41EAA3C485C9}" type="presParOf" srcId="{2949D7D3-BBEA-4DDC-807A-CC8754B5840A}" destId="{50E1FE0F-7E9F-4001-A778-71BCD6D2B7D2}" srcOrd="7" destOrd="0" presId="urn:microsoft.com/office/officeart/2005/8/layout/vProcess5"/>
    <dgm:cxn modelId="{6B879896-0323-4098-8D4F-0D2BE0FF64E0}" type="presParOf" srcId="{2949D7D3-BBEA-4DDC-807A-CC8754B5840A}" destId="{CF97078F-56D5-4AB5-AC1A-0153826425E8}" srcOrd="8" destOrd="0" presId="urn:microsoft.com/office/officeart/2005/8/layout/vProcess5"/>
    <dgm:cxn modelId="{E2EB0BF5-D9AC-4E40-BAC9-CA7B565E01FB}" type="presParOf" srcId="{2949D7D3-BBEA-4DDC-807A-CC8754B5840A}" destId="{063F472B-F2D2-4609-8055-FD311423F399}" srcOrd="9" destOrd="0" presId="urn:microsoft.com/office/officeart/2005/8/layout/vProcess5"/>
    <dgm:cxn modelId="{3F7EC85E-7FEB-48F7-938F-E8A41694DCB0}" type="presParOf" srcId="{2949D7D3-BBEA-4DDC-807A-CC8754B5840A}" destId="{6FB35CC3-101A-4BE0-A5D0-996F8F973617}" srcOrd="10" destOrd="0" presId="urn:microsoft.com/office/officeart/2005/8/layout/vProcess5"/>
    <dgm:cxn modelId="{917B8990-CF91-406D-8B55-7D42E4DA5556}" type="presParOf" srcId="{2949D7D3-BBEA-4DDC-807A-CC8754B5840A}" destId="{1A2F287D-6D1E-4C5F-8F26-0E4741796012}"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51D7182-015B-48E9-96B0-0306BA1C981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28A8314-A2A6-4654-B6C6-B67C1E28E9C9}">
      <dgm:prSet/>
      <dgm:spPr/>
      <dgm:t>
        <a:bodyPr/>
        <a:lstStyle/>
        <a:p>
          <a:r>
            <a:rPr lang="en-US" dirty="0"/>
            <a:t>The implementation phase is the phase that you, as a CCNP-level network engineer, will tie into the PPDIOO life-cycle approach.</a:t>
          </a:r>
        </a:p>
      </dgm:t>
    </dgm:pt>
    <dgm:pt modelId="{1BF2C79F-DEDA-4EB5-9EE3-7091D51643E6}" type="parTrans" cxnId="{B2022EC4-FA13-4680-A41E-EDF89F068D29}">
      <dgm:prSet/>
      <dgm:spPr/>
      <dgm:t>
        <a:bodyPr/>
        <a:lstStyle/>
        <a:p>
          <a:endParaRPr lang="en-US"/>
        </a:p>
      </dgm:t>
    </dgm:pt>
    <dgm:pt modelId="{E720739F-8295-4B94-B474-376EE3C96DD1}" type="sibTrans" cxnId="{B2022EC4-FA13-4680-A41E-EDF89F068D29}">
      <dgm:prSet/>
      <dgm:spPr/>
      <dgm:t>
        <a:bodyPr/>
        <a:lstStyle/>
        <a:p>
          <a:endParaRPr lang="en-US"/>
        </a:p>
      </dgm:t>
    </dgm:pt>
    <dgm:pt modelId="{749777DE-41A1-4099-84E1-9AB3D9303AAB}">
      <dgm:prSet/>
      <dgm:spPr/>
      <dgm:t>
        <a:bodyPr/>
        <a:lstStyle/>
        <a:p>
          <a:r>
            <a:rPr lang="en-US"/>
            <a:t>This phase includes the creation of a detailed implementation plan, which is then followed by the actual implementation itself. </a:t>
          </a:r>
        </a:p>
      </dgm:t>
    </dgm:pt>
    <dgm:pt modelId="{EDBF33D6-8B6B-4987-A2C7-C89451E9E7F8}" type="parTrans" cxnId="{26F9907D-1415-49A2-9F70-266EFE6CF63A}">
      <dgm:prSet/>
      <dgm:spPr/>
      <dgm:t>
        <a:bodyPr/>
        <a:lstStyle/>
        <a:p>
          <a:endParaRPr lang="en-US"/>
        </a:p>
      </dgm:t>
    </dgm:pt>
    <dgm:pt modelId="{0598E4FB-FC58-4109-A8BD-E0366F665F71}" type="sibTrans" cxnId="{26F9907D-1415-49A2-9F70-266EFE6CF63A}">
      <dgm:prSet/>
      <dgm:spPr/>
      <dgm:t>
        <a:bodyPr/>
        <a:lstStyle/>
        <a:p>
          <a:endParaRPr lang="en-US"/>
        </a:p>
      </dgm:t>
    </dgm:pt>
    <dgm:pt modelId="{7AC0E10C-3CFE-4C2B-B616-E22002187F7D}">
      <dgm:prSet/>
      <dgm:spPr/>
      <dgm:t>
        <a:bodyPr/>
        <a:lstStyle/>
        <a:p>
          <a:r>
            <a:rPr lang="en-US"/>
            <a:t>The implementation is based on design specifications, with the objective being to integrate devices without disrupting the existing network or creating points of vulnerability.</a:t>
          </a:r>
        </a:p>
      </dgm:t>
    </dgm:pt>
    <dgm:pt modelId="{F54411B1-5277-4A24-8B1A-F79C13B25AA7}" type="parTrans" cxnId="{B8D8A731-5F5A-49D8-A5F1-99CB64A89DA1}">
      <dgm:prSet/>
      <dgm:spPr/>
      <dgm:t>
        <a:bodyPr/>
        <a:lstStyle/>
        <a:p>
          <a:endParaRPr lang="en-US"/>
        </a:p>
      </dgm:t>
    </dgm:pt>
    <dgm:pt modelId="{6D9DEFFB-4352-45EA-868D-8B6EB2678208}" type="sibTrans" cxnId="{B8D8A731-5F5A-49D8-A5F1-99CB64A89DA1}">
      <dgm:prSet/>
      <dgm:spPr/>
      <dgm:t>
        <a:bodyPr/>
        <a:lstStyle/>
        <a:p>
          <a:endParaRPr lang="en-US"/>
        </a:p>
      </dgm:t>
    </dgm:pt>
    <dgm:pt modelId="{94EA02A3-B5EA-4AAD-B8D3-050BD9DC65A3}" type="pres">
      <dgm:prSet presAssocID="{451D7182-015B-48E9-96B0-0306BA1C9819}" presName="hierChild1" presStyleCnt="0">
        <dgm:presLayoutVars>
          <dgm:chPref val="1"/>
          <dgm:dir/>
          <dgm:animOne val="branch"/>
          <dgm:animLvl val="lvl"/>
          <dgm:resizeHandles/>
        </dgm:presLayoutVars>
      </dgm:prSet>
      <dgm:spPr/>
    </dgm:pt>
    <dgm:pt modelId="{1883642E-2442-4645-AAD6-415B44718CF9}" type="pres">
      <dgm:prSet presAssocID="{D28A8314-A2A6-4654-B6C6-B67C1E28E9C9}" presName="hierRoot1" presStyleCnt="0"/>
      <dgm:spPr/>
    </dgm:pt>
    <dgm:pt modelId="{4396C107-7DFC-427A-AFCE-A9726D23EEAD}" type="pres">
      <dgm:prSet presAssocID="{D28A8314-A2A6-4654-B6C6-B67C1E28E9C9}" presName="composite" presStyleCnt="0"/>
      <dgm:spPr/>
    </dgm:pt>
    <dgm:pt modelId="{10217C6D-5DE1-4DF4-B20B-BC38FE576E9C}" type="pres">
      <dgm:prSet presAssocID="{D28A8314-A2A6-4654-B6C6-B67C1E28E9C9}" presName="background" presStyleLbl="node0" presStyleIdx="0" presStyleCnt="3"/>
      <dgm:spPr/>
    </dgm:pt>
    <dgm:pt modelId="{9A794E8B-7C76-4FAA-837A-905635C4B4FC}" type="pres">
      <dgm:prSet presAssocID="{D28A8314-A2A6-4654-B6C6-B67C1E28E9C9}" presName="text" presStyleLbl="fgAcc0" presStyleIdx="0" presStyleCnt="3">
        <dgm:presLayoutVars>
          <dgm:chPref val="3"/>
        </dgm:presLayoutVars>
      </dgm:prSet>
      <dgm:spPr/>
    </dgm:pt>
    <dgm:pt modelId="{195B0F44-F847-402C-817E-C1AEF1B9BC05}" type="pres">
      <dgm:prSet presAssocID="{D28A8314-A2A6-4654-B6C6-B67C1E28E9C9}" presName="hierChild2" presStyleCnt="0"/>
      <dgm:spPr/>
    </dgm:pt>
    <dgm:pt modelId="{86E744B6-D8C6-40B5-8224-F4B050E075E2}" type="pres">
      <dgm:prSet presAssocID="{749777DE-41A1-4099-84E1-9AB3D9303AAB}" presName="hierRoot1" presStyleCnt="0"/>
      <dgm:spPr/>
    </dgm:pt>
    <dgm:pt modelId="{CE059609-2073-431B-AD58-3A06DCF09ADE}" type="pres">
      <dgm:prSet presAssocID="{749777DE-41A1-4099-84E1-9AB3D9303AAB}" presName="composite" presStyleCnt="0"/>
      <dgm:spPr/>
    </dgm:pt>
    <dgm:pt modelId="{FAAA514F-B220-489F-B581-1AD7D08CA83A}" type="pres">
      <dgm:prSet presAssocID="{749777DE-41A1-4099-84E1-9AB3D9303AAB}" presName="background" presStyleLbl="node0" presStyleIdx="1" presStyleCnt="3"/>
      <dgm:spPr/>
    </dgm:pt>
    <dgm:pt modelId="{02FA7EF5-CAEB-457C-8D7E-202A99D8A93A}" type="pres">
      <dgm:prSet presAssocID="{749777DE-41A1-4099-84E1-9AB3D9303AAB}" presName="text" presStyleLbl="fgAcc0" presStyleIdx="1" presStyleCnt="3">
        <dgm:presLayoutVars>
          <dgm:chPref val="3"/>
        </dgm:presLayoutVars>
      </dgm:prSet>
      <dgm:spPr/>
    </dgm:pt>
    <dgm:pt modelId="{727AFF74-1EE6-4EB9-9047-A939B54B91CC}" type="pres">
      <dgm:prSet presAssocID="{749777DE-41A1-4099-84E1-9AB3D9303AAB}" presName="hierChild2" presStyleCnt="0"/>
      <dgm:spPr/>
    </dgm:pt>
    <dgm:pt modelId="{1F319DA1-D39F-4552-A00A-52FECDA91272}" type="pres">
      <dgm:prSet presAssocID="{7AC0E10C-3CFE-4C2B-B616-E22002187F7D}" presName="hierRoot1" presStyleCnt="0"/>
      <dgm:spPr/>
    </dgm:pt>
    <dgm:pt modelId="{1B0793C1-A8F1-4614-B341-64ABB8A3D666}" type="pres">
      <dgm:prSet presAssocID="{7AC0E10C-3CFE-4C2B-B616-E22002187F7D}" presName="composite" presStyleCnt="0"/>
      <dgm:spPr/>
    </dgm:pt>
    <dgm:pt modelId="{F2EEF86C-5D4B-463B-9357-9A15FB9F819F}" type="pres">
      <dgm:prSet presAssocID="{7AC0E10C-3CFE-4C2B-B616-E22002187F7D}" presName="background" presStyleLbl="node0" presStyleIdx="2" presStyleCnt="3"/>
      <dgm:spPr/>
    </dgm:pt>
    <dgm:pt modelId="{19A40F8D-73E2-4D7B-9C23-7B14ED5D5A9E}" type="pres">
      <dgm:prSet presAssocID="{7AC0E10C-3CFE-4C2B-B616-E22002187F7D}" presName="text" presStyleLbl="fgAcc0" presStyleIdx="2" presStyleCnt="3">
        <dgm:presLayoutVars>
          <dgm:chPref val="3"/>
        </dgm:presLayoutVars>
      </dgm:prSet>
      <dgm:spPr/>
    </dgm:pt>
    <dgm:pt modelId="{FE9A56EF-B352-40B1-A8A6-129697F0313D}" type="pres">
      <dgm:prSet presAssocID="{7AC0E10C-3CFE-4C2B-B616-E22002187F7D}" presName="hierChild2" presStyleCnt="0"/>
      <dgm:spPr/>
    </dgm:pt>
  </dgm:ptLst>
  <dgm:cxnLst>
    <dgm:cxn modelId="{B8D8A731-5F5A-49D8-A5F1-99CB64A89DA1}" srcId="{451D7182-015B-48E9-96B0-0306BA1C9819}" destId="{7AC0E10C-3CFE-4C2B-B616-E22002187F7D}" srcOrd="2" destOrd="0" parTransId="{F54411B1-5277-4A24-8B1A-F79C13B25AA7}" sibTransId="{6D9DEFFB-4352-45EA-868D-8B6EB2678208}"/>
    <dgm:cxn modelId="{3E17444C-C2EF-4CD8-AFB4-62DFE7952E12}" type="presOf" srcId="{451D7182-015B-48E9-96B0-0306BA1C9819}" destId="{94EA02A3-B5EA-4AAD-B8D3-050BD9DC65A3}" srcOrd="0" destOrd="0" presId="urn:microsoft.com/office/officeart/2005/8/layout/hierarchy1"/>
    <dgm:cxn modelId="{46CD7752-C27D-42C9-8DD0-017ECE18F090}" type="presOf" srcId="{D28A8314-A2A6-4654-B6C6-B67C1E28E9C9}" destId="{9A794E8B-7C76-4FAA-837A-905635C4B4FC}" srcOrd="0" destOrd="0" presId="urn:microsoft.com/office/officeart/2005/8/layout/hierarchy1"/>
    <dgm:cxn modelId="{C1D6537D-A422-440B-A684-5B22A706B2F6}" type="presOf" srcId="{749777DE-41A1-4099-84E1-9AB3D9303AAB}" destId="{02FA7EF5-CAEB-457C-8D7E-202A99D8A93A}" srcOrd="0" destOrd="0" presId="urn:microsoft.com/office/officeart/2005/8/layout/hierarchy1"/>
    <dgm:cxn modelId="{26F9907D-1415-49A2-9F70-266EFE6CF63A}" srcId="{451D7182-015B-48E9-96B0-0306BA1C9819}" destId="{749777DE-41A1-4099-84E1-9AB3D9303AAB}" srcOrd="1" destOrd="0" parTransId="{EDBF33D6-8B6B-4987-A2C7-C89451E9E7F8}" sibTransId="{0598E4FB-FC58-4109-A8BD-E0366F665F71}"/>
    <dgm:cxn modelId="{B2022EC4-FA13-4680-A41E-EDF89F068D29}" srcId="{451D7182-015B-48E9-96B0-0306BA1C9819}" destId="{D28A8314-A2A6-4654-B6C6-B67C1E28E9C9}" srcOrd="0" destOrd="0" parTransId="{1BF2C79F-DEDA-4EB5-9EE3-7091D51643E6}" sibTransId="{E720739F-8295-4B94-B474-376EE3C96DD1}"/>
    <dgm:cxn modelId="{DEF908EF-796F-4AC2-BD01-45557E526A0A}" type="presOf" srcId="{7AC0E10C-3CFE-4C2B-B616-E22002187F7D}" destId="{19A40F8D-73E2-4D7B-9C23-7B14ED5D5A9E}" srcOrd="0" destOrd="0" presId="urn:microsoft.com/office/officeart/2005/8/layout/hierarchy1"/>
    <dgm:cxn modelId="{DBE37F67-5980-4519-9A0A-90374680339E}" type="presParOf" srcId="{94EA02A3-B5EA-4AAD-B8D3-050BD9DC65A3}" destId="{1883642E-2442-4645-AAD6-415B44718CF9}" srcOrd="0" destOrd="0" presId="urn:microsoft.com/office/officeart/2005/8/layout/hierarchy1"/>
    <dgm:cxn modelId="{33FD8AF6-CA9C-4FF5-90C1-191F3C8AF1E6}" type="presParOf" srcId="{1883642E-2442-4645-AAD6-415B44718CF9}" destId="{4396C107-7DFC-427A-AFCE-A9726D23EEAD}" srcOrd="0" destOrd="0" presId="urn:microsoft.com/office/officeart/2005/8/layout/hierarchy1"/>
    <dgm:cxn modelId="{B33140F7-FFC8-4384-BB08-A09AAF08155D}" type="presParOf" srcId="{4396C107-7DFC-427A-AFCE-A9726D23EEAD}" destId="{10217C6D-5DE1-4DF4-B20B-BC38FE576E9C}" srcOrd="0" destOrd="0" presId="urn:microsoft.com/office/officeart/2005/8/layout/hierarchy1"/>
    <dgm:cxn modelId="{E8A9BECF-142B-4646-9672-F78C154F0D8C}" type="presParOf" srcId="{4396C107-7DFC-427A-AFCE-A9726D23EEAD}" destId="{9A794E8B-7C76-4FAA-837A-905635C4B4FC}" srcOrd="1" destOrd="0" presId="urn:microsoft.com/office/officeart/2005/8/layout/hierarchy1"/>
    <dgm:cxn modelId="{70210F57-4EB2-48A3-AA76-7F3AF0EEF6AF}" type="presParOf" srcId="{1883642E-2442-4645-AAD6-415B44718CF9}" destId="{195B0F44-F847-402C-817E-C1AEF1B9BC05}" srcOrd="1" destOrd="0" presId="urn:microsoft.com/office/officeart/2005/8/layout/hierarchy1"/>
    <dgm:cxn modelId="{EBFC942A-3149-496F-AC0B-F3CAA870CF3C}" type="presParOf" srcId="{94EA02A3-B5EA-4AAD-B8D3-050BD9DC65A3}" destId="{86E744B6-D8C6-40B5-8224-F4B050E075E2}" srcOrd="1" destOrd="0" presId="urn:microsoft.com/office/officeart/2005/8/layout/hierarchy1"/>
    <dgm:cxn modelId="{04F1146E-AF28-4C40-A66E-E5746799DCF0}" type="presParOf" srcId="{86E744B6-D8C6-40B5-8224-F4B050E075E2}" destId="{CE059609-2073-431B-AD58-3A06DCF09ADE}" srcOrd="0" destOrd="0" presId="urn:microsoft.com/office/officeart/2005/8/layout/hierarchy1"/>
    <dgm:cxn modelId="{82C6EE62-FDB3-4650-AD8D-165CDC339739}" type="presParOf" srcId="{CE059609-2073-431B-AD58-3A06DCF09ADE}" destId="{FAAA514F-B220-489F-B581-1AD7D08CA83A}" srcOrd="0" destOrd="0" presId="urn:microsoft.com/office/officeart/2005/8/layout/hierarchy1"/>
    <dgm:cxn modelId="{218D0EBC-D524-40A8-8B9C-8B08D83AD020}" type="presParOf" srcId="{CE059609-2073-431B-AD58-3A06DCF09ADE}" destId="{02FA7EF5-CAEB-457C-8D7E-202A99D8A93A}" srcOrd="1" destOrd="0" presId="urn:microsoft.com/office/officeart/2005/8/layout/hierarchy1"/>
    <dgm:cxn modelId="{79E8CCDC-7993-4DFB-9B18-C0E5C43806E8}" type="presParOf" srcId="{86E744B6-D8C6-40B5-8224-F4B050E075E2}" destId="{727AFF74-1EE6-4EB9-9047-A939B54B91CC}" srcOrd="1" destOrd="0" presId="urn:microsoft.com/office/officeart/2005/8/layout/hierarchy1"/>
    <dgm:cxn modelId="{29D8DCD6-C50A-40DC-A4AF-4E988ECB78A7}" type="presParOf" srcId="{94EA02A3-B5EA-4AAD-B8D3-050BD9DC65A3}" destId="{1F319DA1-D39F-4552-A00A-52FECDA91272}" srcOrd="2" destOrd="0" presId="urn:microsoft.com/office/officeart/2005/8/layout/hierarchy1"/>
    <dgm:cxn modelId="{B0842192-7986-4D2B-B467-0287BF2ABBE2}" type="presParOf" srcId="{1F319DA1-D39F-4552-A00A-52FECDA91272}" destId="{1B0793C1-A8F1-4614-B341-64ABB8A3D666}" srcOrd="0" destOrd="0" presId="urn:microsoft.com/office/officeart/2005/8/layout/hierarchy1"/>
    <dgm:cxn modelId="{71A1248D-D0EB-4D2E-A82E-33C21658766F}" type="presParOf" srcId="{1B0793C1-A8F1-4614-B341-64ABB8A3D666}" destId="{F2EEF86C-5D4B-463B-9357-9A15FB9F819F}" srcOrd="0" destOrd="0" presId="urn:microsoft.com/office/officeart/2005/8/layout/hierarchy1"/>
    <dgm:cxn modelId="{7C67A489-30C8-41D8-B88F-0034F47FFD45}" type="presParOf" srcId="{1B0793C1-A8F1-4614-B341-64ABB8A3D666}" destId="{19A40F8D-73E2-4D7B-9C23-7B14ED5D5A9E}" srcOrd="1" destOrd="0" presId="urn:microsoft.com/office/officeart/2005/8/layout/hierarchy1"/>
    <dgm:cxn modelId="{0A998ECF-1781-42BF-ABE4-6BE7429CBE08}" type="presParOf" srcId="{1F319DA1-D39F-4552-A00A-52FECDA91272}" destId="{FE9A56EF-B352-40B1-A8A6-129697F0313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53565A2-872B-4A50-B3DD-308989D4462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5AD3370-4CDA-4561-B147-A16B3E9B481F}">
      <dgm:prSet custT="1"/>
      <dgm:spPr/>
      <dgm:t>
        <a:bodyPr/>
        <a:lstStyle/>
        <a:p>
          <a:r>
            <a:rPr lang="en-US" sz="2400" dirty="0"/>
            <a:t>The operate phase includes the day-to-day operation of the network. </a:t>
          </a:r>
        </a:p>
      </dgm:t>
    </dgm:pt>
    <dgm:pt modelId="{A05B4EA6-FC5C-4073-BF88-4DA8D408C6B6}" type="parTrans" cxnId="{D7FCE1E9-EC39-46E4-8287-9054FE3FE6C0}">
      <dgm:prSet/>
      <dgm:spPr/>
      <dgm:t>
        <a:bodyPr/>
        <a:lstStyle/>
        <a:p>
          <a:endParaRPr lang="en-US"/>
        </a:p>
      </dgm:t>
    </dgm:pt>
    <dgm:pt modelId="{83047AA4-7083-413D-85F4-AFC2A13BDA71}" type="sibTrans" cxnId="{D7FCE1E9-EC39-46E4-8287-9054FE3FE6C0}">
      <dgm:prSet/>
      <dgm:spPr/>
      <dgm:t>
        <a:bodyPr/>
        <a:lstStyle/>
        <a:p>
          <a:endParaRPr lang="en-US"/>
        </a:p>
      </dgm:t>
    </dgm:pt>
    <dgm:pt modelId="{D032841E-D6C6-4420-B173-6B461CB33E71}">
      <dgm:prSet custT="1"/>
      <dgm:spPr/>
      <dgm:t>
        <a:bodyPr/>
        <a:lstStyle/>
        <a:p>
          <a:r>
            <a:rPr lang="en-US" sz="2400" dirty="0"/>
            <a:t>The objective of this phase is to improve service quality; reduce disruptions; mitigate outages; and maintain high availability, reliability, and security.</a:t>
          </a:r>
        </a:p>
      </dgm:t>
    </dgm:pt>
    <dgm:pt modelId="{455A68C7-DF8D-4E6F-ADD3-64F246B6353B}" type="parTrans" cxnId="{0D9D8C62-C14A-4D3A-85DE-1C80C611B3F6}">
      <dgm:prSet/>
      <dgm:spPr/>
      <dgm:t>
        <a:bodyPr/>
        <a:lstStyle/>
        <a:p>
          <a:endParaRPr lang="en-US"/>
        </a:p>
      </dgm:t>
    </dgm:pt>
    <dgm:pt modelId="{8AA3BFB0-ADE6-41CD-9C5F-C41D648C7CBE}" type="sibTrans" cxnId="{0D9D8C62-C14A-4D3A-85DE-1C80C611B3F6}">
      <dgm:prSet/>
      <dgm:spPr/>
      <dgm:t>
        <a:bodyPr/>
        <a:lstStyle/>
        <a:p>
          <a:endParaRPr lang="en-US"/>
        </a:p>
      </dgm:t>
    </dgm:pt>
    <dgm:pt modelId="{D5112C2D-5ECD-4161-A663-4FD88E78860A}" type="pres">
      <dgm:prSet presAssocID="{553565A2-872B-4A50-B3DD-308989D4462E}" presName="root" presStyleCnt="0">
        <dgm:presLayoutVars>
          <dgm:dir/>
          <dgm:resizeHandles val="exact"/>
        </dgm:presLayoutVars>
      </dgm:prSet>
      <dgm:spPr/>
    </dgm:pt>
    <dgm:pt modelId="{2C37E6DE-F441-4403-91F8-D8B00B5AE3AC}" type="pres">
      <dgm:prSet presAssocID="{A5AD3370-4CDA-4561-B147-A16B3E9B481F}" presName="compNode" presStyleCnt="0"/>
      <dgm:spPr/>
    </dgm:pt>
    <dgm:pt modelId="{A2CFB9BC-9A2E-403B-8B4F-34A512D1744B}" type="pres">
      <dgm:prSet presAssocID="{A5AD3370-4CDA-4561-B147-A16B3E9B481F}" presName="bgRect" presStyleLbl="bgShp" presStyleIdx="0" presStyleCnt="2"/>
      <dgm:spPr/>
    </dgm:pt>
    <dgm:pt modelId="{C9B00603-54E9-4992-9208-D1A134E0993E}" type="pres">
      <dgm:prSet presAssocID="{A5AD3370-4CDA-4561-B147-A16B3E9B481F}" presName="iconRect" presStyleLbl="node1" presStyleIdx="0" presStyleCnt="2" custLinFactNeighborX="10972" custLinFactNeighborY="51278"/>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Diagram"/>
        </a:ext>
      </dgm:extLst>
    </dgm:pt>
    <dgm:pt modelId="{48C2C18B-BD1E-4181-A5D9-2113353CA94F}" type="pres">
      <dgm:prSet presAssocID="{A5AD3370-4CDA-4561-B147-A16B3E9B481F}" presName="spaceRect" presStyleCnt="0"/>
      <dgm:spPr/>
    </dgm:pt>
    <dgm:pt modelId="{D3CF190C-5363-4C08-AE50-7EB323894689}" type="pres">
      <dgm:prSet presAssocID="{A5AD3370-4CDA-4561-B147-A16B3E9B481F}" presName="parTx" presStyleLbl="revTx" presStyleIdx="0" presStyleCnt="2">
        <dgm:presLayoutVars>
          <dgm:chMax val="0"/>
          <dgm:chPref val="0"/>
        </dgm:presLayoutVars>
      </dgm:prSet>
      <dgm:spPr/>
    </dgm:pt>
    <dgm:pt modelId="{AED33DDE-AED1-44B1-A14D-D6854A49CC1C}" type="pres">
      <dgm:prSet presAssocID="{83047AA4-7083-413D-85F4-AFC2A13BDA71}" presName="sibTrans" presStyleCnt="0"/>
      <dgm:spPr/>
    </dgm:pt>
    <dgm:pt modelId="{E4E1E5A8-5B04-4EB3-92A5-8990757E041B}" type="pres">
      <dgm:prSet presAssocID="{D032841E-D6C6-4420-B173-6B461CB33E71}" presName="compNode" presStyleCnt="0"/>
      <dgm:spPr/>
    </dgm:pt>
    <dgm:pt modelId="{18E9F2A8-AD64-49D4-981E-9A7FE3107EB8}" type="pres">
      <dgm:prSet presAssocID="{D032841E-D6C6-4420-B173-6B461CB33E71}" presName="bgRect" presStyleLbl="bgShp" presStyleIdx="1" presStyleCnt="2"/>
      <dgm:spPr/>
    </dgm:pt>
    <dgm:pt modelId="{826F029E-DA13-403F-AEAB-353A2F66DA98}" type="pres">
      <dgm:prSet presAssocID="{D032841E-D6C6-4420-B173-6B461CB33E71}" presName="iconRect" presStyleLbl="node1" presStyleIdx="1" presStyleCnt="2" custLinFactNeighborX="10972" custLinFactNeighborY="4225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3600F464-1302-4B13-965A-09FA3419D9E1}" type="pres">
      <dgm:prSet presAssocID="{D032841E-D6C6-4420-B173-6B461CB33E71}" presName="spaceRect" presStyleCnt="0"/>
      <dgm:spPr/>
    </dgm:pt>
    <dgm:pt modelId="{7E2E4EEA-9B54-4232-B528-D7A426956E29}" type="pres">
      <dgm:prSet presAssocID="{D032841E-D6C6-4420-B173-6B461CB33E71}" presName="parTx" presStyleLbl="revTx" presStyleIdx="1" presStyleCnt="2">
        <dgm:presLayoutVars>
          <dgm:chMax val="0"/>
          <dgm:chPref val="0"/>
        </dgm:presLayoutVars>
      </dgm:prSet>
      <dgm:spPr/>
    </dgm:pt>
  </dgm:ptLst>
  <dgm:cxnLst>
    <dgm:cxn modelId="{D3DCE826-213C-4218-9EF6-A4DF4951AAE6}" type="presOf" srcId="{D032841E-D6C6-4420-B173-6B461CB33E71}" destId="{7E2E4EEA-9B54-4232-B528-D7A426956E29}" srcOrd="0" destOrd="0" presId="urn:microsoft.com/office/officeart/2018/2/layout/IconVerticalSolidList"/>
    <dgm:cxn modelId="{EE9DC25B-EBE1-4DEC-B9D1-8409144F7A82}" type="presOf" srcId="{A5AD3370-4CDA-4561-B147-A16B3E9B481F}" destId="{D3CF190C-5363-4C08-AE50-7EB323894689}" srcOrd="0" destOrd="0" presId="urn:microsoft.com/office/officeart/2018/2/layout/IconVerticalSolidList"/>
    <dgm:cxn modelId="{0D9D8C62-C14A-4D3A-85DE-1C80C611B3F6}" srcId="{553565A2-872B-4A50-B3DD-308989D4462E}" destId="{D032841E-D6C6-4420-B173-6B461CB33E71}" srcOrd="1" destOrd="0" parTransId="{455A68C7-DF8D-4E6F-ADD3-64F246B6353B}" sibTransId="{8AA3BFB0-ADE6-41CD-9C5F-C41D648C7CBE}"/>
    <dgm:cxn modelId="{08B7D5AF-5526-4155-8F6B-CAE493E6568E}" type="presOf" srcId="{553565A2-872B-4A50-B3DD-308989D4462E}" destId="{D5112C2D-5ECD-4161-A663-4FD88E78860A}" srcOrd="0" destOrd="0" presId="urn:microsoft.com/office/officeart/2018/2/layout/IconVerticalSolidList"/>
    <dgm:cxn modelId="{D7FCE1E9-EC39-46E4-8287-9054FE3FE6C0}" srcId="{553565A2-872B-4A50-B3DD-308989D4462E}" destId="{A5AD3370-4CDA-4561-B147-A16B3E9B481F}" srcOrd="0" destOrd="0" parTransId="{A05B4EA6-FC5C-4073-BF88-4DA8D408C6B6}" sibTransId="{83047AA4-7083-413D-85F4-AFC2A13BDA71}"/>
    <dgm:cxn modelId="{962E3466-C3EE-431A-AD75-C0121A6AABF3}" type="presParOf" srcId="{D5112C2D-5ECD-4161-A663-4FD88E78860A}" destId="{2C37E6DE-F441-4403-91F8-D8B00B5AE3AC}" srcOrd="0" destOrd="0" presId="urn:microsoft.com/office/officeart/2018/2/layout/IconVerticalSolidList"/>
    <dgm:cxn modelId="{8A52894B-DD44-468E-BE05-A21A9955C92C}" type="presParOf" srcId="{2C37E6DE-F441-4403-91F8-D8B00B5AE3AC}" destId="{A2CFB9BC-9A2E-403B-8B4F-34A512D1744B}" srcOrd="0" destOrd="0" presId="urn:microsoft.com/office/officeart/2018/2/layout/IconVerticalSolidList"/>
    <dgm:cxn modelId="{42B09033-EE59-464A-8848-D8F28BEF2A68}" type="presParOf" srcId="{2C37E6DE-F441-4403-91F8-D8B00B5AE3AC}" destId="{C9B00603-54E9-4992-9208-D1A134E0993E}" srcOrd="1" destOrd="0" presId="urn:microsoft.com/office/officeart/2018/2/layout/IconVerticalSolidList"/>
    <dgm:cxn modelId="{7679AD6D-EB8E-495E-A956-F529D26F2429}" type="presParOf" srcId="{2C37E6DE-F441-4403-91F8-D8B00B5AE3AC}" destId="{48C2C18B-BD1E-4181-A5D9-2113353CA94F}" srcOrd="2" destOrd="0" presId="urn:microsoft.com/office/officeart/2018/2/layout/IconVerticalSolidList"/>
    <dgm:cxn modelId="{EE997532-A8E2-4409-A233-116A286BEB03}" type="presParOf" srcId="{2C37E6DE-F441-4403-91F8-D8B00B5AE3AC}" destId="{D3CF190C-5363-4C08-AE50-7EB323894689}" srcOrd="3" destOrd="0" presId="urn:microsoft.com/office/officeart/2018/2/layout/IconVerticalSolidList"/>
    <dgm:cxn modelId="{A9B259A2-D448-4A1A-8751-554D7F6C4AB4}" type="presParOf" srcId="{D5112C2D-5ECD-4161-A663-4FD88E78860A}" destId="{AED33DDE-AED1-44B1-A14D-D6854A49CC1C}" srcOrd="1" destOrd="0" presId="urn:microsoft.com/office/officeart/2018/2/layout/IconVerticalSolidList"/>
    <dgm:cxn modelId="{473A6078-822A-40E6-B6C3-DCA56C3A771C}" type="presParOf" srcId="{D5112C2D-5ECD-4161-A663-4FD88E78860A}" destId="{E4E1E5A8-5B04-4EB3-92A5-8990757E041B}" srcOrd="2" destOrd="0" presId="urn:microsoft.com/office/officeart/2018/2/layout/IconVerticalSolidList"/>
    <dgm:cxn modelId="{EBFE15F3-C67D-4398-B57C-8B49BC95CB49}" type="presParOf" srcId="{E4E1E5A8-5B04-4EB3-92A5-8990757E041B}" destId="{18E9F2A8-AD64-49D4-981E-9A7FE3107EB8}" srcOrd="0" destOrd="0" presId="urn:microsoft.com/office/officeart/2018/2/layout/IconVerticalSolidList"/>
    <dgm:cxn modelId="{46982F1D-7515-45B3-9926-55255F05ED4C}" type="presParOf" srcId="{E4E1E5A8-5B04-4EB3-92A5-8990757E041B}" destId="{826F029E-DA13-403F-AEAB-353A2F66DA98}" srcOrd="1" destOrd="0" presId="urn:microsoft.com/office/officeart/2018/2/layout/IconVerticalSolidList"/>
    <dgm:cxn modelId="{F27C2FF0-5BD3-450D-817F-9D319266972E}" type="presParOf" srcId="{E4E1E5A8-5B04-4EB3-92A5-8990757E041B}" destId="{3600F464-1302-4B13-965A-09FA3419D9E1}" srcOrd="2" destOrd="0" presId="urn:microsoft.com/office/officeart/2018/2/layout/IconVerticalSolidList"/>
    <dgm:cxn modelId="{699E8A27-0E89-43E3-9001-F5DCB40ED6E2}" type="presParOf" srcId="{E4E1E5A8-5B04-4EB3-92A5-8990757E041B}" destId="{7E2E4EEA-9B54-4232-B528-D7A426956E2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B699D80-FAFE-43D5-B084-C6DAC5EE5E98}"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4E466C0C-E6AD-4148-B4DD-81395E06618B}">
      <dgm:prSet/>
      <dgm:spPr/>
      <dgm:t>
        <a:bodyPr/>
        <a:lstStyle/>
        <a:p>
          <a:r>
            <a:rPr lang="en-US"/>
            <a:t>The optimize phase includes working with operations in order to establish and identify system improvements.</a:t>
          </a:r>
        </a:p>
      </dgm:t>
    </dgm:pt>
    <dgm:pt modelId="{3DA4DA07-92F1-4E50-BB06-454B3CFF54E5}" type="parTrans" cxnId="{B652D6ED-7B2D-4D4C-AD63-BF08F7A486AA}">
      <dgm:prSet/>
      <dgm:spPr/>
      <dgm:t>
        <a:bodyPr/>
        <a:lstStyle/>
        <a:p>
          <a:endParaRPr lang="en-US"/>
        </a:p>
      </dgm:t>
    </dgm:pt>
    <dgm:pt modelId="{DD692907-A0A7-431E-B44F-15EE0DB74F63}" type="sibTrans" cxnId="{B652D6ED-7B2D-4D4C-AD63-BF08F7A486AA}">
      <dgm:prSet/>
      <dgm:spPr/>
      <dgm:t>
        <a:bodyPr/>
        <a:lstStyle/>
        <a:p>
          <a:endParaRPr lang="en-US"/>
        </a:p>
      </dgm:t>
    </dgm:pt>
    <dgm:pt modelId="{9203F8DE-A917-4121-8A1D-64798F5908FE}">
      <dgm:prSet/>
      <dgm:spPr/>
      <dgm:t>
        <a:bodyPr/>
        <a:lstStyle/>
        <a:p>
          <a:r>
            <a:rPr lang="en-US" dirty="0"/>
            <a:t>This is based on proactive network monitoring, and, in some cases, reactive fault detection and correction. </a:t>
          </a:r>
        </a:p>
      </dgm:t>
    </dgm:pt>
    <dgm:pt modelId="{F178679E-B197-4379-8CFD-0424B5254C45}" type="parTrans" cxnId="{085BB1ED-07B5-4759-927A-983067570CA2}">
      <dgm:prSet/>
      <dgm:spPr/>
      <dgm:t>
        <a:bodyPr/>
        <a:lstStyle/>
        <a:p>
          <a:endParaRPr lang="en-US"/>
        </a:p>
      </dgm:t>
    </dgm:pt>
    <dgm:pt modelId="{8C03C397-F341-43EB-997B-0872D025F405}" type="sibTrans" cxnId="{085BB1ED-07B5-4759-927A-983067570CA2}">
      <dgm:prSet/>
      <dgm:spPr/>
      <dgm:t>
        <a:bodyPr/>
        <a:lstStyle/>
        <a:p>
          <a:endParaRPr lang="en-US"/>
        </a:p>
      </dgm:t>
    </dgm:pt>
    <dgm:pt modelId="{473489B3-FDCD-4946-8FCD-5686FBEB1DED}">
      <dgm:prSet/>
      <dgm:spPr/>
      <dgm:t>
        <a:bodyPr/>
        <a:lstStyle/>
        <a:p>
          <a:r>
            <a:rPr lang="en-US"/>
            <a:t>This phase seeks to improve network performance, expand services, and incorporate period reassessments of the network, which may result in a redesign if the current network is experiencing too many faults or does not meet performance expectations. The ultimate objective is continually evolving the network and improving results.</a:t>
          </a:r>
        </a:p>
      </dgm:t>
    </dgm:pt>
    <dgm:pt modelId="{8ACE3459-69A8-4C85-B4C3-57AE256D6DC1}" type="parTrans" cxnId="{D546FC3E-E368-4754-9C5D-48E5D3692C2E}">
      <dgm:prSet/>
      <dgm:spPr/>
      <dgm:t>
        <a:bodyPr/>
        <a:lstStyle/>
        <a:p>
          <a:endParaRPr lang="en-US"/>
        </a:p>
      </dgm:t>
    </dgm:pt>
    <dgm:pt modelId="{184CC293-281B-4B15-9504-2F606B310C98}" type="sibTrans" cxnId="{D546FC3E-E368-4754-9C5D-48E5D3692C2E}">
      <dgm:prSet/>
      <dgm:spPr/>
      <dgm:t>
        <a:bodyPr/>
        <a:lstStyle/>
        <a:p>
          <a:endParaRPr lang="en-US"/>
        </a:p>
      </dgm:t>
    </dgm:pt>
    <dgm:pt modelId="{56B76D5C-EE10-4194-9448-F5B5E78742B4}" type="pres">
      <dgm:prSet presAssocID="{BB699D80-FAFE-43D5-B084-C6DAC5EE5E98}" presName="Name0" presStyleCnt="0">
        <dgm:presLayoutVars>
          <dgm:dir/>
          <dgm:animLvl val="lvl"/>
          <dgm:resizeHandles val="exact"/>
        </dgm:presLayoutVars>
      </dgm:prSet>
      <dgm:spPr/>
    </dgm:pt>
    <dgm:pt modelId="{77CF81B1-D127-4A99-A3C1-3A36D63B4C26}" type="pres">
      <dgm:prSet presAssocID="{473489B3-FDCD-4946-8FCD-5686FBEB1DED}" presName="boxAndChildren" presStyleCnt="0"/>
      <dgm:spPr/>
    </dgm:pt>
    <dgm:pt modelId="{1238AE85-906A-4132-897A-B042B525B217}" type="pres">
      <dgm:prSet presAssocID="{473489B3-FDCD-4946-8FCD-5686FBEB1DED}" presName="parentTextBox" presStyleLbl="node1" presStyleIdx="0" presStyleCnt="3"/>
      <dgm:spPr/>
    </dgm:pt>
    <dgm:pt modelId="{3CB79712-50C3-4E0D-8B26-D2967163C7DC}" type="pres">
      <dgm:prSet presAssocID="{8C03C397-F341-43EB-997B-0872D025F405}" presName="sp" presStyleCnt="0"/>
      <dgm:spPr/>
    </dgm:pt>
    <dgm:pt modelId="{7D80C61D-89D4-4AF2-A279-5817EF884B10}" type="pres">
      <dgm:prSet presAssocID="{9203F8DE-A917-4121-8A1D-64798F5908FE}" presName="arrowAndChildren" presStyleCnt="0"/>
      <dgm:spPr/>
    </dgm:pt>
    <dgm:pt modelId="{60B15EC1-7498-46A1-BC19-C64E4386D41B}" type="pres">
      <dgm:prSet presAssocID="{9203F8DE-A917-4121-8A1D-64798F5908FE}" presName="parentTextArrow" presStyleLbl="node1" presStyleIdx="1" presStyleCnt="3"/>
      <dgm:spPr/>
    </dgm:pt>
    <dgm:pt modelId="{C4459C5E-5A9B-4C3B-BF02-D26B20999654}" type="pres">
      <dgm:prSet presAssocID="{DD692907-A0A7-431E-B44F-15EE0DB74F63}" presName="sp" presStyleCnt="0"/>
      <dgm:spPr/>
    </dgm:pt>
    <dgm:pt modelId="{5B6F2B75-9C3A-4CCB-B8D0-4A3930FBCB67}" type="pres">
      <dgm:prSet presAssocID="{4E466C0C-E6AD-4148-B4DD-81395E06618B}" presName="arrowAndChildren" presStyleCnt="0"/>
      <dgm:spPr/>
    </dgm:pt>
    <dgm:pt modelId="{50195966-122D-47E1-B184-C1AF3539E797}" type="pres">
      <dgm:prSet presAssocID="{4E466C0C-E6AD-4148-B4DD-81395E06618B}" presName="parentTextArrow" presStyleLbl="node1" presStyleIdx="2" presStyleCnt="3"/>
      <dgm:spPr/>
    </dgm:pt>
  </dgm:ptLst>
  <dgm:cxnLst>
    <dgm:cxn modelId="{FAF8CD25-0B2E-4CC9-9D88-40A2840B673B}" type="presOf" srcId="{4E466C0C-E6AD-4148-B4DD-81395E06618B}" destId="{50195966-122D-47E1-B184-C1AF3539E797}" srcOrd="0" destOrd="0" presId="urn:microsoft.com/office/officeart/2005/8/layout/process4"/>
    <dgm:cxn modelId="{D546FC3E-E368-4754-9C5D-48E5D3692C2E}" srcId="{BB699D80-FAFE-43D5-B084-C6DAC5EE5E98}" destId="{473489B3-FDCD-4946-8FCD-5686FBEB1DED}" srcOrd="2" destOrd="0" parTransId="{8ACE3459-69A8-4C85-B4C3-57AE256D6DC1}" sibTransId="{184CC293-281B-4B15-9504-2F606B310C98}"/>
    <dgm:cxn modelId="{105CD04F-BB0D-451B-83B3-342AA3567CF9}" type="presOf" srcId="{473489B3-FDCD-4946-8FCD-5686FBEB1DED}" destId="{1238AE85-906A-4132-897A-B042B525B217}" srcOrd="0" destOrd="0" presId="urn:microsoft.com/office/officeart/2005/8/layout/process4"/>
    <dgm:cxn modelId="{4F25089C-9B9D-4BD9-BF64-1C28F3388075}" type="presOf" srcId="{9203F8DE-A917-4121-8A1D-64798F5908FE}" destId="{60B15EC1-7498-46A1-BC19-C64E4386D41B}" srcOrd="0" destOrd="0" presId="urn:microsoft.com/office/officeart/2005/8/layout/process4"/>
    <dgm:cxn modelId="{14A6B0D9-B0BB-49EF-A75F-7BEBCF7DEA42}" type="presOf" srcId="{BB699D80-FAFE-43D5-B084-C6DAC5EE5E98}" destId="{56B76D5C-EE10-4194-9448-F5B5E78742B4}" srcOrd="0" destOrd="0" presId="urn:microsoft.com/office/officeart/2005/8/layout/process4"/>
    <dgm:cxn modelId="{085BB1ED-07B5-4759-927A-983067570CA2}" srcId="{BB699D80-FAFE-43D5-B084-C6DAC5EE5E98}" destId="{9203F8DE-A917-4121-8A1D-64798F5908FE}" srcOrd="1" destOrd="0" parTransId="{F178679E-B197-4379-8CFD-0424B5254C45}" sibTransId="{8C03C397-F341-43EB-997B-0872D025F405}"/>
    <dgm:cxn modelId="{B652D6ED-7B2D-4D4C-AD63-BF08F7A486AA}" srcId="{BB699D80-FAFE-43D5-B084-C6DAC5EE5E98}" destId="{4E466C0C-E6AD-4148-B4DD-81395E06618B}" srcOrd="0" destOrd="0" parTransId="{3DA4DA07-92F1-4E50-BB06-454B3CFF54E5}" sibTransId="{DD692907-A0A7-431E-B44F-15EE0DB74F63}"/>
    <dgm:cxn modelId="{D4406567-0352-47AC-AC2C-530C0FC3D772}" type="presParOf" srcId="{56B76D5C-EE10-4194-9448-F5B5E78742B4}" destId="{77CF81B1-D127-4A99-A3C1-3A36D63B4C26}" srcOrd="0" destOrd="0" presId="urn:microsoft.com/office/officeart/2005/8/layout/process4"/>
    <dgm:cxn modelId="{E9AF344F-4B8F-49B8-866C-5F1CD0166B01}" type="presParOf" srcId="{77CF81B1-D127-4A99-A3C1-3A36D63B4C26}" destId="{1238AE85-906A-4132-897A-B042B525B217}" srcOrd="0" destOrd="0" presId="urn:microsoft.com/office/officeart/2005/8/layout/process4"/>
    <dgm:cxn modelId="{B93F33E7-7CDD-44F3-AFEA-06180940D718}" type="presParOf" srcId="{56B76D5C-EE10-4194-9448-F5B5E78742B4}" destId="{3CB79712-50C3-4E0D-8B26-D2967163C7DC}" srcOrd="1" destOrd="0" presId="urn:microsoft.com/office/officeart/2005/8/layout/process4"/>
    <dgm:cxn modelId="{3C6C01B8-6476-4255-9E94-64746E47433A}" type="presParOf" srcId="{56B76D5C-EE10-4194-9448-F5B5E78742B4}" destId="{7D80C61D-89D4-4AF2-A279-5817EF884B10}" srcOrd="2" destOrd="0" presId="urn:microsoft.com/office/officeart/2005/8/layout/process4"/>
    <dgm:cxn modelId="{E53AEC37-69F1-4152-BBD1-93593097483D}" type="presParOf" srcId="{7D80C61D-89D4-4AF2-A279-5817EF884B10}" destId="{60B15EC1-7498-46A1-BC19-C64E4386D41B}" srcOrd="0" destOrd="0" presId="urn:microsoft.com/office/officeart/2005/8/layout/process4"/>
    <dgm:cxn modelId="{64536788-A10D-4FEA-A64B-EAC7472236A7}" type="presParOf" srcId="{56B76D5C-EE10-4194-9448-F5B5E78742B4}" destId="{C4459C5E-5A9B-4C3B-BF02-D26B20999654}" srcOrd="3" destOrd="0" presId="urn:microsoft.com/office/officeart/2005/8/layout/process4"/>
    <dgm:cxn modelId="{DD06AEDE-5F54-4B29-85EC-ED46287D4F67}" type="presParOf" srcId="{56B76D5C-EE10-4194-9448-F5B5E78742B4}" destId="{5B6F2B75-9C3A-4CCB-B8D0-4A3930FBCB67}" srcOrd="4" destOrd="0" presId="urn:microsoft.com/office/officeart/2005/8/layout/process4"/>
    <dgm:cxn modelId="{9056C51A-C2AC-47EE-B35C-5BD4B0668AFA}" type="presParOf" srcId="{5B6F2B75-9C3A-4CCB-B8D0-4A3930FBCB67}" destId="{50195966-122D-47E1-B184-C1AF3539E797}"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72F6F6-9949-4F7B-ADB8-89661552A8CE}">
      <dsp:nvSpPr>
        <dsp:cNvPr id="0" name=""/>
        <dsp:cNvSpPr/>
      </dsp:nvSpPr>
      <dsp:spPr>
        <a:xfrm>
          <a:off x="0" y="0"/>
          <a:ext cx="8412480" cy="86875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There are a number of different methods how we can forward data on a network:</a:t>
          </a:r>
        </a:p>
      </dsp:txBody>
      <dsp:txXfrm>
        <a:off x="25445" y="25445"/>
        <a:ext cx="7401618" cy="817862"/>
      </dsp:txXfrm>
    </dsp:sp>
    <dsp:sp modelId="{986B664A-8180-4371-9CEB-E21544AF108B}">
      <dsp:nvSpPr>
        <dsp:cNvPr id="0" name=""/>
        <dsp:cNvSpPr/>
      </dsp:nvSpPr>
      <dsp:spPr>
        <a:xfrm>
          <a:off x="704545" y="1026707"/>
          <a:ext cx="8412480" cy="868752"/>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Circuit switching</a:t>
          </a:r>
        </a:p>
      </dsp:txBody>
      <dsp:txXfrm>
        <a:off x="729990" y="1052152"/>
        <a:ext cx="7092355" cy="817862"/>
      </dsp:txXfrm>
    </dsp:sp>
    <dsp:sp modelId="{2BA059EC-2AAE-4682-AD22-D6B2BE82D7BF}">
      <dsp:nvSpPr>
        <dsp:cNvPr id="0" name=""/>
        <dsp:cNvSpPr/>
      </dsp:nvSpPr>
      <dsp:spPr>
        <a:xfrm>
          <a:off x="1398574" y="2053415"/>
          <a:ext cx="8412480" cy="868752"/>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Packet switching</a:t>
          </a:r>
        </a:p>
      </dsp:txBody>
      <dsp:txXfrm>
        <a:off x="1424019" y="2078860"/>
        <a:ext cx="7102871" cy="817862"/>
      </dsp:txXfrm>
    </dsp:sp>
    <dsp:sp modelId="{991809AC-911C-422B-9CFE-166D10FF313A}">
      <dsp:nvSpPr>
        <dsp:cNvPr id="0" name=""/>
        <dsp:cNvSpPr/>
      </dsp:nvSpPr>
      <dsp:spPr>
        <a:xfrm>
          <a:off x="2103119" y="3080123"/>
          <a:ext cx="8412480" cy="868752"/>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Cell switching</a:t>
          </a:r>
        </a:p>
      </dsp:txBody>
      <dsp:txXfrm>
        <a:off x="2128564" y="3105568"/>
        <a:ext cx="7092355" cy="817862"/>
      </dsp:txXfrm>
    </dsp:sp>
    <dsp:sp modelId="{244E2C36-3D8A-495E-877D-01AB79526698}">
      <dsp:nvSpPr>
        <dsp:cNvPr id="0" name=""/>
        <dsp:cNvSpPr/>
      </dsp:nvSpPr>
      <dsp:spPr>
        <a:xfrm>
          <a:off x="7847790" y="665385"/>
          <a:ext cx="564689" cy="564689"/>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974845" y="665385"/>
        <a:ext cx="310579" cy="424928"/>
      </dsp:txXfrm>
    </dsp:sp>
    <dsp:sp modelId="{19B13112-C1A0-443F-BC3C-173F4717B9F2}">
      <dsp:nvSpPr>
        <dsp:cNvPr id="0" name=""/>
        <dsp:cNvSpPr/>
      </dsp:nvSpPr>
      <dsp:spPr>
        <a:xfrm>
          <a:off x="8552335" y="1692093"/>
          <a:ext cx="564689" cy="564689"/>
        </a:xfrm>
        <a:prstGeom prst="downArrow">
          <a:avLst>
            <a:gd name="adj1" fmla="val 55000"/>
            <a:gd name="adj2" fmla="val 45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679390" y="1692093"/>
        <a:ext cx="310579" cy="424928"/>
      </dsp:txXfrm>
    </dsp:sp>
    <dsp:sp modelId="{8FECDE96-1B8B-4799-B1C8-CB5521491B58}">
      <dsp:nvSpPr>
        <dsp:cNvPr id="0" name=""/>
        <dsp:cNvSpPr/>
      </dsp:nvSpPr>
      <dsp:spPr>
        <a:xfrm>
          <a:off x="9246365" y="2718801"/>
          <a:ext cx="564689" cy="564689"/>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9373420" y="2718801"/>
        <a:ext cx="310579" cy="42492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54A39-7F32-4A5F-BF8F-EA15C2397484}">
      <dsp:nvSpPr>
        <dsp:cNvPr id="0" name=""/>
        <dsp:cNvSpPr/>
      </dsp:nvSpPr>
      <dsp:spPr>
        <a:xfrm>
          <a:off x="0" y="0"/>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D8752C-12FC-4223-B147-48FD161D9B0D}">
      <dsp:nvSpPr>
        <dsp:cNvPr id="0" name=""/>
        <dsp:cNvSpPr/>
      </dsp:nvSpPr>
      <dsp:spPr>
        <a:xfrm>
          <a:off x="0" y="0"/>
          <a:ext cx="6024561" cy="122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The Intelligent Information Network (IIN) is a Cisco ideal wherein network and application services are integrated, allowing for cost savings and improved user productivity. The IIN is broken up into the following three individual phases:</a:t>
          </a:r>
        </a:p>
      </dsp:txBody>
      <dsp:txXfrm>
        <a:off x="0" y="0"/>
        <a:ext cx="6024561" cy="1229915"/>
      </dsp:txXfrm>
    </dsp:sp>
    <dsp:sp modelId="{5FA7529C-ABEE-4BE3-AEB0-6B1AE60D913A}">
      <dsp:nvSpPr>
        <dsp:cNvPr id="0" name=""/>
        <dsp:cNvSpPr/>
      </dsp:nvSpPr>
      <dsp:spPr>
        <a:xfrm>
          <a:off x="0" y="1229915"/>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887613-C4D0-4284-B6C9-41B293347074}">
      <dsp:nvSpPr>
        <dsp:cNvPr id="0" name=""/>
        <dsp:cNvSpPr/>
      </dsp:nvSpPr>
      <dsp:spPr>
        <a:xfrm>
          <a:off x="0" y="1229915"/>
          <a:ext cx="6024561" cy="122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Integrated Systems (Integrated Transport)</a:t>
          </a:r>
        </a:p>
      </dsp:txBody>
      <dsp:txXfrm>
        <a:off x="0" y="1229915"/>
        <a:ext cx="6024561" cy="1229915"/>
      </dsp:txXfrm>
    </dsp:sp>
    <dsp:sp modelId="{D7961F25-E2FB-4B84-969E-1CF30319F6D5}">
      <dsp:nvSpPr>
        <dsp:cNvPr id="0" name=""/>
        <dsp:cNvSpPr/>
      </dsp:nvSpPr>
      <dsp:spPr>
        <a:xfrm>
          <a:off x="0" y="2459831"/>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923519-DEFA-4A2D-8C0A-4AE08200EA28}">
      <dsp:nvSpPr>
        <dsp:cNvPr id="0" name=""/>
        <dsp:cNvSpPr/>
      </dsp:nvSpPr>
      <dsp:spPr>
        <a:xfrm>
          <a:off x="0" y="2459831"/>
          <a:ext cx="6024561" cy="122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Integrated Services</a:t>
          </a:r>
        </a:p>
      </dsp:txBody>
      <dsp:txXfrm>
        <a:off x="0" y="2459831"/>
        <a:ext cx="6024561" cy="1229915"/>
      </dsp:txXfrm>
    </dsp:sp>
    <dsp:sp modelId="{CCA67375-A9E4-4BE4-ACDA-A0F27CCFE5C9}">
      <dsp:nvSpPr>
        <dsp:cNvPr id="0" name=""/>
        <dsp:cNvSpPr/>
      </dsp:nvSpPr>
      <dsp:spPr>
        <a:xfrm>
          <a:off x="0" y="3689746"/>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ED3E4-6C33-4018-A6EB-0B04BD116F4A}">
      <dsp:nvSpPr>
        <dsp:cNvPr id="0" name=""/>
        <dsp:cNvSpPr/>
      </dsp:nvSpPr>
      <dsp:spPr>
        <a:xfrm>
          <a:off x="0" y="3689746"/>
          <a:ext cx="6024561" cy="122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Integrated Applications (AON)</a:t>
          </a:r>
        </a:p>
      </dsp:txBody>
      <dsp:txXfrm>
        <a:off x="0" y="3689746"/>
        <a:ext cx="6024561" cy="122991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79E29-436B-48B1-B805-A0B032A37DC9}">
      <dsp:nvSpPr>
        <dsp:cNvPr id="0" name=""/>
        <dsp:cNvSpPr/>
      </dsp:nvSpPr>
      <dsp:spPr>
        <a:xfrm>
          <a:off x="0" y="0"/>
          <a:ext cx="9737519" cy="187412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Phase 1 of the IIN is the Integrated Systems (also referred to as Integrated Transport) phase. This phase involves the convergence of voice, data, and video into a single transport network or across a system of networks. This phase is facilitated by platforms such as Cisco ISR routers.</a:t>
          </a:r>
          <a:endParaRPr lang="en-US" sz="2300" kern="1200" dirty="0"/>
        </a:p>
      </dsp:txBody>
      <dsp:txXfrm>
        <a:off x="54891" y="54891"/>
        <a:ext cx="7715190" cy="1764345"/>
      </dsp:txXfrm>
    </dsp:sp>
    <dsp:sp modelId="{10F3E013-52DC-4061-9F50-DCB214A79F03}">
      <dsp:nvSpPr>
        <dsp:cNvPr id="0" name=""/>
        <dsp:cNvSpPr/>
      </dsp:nvSpPr>
      <dsp:spPr>
        <a:xfrm>
          <a:off x="0" y="2181852"/>
          <a:ext cx="9737519" cy="1874127"/>
        </a:xfrm>
        <a:prstGeom prst="roundRect">
          <a:avLst>
            <a:gd name="adj" fmla="val 10000"/>
          </a:avLst>
        </a:prstGeom>
        <a:solidFill>
          <a:schemeClr val="accent2">
            <a:hueOff val="541133"/>
            <a:satOff val="525"/>
            <a:lumOff val="-2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Phase 2 of the IIN is the Integrated Services phase. This phase merges common elements such as storage and data center server capacity. Additionally, virtualization technologies allow for the integration of servers, storage, and network devices.</a:t>
          </a:r>
          <a:endParaRPr lang="en-US" sz="2300" kern="1200" dirty="0"/>
        </a:p>
      </dsp:txBody>
      <dsp:txXfrm>
        <a:off x="54891" y="2236743"/>
        <a:ext cx="7550361" cy="1764345"/>
      </dsp:txXfrm>
    </dsp:sp>
    <dsp:sp modelId="{971D8082-602C-4F5F-9154-816C49D9DC9E}">
      <dsp:nvSpPr>
        <dsp:cNvPr id="0" name=""/>
        <dsp:cNvSpPr/>
      </dsp:nvSpPr>
      <dsp:spPr>
        <a:xfrm>
          <a:off x="17922" y="4276652"/>
          <a:ext cx="9737519" cy="1874127"/>
        </a:xfrm>
        <a:prstGeom prst="roundRect">
          <a:avLst>
            <a:gd name="adj" fmla="val 10000"/>
          </a:avLst>
        </a:prstGeom>
        <a:solidFill>
          <a:schemeClr val="accent2">
            <a:hueOff val="1082265"/>
            <a:satOff val="1049"/>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Phase 3 of the IIN is the Integrated Applications phase. This phase is the ultimate goal of the IIN in that it allows the network to become application-aware. Cisco refers to this as Application-Oriented Networking (AON).</a:t>
          </a:r>
          <a:endParaRPr lang="en-US" sz="2300" kern="1200" dirty="0"/>
        </a:p>
      </dsp:txBody>
      <dsp:txXfrm>
        <a:off x="72813" y="4331543"/>
        <a:ext cx="7550361" cy="1764345"/>
      </dsp:txXfrm>
    </dsp:sp>
    <dsp:sp modelId="{DFB0E208-E79B-47BB-9158-830F99DFBC6E}">
      <dsp:nvSpPr>
        <dsp:cNvPr id="0" name=""/>
        <dsp:cNvSpPr/>
      </dsp:nvSpPr>
      <dsp:spPr>
        <a:xfrm>
          <a:off x="8222294" y="1308007"/>
          <a:ext cx="1218182" cy="121818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96385" y="1308007"/>
        <a:ext cx="670000" cy="916682"/>
      </dsp:txXfrm>
    </dsp:sp>
    <dsp:sp modelId="{D2B3539F-A36C-46C2-B2EF-2BB5E2EDFB58}">
      <dsp:nvSpPr>
        <dsp:cNvPr id="0" name=""/>
        <dsp:cNvSpPr/>
      </dsp:nvSpPr>
      <dsp:spPr>
        <a:xfrm>
          <a:off x="8222303" y="3557217"/>
          <a:ext cx="1218182" cy="1218182"/>
        </a:xfrm>
        <a:prstGeom prst="downArrow">
          <a:avLst>
            <a:gd name="adj1" fmla="val 55000"/>
            <a:gd name="adj2" fmla="val 45000"/>
          </a:avLst>
        </a:prstGeom>
        <a:solidFill>
          <a:schemeClr val="accent2">
            <a:tint val="40000"/>
            <a:alpha val="90000"/>
            <a:hueOff val="883075"/>
            <a:satOff val="-878"/>
            <a:lumOff val="-916"/>
            <a:alphaOff val="0"/>
          </a:schemeClr>
        </a:solidFill>
        <a:ln w="12700" cap="flat" cmpd="sng" algn="ctr">
          <a:solidFill>
            <a:schemeClr val="accent2">
              <a:tint val="40000"/>
              <a:alpha val="90000"/>
              <a:hueOff val="883075"/>
              <a:satOff val="-878"/>
              <a:lumOff val="-9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96394" y="3557217"/>
        <a:ext cx="670000" cy="91668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480A21-53A2-4391-9604-0AEC5988D72B}">
      <dsp:nvSpPr>
        <dsp:cNvPr id="0" name=""/>
        <dsp:cNvSpPr/>
      </dsp:nvSpPr>
      <dsp:spPr>
        <a:xfrm>
          <a:off x="0" y="0"/>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B49CA4-95B9-403B-B526-55F5FBAB03BB}">
      <dsp:nvSpPr>
        <dsp:cNvPr id="0" name=""/>
        <dsp:cNvSpPr/>
      </dsp:nvSpPr>
      <dsp:spPr>
        <a:xfrm>
          <a:off x="0" y="0"/>
          <a:ext cx="6024561" cy="122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t>The Cisco Service-Oriented Network Architecture (SONA) framework applies Intelligent Information Network (IIN)  within the enterprise network. SONA divides the IIN ideal into the following three different layers:</a:t>
          </a:r>
        </a:p>
      </dsp:txBody>
      <dsp:txXfrm>
        <a:off x="0" y="0"/>
        <a:ext cx="6024561" cy="1229915"/>
      </dsp:txXfrm>
    </dsp:sp>
    <dsp:sp modelId="{E5BA50E8-E642-479B-B53E-3DE8F3BC45C5}">
      <dsp:nvSpPr>
        <dsp:cNvPr id="0" name=""/>
        <dsp:cNvSpPr/>
      </dsp:nvSpPr>
      <dsp:spPr>
        <a:xfrm>
          <a:off x="0" y="1229915"/>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AAC50F-721D-45C2-8A8E-D657F71F918B}">
      <dsp:nvSpPr>
        <dsp:cNvPr id="0" name=""/>
        <dsp:cNvSpPr/>
      </dsp:nvSpPr>
      <dsp:spPr>
        <a:xfrm>
          <a:off x="0" y="1229915"/>
          <a:ext cx="6024561" cy="122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Network Infrastructure Layer</a:t>
          </a:r>
        </a:p>
      </dsp:txBody>
      <dsp:txXfrm>
        <a:off x="0" y="1229915"/>
        <a:ext cx="6024561" cy="1229915"/>
      </dsp:txXfrm>
    </dsp:sp>
    <dsp:sp modelId="{09C3A0AF-7F33-439B-AB32-AA2032B605EB}">
      <dsp:nvSpPr>
        <dsp:cNvPr id="0" name=""/>
        <dsp:cNvSpPr/>
      </dsp:nvSpPr>
      <dsp:spPr>
        <a:xfrm>
          <a:off x="0" y="2459831"/>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FA1A18-5A22-4960-946C-B9A329EFDCE4}">
      <dsp:nvSpPr>
        <dsp:cNvPr id="0" name=""/>
        <dsp:cNvSpPr/>
      </dsp:nvSpPr>
      <dsp:spPr>
        <a:xfrm>
          <a:off x="0" y="2459831"/>
          <a:ext cx="6024561" cy="122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Interactive Services Layer</a:t>
          </a:r>
        </a:p>
      </dsp:txBody>
      <dsp:txXfrm>
        <a:off x="0" y="2459831"/>
        <a:ext cx="6024561" cy="1229915"/>
      </dsp:txXfrm>
    </dsp:sp>
    <dsp:sp modelId="{2AF27F56-E47E-48C7-96AB-B024677371C2}">
      <dsp:nvSpPr>
        <dsp:cNvPr id="0" name=""/>
        <dsp:cNvSpPr/>
      </dsp:nvSpPr>
      <dsp:spPr>
        <a:xfrm>
          <a:off x="0" y="3689746"/>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BDF11A-C543-4CE2-BFAB-93EC047C80F3}">
      <dsp:nvSpPr>
        <dsp:cNvPr id="0" name=""/>
        <dsp:cNvSpPr/>
      </dsp:nvSpPr>
      <dsp:spPr>
        <a:xfrm>
          <a:off x="0" y="3689746"/>
          <a:ext cx="6024561" cy="1229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t>The Application Layer</a:t>
          </a:r>
        </a:p>
      </dsp:txBody>
      <dsp:txXfrm>
        <a:off x="0" y="3689746"/>
        <a:ext cx="6024561" cy="122991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179E29-436B-48B1-B805-A0B032A37DC9}">
      <dsp:nvSpPr>
        <dsp:cNvPr id="0" name=""/>
        <dsp:cNvSpPr/>
      </dsp:nvSpPr>
      <dsp:spPr>
        <a:xfrm>
          <a:off x="0" y="0"/>
          <a:ext cx="9737519" cy="187412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 network infrastructure layer, also referred to as the physical infrastructure layer, facilitates the transport of services across the network. It refers to a hierarchical converged network that includes servers, storage, and clients.</a:t>
          </a:r>
        </a:p>
      </dsp:txBody>
      <dsp:txXfrm>
        <a:off x="54891" y="54891"/>
        <a:ext cx="7715190" cy="1764345"/>
      </dsp:txXfrm>
    </dsp:sp>
    <dsp:sp modelId="{10F3E013-52DC-4061-9F50-DCB214A79F03}">
      <dsp:nvSpPr>
        <dsp:cNvPr id="0" name=""/>
        <dsp:cNvSpPr/>
      </dsp:nvSpPr>
      <dsp:spPr>
        <a:xfrm>
          <a:off x="0" y="2181852"/>
          <a:ext cx="9737519" cy="1874127"/>
        </a:xfrm>
        <a:prstGeom prst="roundRect">
          <a:avLst>
            <a:gd name="adj" fmla="val 10000"/>
          </a:avLst>
        </a:prstGeom>
        <a:solidFill>
          <a:schemeClr val="accent2">
            <a:hueOff val="541133"/>
            <a:satOff val="525"/>
            <a:lumOff val="-2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 interactive services layer, also referred to as the core common services layer, optimizes the communication between applications and services using intelligent network functions such as security, identity, voice, virtualization, and quality of service.</a:t>
          </a:r>
        </a:p>
      </dsp:txBody>
      <dsp:txXfrm>
        <a:off x="54891" y="2236743"/>
        <a:ext cx="7550361" cy="1764345"/>
      </dsp:txXfrm>
    </dsp:sp>
    <dsp:sp modelId="{971D8082-602C-4F5F-9154-816C49D9DC9E}">
      <dsp:nvSpPr>
        <dsp:cNvPr id="0" name=""/>
        <dsp:cNvSpPr/>
      </dsp:nvSpPr>
      <dsp:spPr>
        <a:xfrm>
          <a:off x="17922" y="4276652"/>
          <a:ext cx="9737519" cy="1874127"/>
        </a:xfrm>
        <a:prstGeom prst="roundRect">
          <a:avLst>
            <a:gd name="adj" fmla="val 10000"/>
          </a:avLst>
        </a:prstGeom>
        <a:solidFill>
          <a:schemeClr val="accent2">
            <a:hueOff val="1082265"/>
            <a:satOff val="1049"/>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 application layer contains the business and collaboration applications used by end users. These applications include commercial and internally developed applications, Software-as-a-Service (SaaS), and composite applications within the Service-Oriented Architecture (SOA).</a:t>
          </a:r>
        </a:p>
      </dsp:txBody>
      <dsp:txXfrm>
        <a:off x="72813" y="4331543"/>
        <a:ext cx="7550361" cy="1764345"/>
      </dsp:txXfrm>
    </dsp:sp>
    <dsp:sp modelId="{DFB0E208-E79B-47BB-9158-830F99DFBC6E}">
      <dsp:nvSpPr>
        <dsp:cNvPr id="0" name=""/>
        <dsp:cNvSpPr/>
      </dsp:nvSpPr>
      <dsp:spPr>
        <a:xfrm>
          <a:off x="8222294" y="1308007"/>
          <a:ext cx="1218182" cy="1218182"/>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96385" y="1308007"/>
        <a:ext cx="670000" cy="916682"/>
      </dsp:txXfrm>
    </dsp:sp>
    <dsp:sp modelId="{D2B3539F-A36C-46C2-B2EF-2BB5E2EDFB58}">
      <dsp:nvSpPr>
        <dsp:cNvPr id="0" name=""/>
        <dsp:cNvSpPr/>
      </dsp:nvSpPr>
      <dsp:spPr>
        <a:xfrm>
          <a:off x="8222303" y="3557217"/>
          <a:ext cx="1218182" cy="1218182"/>
        </a:xfrm>
        <a:prstGeom prst="downArrow">
          <a:avLst>
            <a:gd name="adj1" fmla="val 55000"/>
            <a:gd name="adj2" fmla="val 45000"/>
          </a:avLst>
        </a:prstGeom>
        <a:solidFill>
          <a:schemeClr val="accent2">
            <a:tint val="40000"/>
            <a:alpha val="90000"/>
            <a:hueOff val="883075"/>
            <a:satOff val="-878"/>
            <a:lumOff val="-916"/>
            <a:alphaOff val="0"/>
          </a:schemeClr>
        </a:solidFill>
        <a:ln w="12700" cap="flat" cmpd="sng" algn="ctr">
          <a:solidFill>
            <a:schemeClr val="accent2">
              <a:tint val="40000"/>
              <a:alpha val="90000"/>
              <a:hueOff val="883075"/>
              <a:satOff val="-878"/>
              <a:lumOff val="-9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96394" y="3557217"/>
        <a:ext cx="670000" cy="91668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EBD2F-E907-4DEB-A34C-27A3ABDEDF1F}">
      <dsp:nvSpPr>
        <dsp:cNvPr id="0" name=""/>
        <dsp:cNvSpPr/>
      </dsp:nvSpPr>
      <dsp:spPr>
        <a:xfrm>
          <a:off x="0" y="600"/>
          <a:ext cx="6024561" cy="14052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550BD9-C5F5-4B58-85C8-0B8FC634627E}">
      <dsp:nvSpPr>
        <dsp:cNvPr id="0" name=""/>
        <dsp:cNvSpPr/>
      </dsp:nvSpPr>
      <dsp:spPr>
        <a:xfrm>
          <a:off x="425095" y="316787"/>
          <a:ext cx="772901" cy="7729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8DF9BB-CB18-4581-A931-58F1728AB71D}">
      <dsp:nvSpPr>
        <dsp:cNvPr id="0" name=""/>
        <dsp:cNvSpPr/>
      </dsp:nvSpPr>
      <dsp:spPr>
        <a:xfrm>
          <a:off x="1623092" y="600"/>
          <a:ext cx="4401468" cy="1405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25" tIns="148725" rIns="148725" bIns="148725" numCol="1" spcCol="1270" anchor="ctr" anchorCtr="0">
          <a:noAutofit/>
        </a:bodyPr>
        <a:lstStyle/>
        <a:p>
          <a:pPr marL="0" lvl="0" indent="0" algn="l" defTabSz="1111250">
            <a:lnSpc>
              <a:spcPct val="90000"/>
            </a:lnSpc>
            <a:spcBef>
              <a:spcPct val="0"/>
            </a:spcBef>
            <a:spcAft>
              <a:spcPct val="35000"/>
            </a:spcAft>
            <a:buNone/>
          </a:pPr>
          <a:r>
            <a:rPr lang="en-US" sz="2500" kern="1200"/>
            <a:t>The Core Layer</a:t>
          </a:r>
        </a:p>
      </dsp:txBody>
      <dsp:txXfrm>
        <a:off x="1623092" y="600"/>
        <a:ext cx="4401468" cy="1405274"/>
      </dsp:txXfrm>
    </dsp:sp>
    <dsp:sp modelId="{76B75C6F-F06F-4876-BBB2-FE6D8F35ED47}">
      <dsp:nvSpPr>
        <dsp:cNvPr id="0" name=""/>
        <dsp:cNvSpPr/>
      </dsp:nvSpPr>
      <dsp:spPr>
        <a:xfrm>
          <a:off x="0" y="1757193"/>
          <a:ext cx="6024561" cy="14052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65BCCC-65D8-49B0-9F8F-2DE75BB595E7}">
      <dsp:nvSpPr>
        <dsp:cNvPr id="0" name=""/>
        <dsp:cNvSpPr/>
      </dsp:nvSpPr>
      <dsp:spPr>
        <a:xfrm>
          <a:off x="425095" y="2073380"/>
          <a:ext cx="772901" cy="772901"/>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812A6F-AA74-4731-AA27-69481128172D}">
      <dsp:nvSpPr>
        <dsp:cNvPr id="0" name=""/>
        <dsp:cNvSpPr/>
      </dsp:nvSpPr>
      <dsp:spPr>
        <a:xfrm>
          <a:off x="1623092" y="1757193"/>
          <a:ext cx="4401468" cy="1405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25" tIns="148725" rIns="148725" bIns="148725" numCol="1" spcCol="1270" anchor="ctr" anchorCtr="0">
          <a:noAutofit/>
        </a:bodyPr>
        <a:lstStyle/>
        <a:p>
          <a:pPr marL="0" lvl="0" indent="0" algn="l" defTabSz="1111250">
            <a:lnSpc>
              <a:spcPct val="90000"/>
            </a:lnSpc>
            <a:spcBef>
              <a:spcPct val="0"/>
            </a:spcBef>
            <a:spcAft>
              <a:spcPct val="35000"/>
            </a:spcAft>
            <a:buNone/>
          </a:pPr>
          <a:r>
            <a:rPr lang="en-US" sz="2500" kern="1200"/>
            <a:t>The Distribution Layer</a:t>
          </a:r>
        </a:p>
      </dsp:txBody>
      <dsp:txXfrm>
        <a:off x="1623092" y="1757193"/>
        <a:ext cx="4401468" cy="1405274"/>
      </dsp:txXfrm>
    </dsp:sp>
    <dsp:sp modelId="{A1EAD89B-6AF1-4DDA-91BF-772E97451EBD}">
      <dsp:nvSpPr>
        <dsp:cNvPr id="0" name=""/>
        <dsp:cNvSpPr/>
      </dsp:nvSpPr>
      <dsp:spPr>
        <a:xfrm>
          <a:off x="0" y="3513786"/>
          <a:ext cx="6024561" cy="140527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AA4810-9C22-4202-884A-24FAD8FC444B}">
      <dsp:nvSpPr>
        <dsp:cNvPr id="0" name=""/>
        <dsp:cNvSpPr/>
      </dsp:nvSpPr>
      <dsp:spPr>
        <a:xfrm>
          <a:off x="425095" y="3829973"/>
          <a:ext cx="772901" cy="7729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4C405B-4C25-4A54-AB1A-716DB0FD308B}">
      <dsp:nvSpPr>
        <dsp:cNvPr id="0" name=""/>
        <dsp:cNvSpPr/>
      </dsp:nvSpPr>
      <dsp:spPr>
        <a:xfrm>
          <a:off x="1623092" y="3513786"/>
          <a:ext cx="4401468" cy="1405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725" tIns="148725" rIns="148725" bIns="148725" numCol="1" spcCol="1270" anchor="ctr" anchorCtr="0">
          <a:noAutofit/>
        </a:bodyPr>
        <a:lstStyle/>
        <a:p>
          <a:pPr marL="0" lvl="0" indent="0" algn="l" defTabSz="1111250">
            <a:lnSpc>
              <a:spcPct val="90000"/>
            </a:lnSpc>
            <a:spcBef>
              <a:spcPct val="0"/>
            </a:spcBef>
            <a:spcAft>
              <a:spcPct val="35000"/>
            </a:spcAft>
            <a:buNone/>
          </a:pPr>
          <a:r>
            <a:rPr lang="en-US" sz="2500" kern="1200"/>
            <a:t>The Access Layer</a:t>
          </a:r>
        </a:p>
      </dsp:txBody>
      <dsp:txXfrm>
        <a:off x="1623092" y="3513786"/>
        <a:ext cx="4401468" cy="140527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E5D4C-BFB0-42EF-8C09-47E7BA46AB9D}">
      <dsp:nvSpPr>
        <dsp:cNvPr id="0" name=""/>
        <dsp:cNvSpPr/>
      </dsp:nvSpPr>
      <dsp:spPr>
        <a:xfrm>
          <a:off x="0" y="2402"/>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B658FA-302B-4651-A9EA-13609CEEC142}">
      <dsp:nvSpPr>
        <dsp:cNvPr id="0" name=""/>
        <dsp:cNvSpPr/>
      </dsp:nvSpPr>
      <dsp:spPr>
        <a:xfrm>
          <a:off x="0" y="2402"/>
          <a:ext cx="6024561" cy="1638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The core layer provides optimal transport between sites.</a:t>
          </a:r>
        </a:p>
      </dsp:txBody>
      <dsp:txXfrm>
        <a:off x="0" y="2402"/>
        <a:ext cx="6024561" cy="1638285"/>
      </dsp:txXfrm>
    </dsp:sp>
    <dsp:sp modelId="{B6F67317-0DDD-4F0A-BC5C-A5F49475DF19}">
      <dsp:nvSpPr>
        <dsp:cNvPr id="0" name=""/>
        <dsp:cNvSpPr/>
      </dsp:nvSpPr>
      <dsp:spPr>
        <a:xfrm>
          <a:off x="0" y="1640688"/>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B95CB6-5AB6-4B60-B36C-25EDFC3E09D2}">
      <dsp:nvSpPr>
        <dsp:cNvPr id="0" name=""/>
        <dsp:cNvSpPr/>
      </dsp:nvSpPr>
      <dsp:spPr>
        <a:xfrm>
          <a:off x="0" y="1640688"/>
          <a:ext cx="6024561" cy="1638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It is a high-speed switching backbone and should be designed to switch packets as fast as possible.</a:t>
          </a:r>
        </a:p>
      </dsp:txBody>
      <dsp:txXfrm>
        <a:off x="0" y="1640688"/>
        <a:ext cx="6024561" cy="1638285"/>
      </dsp:txXfrm>
    </dsp:sp>
    <dsp:sp modelId="{B8307CBB-88A9-42DE-8A1C-3C75D110579D}">
      <dsp:nvSpPr>
        <dsp:cNvPr id="0" name=""/>
        <dsp:cNvSpPr/>
      </dsp:nvSpPr>
      <dsp:spPr>
        <a:xfrm>
          <a:off x="0" y="3278973"/>
          <a:ext cx="6024561" cy="0"/>
        </a:xfrm>
        <a:prstGeom prst="line">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E4A486-2FED-4823-A036-03AD156AAD59}">
      <dsp:nvSpPr>
        <dsp:cNvPr id="0" name=""/>
        <dsp:cNvSpPr/>
      </dsp:nvSpPr>
      <dsp:spPr>
        <a:xfrm>
          <a:off x="0" y="3278973"/>
          <a:ext cx="6024561" cy="16382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This layer of the network should not perform any packet manipulation, such as access lists and filtering, that would slow down the switching of packets.</a:t>
          </a:r>
        </a:p>
      </dsp:txBody>
      <dsp:txXfrm>
        <a:off x="0" y="3278973"/>
        <a:ext cx="6024561" cy="163828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F216B-5277-4F6E-AD0C-6130BAA97C5C}">
      <dsp:nvSpPr>
        <dsp:cNvPr id="0" name=""/>
        <dsp:cNvSpPr/>
      </dsp:nvSpPr>
      <dsp:spPr>
        <a:xfrm>
          <a:off x="16774" y="102172"/>
          <a:ext cx="1221680" cy="11669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5CE951-249D-4642-98F5-CBD56F70BC1D}">
      <dsp:nvSpPr>
        <dsp:cNvPr id="0" name=""/>
        <dsp:cNvSpPr/>
      </dsp:nvSpPr>
      <dsp:spPr>
        <a:xfrm>
          <a:off x="16774" y="1452493"/>
          <a:ext cx="3490516" cy="1193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066800">
            <a:lnSpc>
              <a:spcPct val="100000"/>
            </a:lnSpc>
            <a:spcBef>
              <a:spcPct val="0"/>
            </a:spcBef>
            <a:spcAft>
              <a:spcPct val="35000"/>
            </a:spcAft>
            <a:buNone/>
            <a:defRPr b="1"/>
          </a:pPr>
          <a:r>
            <a:rPr lang="en-US" sz="2400" kern="1200" dirty="0"/>
            <a:t>The distribution layer is where packet manipulation takes place.</a:t>
          </a:r>
        </a:p>
      </dsp:txBody>
      <dsp:txXfrm>
        <a:off x="16774" y="1452493"/>
        <a:ext cx="3490516" cy="1193974"/>
      </dsp:txXfrm>
    </dsp:sp>
    <dsp:sp modelId="{626E4742-F7F8-4B1C-AA14-D5B37343DD77}">
      <dsp:nvSpPr>
        <dsp:cNvPr id="0" name=""/>
        <dsp:cNvSpPr/>
      </dsp:nvSpPr>
      <dsp:spPr>
        <a:xfrm>
          <a:off x="16774" y="2731755"/>
          <a:ext cx="3490516" cy="1634753"/>
        </a:xfrm>
        <a:prstGeom prst="rect">
          <a:avLst/>
        </a:prstGeom>
        <a:noFill/>
        <a:ln>
          <a:noFill/>
        </a:ln>
        <a:effectLst/>
      </dsp:spPr>
      <dsp:style>
        <a:lnRef idx="0">
          <a:scrgbClr r="0" g="0" b="0"/>
        </a:lnRef>
        <a:fillRef idx="0">
          <a:scrgbClr r="0" g="0" b="0"/>
        </a:fillRef>
        <a:effectRef idx="0">
          <a:scrgbClr r="0" g="0" b="0"/>
        </a:effectRef>
        <a:fontRef idx="minor"/>
      </dsp:style>
    </dsp:sp>
    <dsp:sp modelId="{2A73E86E-073D-4FDE-A427-7E7D5C6EB2E3}">
      <dsp:nvSpPr>
        <dsp:cNvPr id="0" name=""/>
        <dsp:cNvSpPr/>
      </dsp:nvSpPr>
      <dsp:spPr>
        <a:xfrm>
          <a:off x="4118131" y="102172"/>
          <a:ext cx="1221680" cy="11669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74350A-E6A0-491B-9268-7A656CDF466C}">
      <dsp:nvSpPr>
        <dsp:cNvPr id="0" name=""/>
        <dsp:cNvSpPr/>
      </dsp:nvSpPr>
      <dsp:spPr>
        <a:xfrm>
          <a:off x="4118131" y="1452493"/>
          <a:ext cx="3490516" cy="1193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dirty="0"/>
            <a:t>It provides boundary definition and is the demarcation point between the access and core layers.</a:t>
          </a:r>
        </a:p>
      </dsp:txBody>
      <dsp:txXfrm>
        <a:off x="4118131" y="1452493"/>
        <a:ext cx="3490516" cy="1193974"/>
      </dsp:txXfrm>
    </dsp:sp>
    <dsp:sp modelId="{A2B54F32-A40F-46EA-9351-B620C3F78765}">
      <dsp:nvSpPr>
        <dsp:cNvPr id="0" name=""/>
        <dsp:cNvSpPr/>
      </dsp:nvSpPr>
      <dsp:spPr>
        <a:xfrm>
          <a:off x="4118131" y="2731755"/>
          <a:ext cx="3490516" cy="1634753"/>
        </a:xfrm>
        <a:prstGeom prst="rect">
          <a:avLst/>
        </a:prstGeom>
        <a:noFill/>
        <a:ln>
          <a:noFill/>
        </a:ln>
        <a:effectLst/>
      </dsp:spPr>
      <dsp:style>
        <a:lnRef idx="0">
          <a:scrgbClr r="0" g="0" b="0"/>
        </a:lnRef>
        <a:fillRef idx="0">
          <a:scrgbClr r="0" g="0" b="0"/>
        </a:fillRef>
        <a:effectRef idx="0">
          <a:scrgbClr r="0" g="0" b="0"/>
        </a:effectRef>
        <a:fontRef idx="minor"/>
      </dsp:style>
    </dsp:sp>
    <dsp:sp modelId="{1045282D-CDCD-4B93-B46E-3D064699DCCC}">
      <dsp:nvSpPr>
        <dsp:cNvPr id="0" name=""/>
        <dsp:cNvSpPr/>
      </dsp:nvSpPr>
      <dsp:spPr>
        <a:xfrm>
          <a:off x="8219488" y="102172"/>
          <a:ext cx="1221680" cy="11669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919113-D468-4DDC-9CDD-AF183E77E982}">
      <dsp:nvSpPr>
        <dsp:cNvPr id="0" name=""/>
        <dsp:cNvSpPr/>
      </dsp:nvSpPr>
      <dsp:spPr>
        <a:xfrm>
          <a:off x="8219488" y="1452493"/>
          <a:ext cx="3490516" cy="1193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defRPr b="1"/>
          </a:pPr>
          <a:r>
            <a:rPr lang="en-US" sz="2000" kern="1200" dirty="0"/>
            <a:t>The distribution layer can include several functions, as follows:</a:t>
          </a:r>
        </a:p>
      </dsp:txBody>
      <dsp:txXfrm>
        <a:off x="8219488" y="1452493"/>
        <a:ext cx="3490516" cy="1193974"/>
      </dsp:txXfrm>
    </dsp:sp>
    <dsp:sp modelId="{37B31E36-2034-4E16-8533-F443D0CBAD60}">
      <dsp:nvSpPr>
        <dsp:cNvPr id="0" name=""/>
        <dsp:cNvSpPr/>
      </dsp:nvSpPr>
      <dsp:spPr>
        <a:xfrm>
          <a:off x="8208772" y="2480967"/>
          <a:ext cx="3490516" cy="16347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pPr>
          <a:r>
            <a:rPr lang="en-US" sz="1600" kern="1200" dirty="0"/>
            <a:t>Address or area aggregation</a:t>
          </a:r>
        </a:p>
        <a:p>
          <a:pPr marL="0" lvl="0" indent="0" algn="l" defTabSz="711200">
            <a:lnSpc>
              <a:spcPct val="100000"/>
            </a:lnSpc>
            <a:spcBef>
              <a:spcPct val="0"/>
            </a:spcBef>
            <a:spcAft>
              <a:spcPct val="35000"/>
            </a:spcAft>
            <a:buNone/>
          </a:pPr>
          <a:r>
            <a:rPr lang="en-US" sz="1600" kern="1200" dirty="0"/>
            <a:t>Departmental or workgroup access</a:t>
          </a:r>
        </a:p>
        <a:p>
          <a:pPr marL="0" lvl="0" indent="0" algn="l" defTabSz="711200">
            <a:lnSpc>
              <a:spcPct val="100000"/>
            </a:lnSpc>
            <a:spcBef>
              <a:spcPct val="0"/>
            </a:spcBef>
            <a:spcAft>
              <a:spcPct val="35000"/>
            </a:spcAft>
            <a:buNone/>
          </a:pPr>
          <a:r>
            <a:rPr lang="en-US" sz="1600" kern="1200" dirty="0"/>
            <a:t>VLAN routing</a:t>
          </a:r>
        </a:p>
        <a:p>
          <a:pPr marL="0" lvl="0" indent="0" algn="l" defTabSz="711200">
            <a:lnSpc>
              <a:spcPct val="100000"/>
            </a:lnSpc>
            <a:spcBef>
              <a:spcPct val="0"/>
            </a:spcBef>
            <a:spcAft>
              <a:spcPct val="35000"/>
            </a:spcAft>
            <a:buNone/>
          </a:pPr>
          <a:r>
            <a:rPr lang="en-US" sz="1600" kern="1200" dirty="0"/>
            <a:t>Broadcast or Multicast domain definition</a:t>
          </a:r>
        </a:p>
        <a:p>
          <a:pPr marL="0" lvl="0" indent="0" algn="l" defTabSz="711200">
            <a:lnSpc>
              <a:spcPct val="100000"/>
            </a:lnSpc>
            <a:spcBef>
              <a:spcPct val="0"/>
            </a:spcBef>
            <a:spcAft>
              <a:spcPct val="35000"/>
            </a:spcAft>
            <a:buNone/>
          </a:pPr>
          <a:r>
            <a:rPr lang="en-US" sz="1600" kern="1200" dirty="0"/>
            <a:t>Media transitions</a:t>
          </a:r>
        </a:p>
        <a:p>
          <a:pPr marL="0" lvl="0" indent="0" algn="l" defTabSz="711200">
            <a:lnSpc>
              <a:spcPct val="100000"/>
            </a:lnSpc>
            <a:spcBef>
              <a:spcPct val="0"/>
            </a:spcBef>
            <a:spcAft>
              <a:spcPct val="35000"/>
            </a:spcAft>
            <a:buNone/>
          </a:pPr>
          <a:r>
            <a:rPr lang="en-US" sz="1600" kern="1200" dirty="0"/>
            <a:t>Security</a:t>
          </a:r>
        </a:p>
      </dsp:txBody>
      <dsp:txXfrm>
        <a:off x="8208772" y="2480967"/>
        <a:ext cx="3490516" cy="163475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A0865-38C8-4529-A439-6E29CA6E6CD5}">
      <dsp:nvSpPr>
        <dsp:cNvPr id="0" name=""/>
        <dsp:cNvSpPr/>
      </dsp:nvSpPr>
      <dsp:spPr>
        <a:xfrm>
          <a:off x="3213068" y="4752987"/>
          <a:ext cx="641923" cy="1380135"/>
        </a:xfrm>
        <a:custGeom>
          <a:avLst/>
          <a:gdLst/>
          <a:ahLst/>
          <a:cxnLst/>
          <a:rect l="0" t="0" r="0" b="0"/>
          <a:pathLst>
            <a:path>
              <a:moveTo>
                <a:pt x="0" y="0"/>
              </a:moveTo>
              <a:lnTo>
                <a:pt x="320961" y="0"/>
              </a:lnTo>
              <a:lnTo>
                <a:pt x="320961" y="1380135"/>
              </a:lnTo>
              <a:lnTo>
                <a:pt x="641923" y="1380135"/>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E46842D-8622-412D-9F8F-C76BAC196876}">
      <dsp:nvSpPr>
        <dsp:cNvPr id="0" name=""/>
        <dsp:cNvSpPr/>
      </dsp:nvSpPr>
      <dsp:spPr>
        <a:xfrm>
          <a:off x="3213068" y="4707267"/>
          <a:ext cx="641923" cy="91440"/>
        </a:xfrm>
        <a:custGeom>
          <a:avLst/>
          <a:gdLst/>
          <a:ahLst/>
          <a:cxnLst/>
          <a:rect l="0" t="0" r="0" b="0"/>
          <a:pathLst>
            <a:path>
              <a:moveTo>
                <a:pt x="0" y="45720"/>
              </a:moveTo>
              <a:lnTo>
                <a:pt x="641923" y="4572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B5C948-CC49-4D1B-8877-6F4627430F24}">
      <dsp:nvSpPr>
        <dsp:cNvPr id="0" name=""/>
        <dsp:cNvSpPr/>
      </dsp:nvSpPr>
      <dsp:spPr>
        <a:xfrm>
          <a:off x="3213068" y="3372851"/>
          <a:ext cx="641923" cy="1380135"/>
        </a:xfrm>
        <a:custGeom>
          <a:avLst/>
          <a:gdLst/>
          <a:ahLst/>
          <a:cxnLst/>
          <a:rect l="0" t="0" r="0" b="0"/>
          <a:pathLst>
            <a:path>
              <a:moveTo>
                <a:pt x="0" y="1380135"/>
              </a:moveTo>
              <a:lnTo>
                <a:pt x="320961" y="1380135"/>
              </a:lnTo>
              <a:lnTo>
                <a:pt x="320961" y="0"/>
              </a:lnTo>
              <a:lnTo>
                <a:pt x="641923" y="0"/>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C2CF6EE-A7FC-4FD0-9372-06FB3AA1F1F6}">
      <dsp:nvSpPr>
        <dsp:cNvPr id="0" name=""/>
        <dsp:cNvSpPr/>
      </dsp:nvSpPr>
      <dsp:spPr>
        <a:xfrm>
          <a:off x="3451" y="123114"/>
          <a:ext cx="3209617" cy="9789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The access layer provides workgroup or user access to the LAN.</a:t>
          </a:r>
        </a:p>
      </dsp:txBody>
      <dsp:txXfrm>
        <a:off x="3451" y="123114"/>
        <a:ext cx="3209617" cy="978933"/>
      </dsp:txXfrm>
    </dsp:sp>
    <dsp:sp modelId="{61E50BD6-B373-4954-BBB0-1AF867E62C61}">
      <dsp:nvSpPr>
        <dsp:cNvPr id="0" name=""/>
        <dsp:cNvSpPr/>
      </dsp:nvSpPr>
      <dsp:spPr>
        <a:xfrm>
          <a:off x="3451" y="1503249"/>
          <a:ext cx="3209617" cy="9789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In other words, the access layer is the point at which local users physically connect to the network. </a:t>
          </a:r>
        </a:p>
      </dsp:txBody>
      <dsp:txXfrm>
        <a:off x="3451" y="1503249"/>
        <a:ext cx="3209617" cy="978933"/>
      </dsp:txXfrm>
    </dsp:sp>
    <dsp:sp modelId="{62C4385A-2650-4432-A87F-739F4758AA90}">
      <dsp:nvSpPr>
        <dsp:cNvPr id="0" name=""/>
        <dsp:cNvSpPr/>
      </dsp:nvSpPr>
      <dsp:spPr>
        <a:xfrm>
          <a:off x="3451" y="2883385"/>
          <a:ext cx="3209617" cy="9789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The access layer may also use access lists or filters, such as MAC address filters, to optimize the needs of a particular set of users or to provide security.</a:t>
          </a:r>
        </a:p>
      </dsp:txBody>
      <dsp:txXfrm>
        <a:off x="3451" y="2883385"/>
        <a:ext cx="3209617" cy="978933"/>
      </dsp:txXfrm>
    </dsp:sp>
    <dsp:sp modelId="{07201215-EDF2-43D4-B931-DF96418C5BA0}">
      <dsp:nvSpPr>
        <dsp:cNvPr id="0" name=""/>
        <dsp:cNvSpPr/>
      </dsp:nvSpPr>
      <dsp:spPr>
        <a:xfrm>
          <a:off x="3451" y="4263520"/>
          <a:ext cx="3209617" cy="9789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Access layer functions can include the following:</a:t>
          </a:r>
        </a:p>
      </dsp:txBody>
      <dsp:txXfrm>
        <a:off x="3451" y="4263520"/>
        <a:ext cx="3209617" cy="978933"/>
      </dsp:txXfrm>
    </dsp:sp>
    <dsp:sp modelId="{FA749BBF-5DCA-4989-B950-C4E8EC568D50}">
      <dsp:nvSpPr>
        <dsp:cNvPr id="0" name=""/>
        <dsp:cNvSpPr/>
      </dsp:nvSpPr>
      <dsp:spPr>
        <a:xfrm>
          <a:off x="3854992" y="2883385"/>
          <a:ext cx="3209617" cy="9789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Shared bandwidth (i.e., via hub connectivity)</a:t>
          </a:r>
        </a:p>
      </dsp:txBody>
      <dsp:txXfrm>
        <a:off x="3854992" y="2883385"/>
        <a:ext cx="3209617" cy="978933"/>
      </dsp:txXfrm>
    </dsp:sp>
    <dsp:sp modelId="{F7FB498C-D42C-40F0-B6BE-96DB01A0C8CB}">
      <dsp:nvSpPr>
        <dsp:cNvPr id="0" name=""/>
        <dsp:cNvSpPr/>
      </dsp:nvSpPr>
      <dsp:spPr>
        <a:xfrm>
          <a:off x="3854992" y="4263520"/>
          <a:ext cx="3209617" cy="9789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Switched bandwidth (i.e., using LAN switches)</a:t>
          </a:r>
        </a:p>
      </dsp:txBody>
      <dsp:txXfrm>
        <a:off x="3854992" y="4263520"/>
        <a:ext cx="3209617" cy="978933"/>
      </dsp:txXfrm>
    </dsp:sp>
    <dsp:sp modelId="{75C5C322-656D-46C4-B866-1A8F7B66C9B2}">
      <dsp:nvSpPr>
        <dsp:cNvPr id="0" name=""/>
        <dsp:cNvSpPr/>
      </dsp:nvSpPr>
      <dsp:spPr>
        <a:xfrm>
          <a:off x="3854992" y="5643656"/>
          <a:ext cx="3209617" cy="9789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MAC layer and MAC address filtering</a:t>
          </a:r>
        </a:p>
      </dsp:txBody>
      <dsp:txXfrm>
        <a:off x="3854992" y="5643656"/>
        <a:ext cx="3209617" cy="97893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7B846-6DA9-4B95-A099-15DBF058A463}">
      <dsp:nvSpPr>
        <dsp:cNvPr id="0" name=""/>
        <dsp:cNvSpPr/>
      </dsp:nvSpPr>
      <dsp:spPr>
        <a:xfrm>
          <a:off x="0" y="600"/>
          <a:ext cx="6024561"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6E3F8A-A546-4382-8101-615166963184}">
      <dsp:nvSpPr>
        <dsp:cNvPr id="0" name=""/>
        <dsp:cNvSpPr/>
      </dsp:nvSpPr>
      <dsp:spPr>
        <a:xfrm>
          <a:off x="0" y="600"/>
          <a:ext cx="6024561" cy="983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The Switch Module</a:t>
          </a:r>
        </a:p>
      </dsp:txBody>
      <dsp:txXfrm>
        <a:off x="0" y="600"/>
        <a:ext cx="6024561" cy="983692"/>
      </dsp:txXfrm>
    </dsp:sp>
    <dsp:sp modelId="{50C052DA-C91A-4C0C-850B-B624825C2694}">
      <dsp:nvSpPr>
        <dsp:cNvPr id="0" name=""/>
        <dsp:cNvSpPr/>
      </dsp:nvSpPr>
      <dsp:spPr>
        <a:xfrm>
          <a:off x="0" y="984292"/>
          <a:ext cx="6024561" cy="0"/>
        </a:xfrm>
        <a:prstGeom prst="line">
          <a:avLst/>
        </a:prstGeom>
        <a:solidFill>
          <a:schemeClr val="accent2">
            <a:hueOff val="270566"/>
            <a:satOff val="262"/>
            <a:lumOff val="-1225"/>
            <a:alphaOff val="0"/>
          </a:schemeClr>
        </a:solidFill>
        <a:ln w="12700" cap="flat" cmpd="sng" algn="ctr">
          <a:solidFill>
            <a:schemeClr val="accent2">
              <a:hueOff val="270566"/>
              <a:satOff val="262"/>
              <a:lumOff val="-122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1A0F69-487E-46BE-B541-BD7505628A35}">
      <dsp:nvSpPr>
        <dsp:cNvPr id="0" name=""/>
        <dsp:cNvSpPr/>
      </dsp:nvSpPr>
      <dsp:spPr>
        <a:xfrm>
          <a:off x="0" y="984292"/>
          <a:ext cx="6024561" cy="983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Core Module</a:t>
          </a:r>
        </a:p>
      </dsp:txBody>
      <dsp:txXfrm>
        <a:off x="0" y="984292"/>
        <a:ext cx="6024561" cy="983692"/>
      </dsp:txXfrm>
    </dsp:sp>
    <dsp:sp modelId="{50B64820-6581-40B3-9F00-ADC91A3DCF1F}">
      <dsp:nvSpPr>
        <dsp:cNvPr id="0" name=""/>
        <dsp:cNvSpPr/>
      </dsp:nvSpPr>
      <dsp:spPr>
        <a:xfrm>
          <a:off x="0" y="1967984"/>
          <a:ext cx="6024561" cy="0"/>
        </a:xfrm>
        <a:prstGeom prst="line">
          <a:avLst/>
        </a:prstGeom>
        <a:solidFill>
          <a:schemeClr val="accent2">
            <a:hueOff val="541133"/>
            <a:satOff val="525"/>
            <a:lumOff val="-2451"/>
            <a:alphaOff val="0"/>
          </a:schemeClr>
        </a:solidFill>
        <a:ln w="12700" cap="flat" cmpd="sng" algn="ctr">
          <a:solidFill>
            <a:schemeClr val="accent2">
              <a:hueOff val="541133"/>
              <a:satOff val="525"/>
              <a:lumOff val="-2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A0DBC7-C4D1-4062-9D42-2A09AC089287}">
      <dsp:nvSpPr>
        <dsp:cNvPr id="0" name=""/>
        <dsp:cNvSpPr/>
      </dsp:nvSpPr>
      <dsp:spPr>
        <a:xfrm>
          <a:off x="0" y="1967984"/>
          <a:ext cx="6024561" cy="983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Management Module</a:t>
          </a:r>
        </a:p>
      </dsp:txBody>
      <dsp:txXfrm>
        <a:off x="0" y="1967984"/>
        <a:ext cx="6024561" cy="983692"/>
      </dsp:txXfrm>
    </dsp:sp>
    <dsp:sp modelId="{69257D0D-3B0D-4CA8-A243-AF04BF2CA19E}">
      <dsp:nvSpPr>
        <dsp:cNvPr id="0" name=""/>
        <dsp:cNvSpPr/>
      </dsp:nvSpPr>
      <dsp:spPr>
        <a:xfrm>
          <a:off x="0" y="2951677"/>
          <a:ext cx="6024561" cy="0"/>
        </a:xfrm>
        <a:prstGeom prst="line">
          <a:avLst/>
        </a:prstGeom>
        <a:solidFill>
          <a:schemeClr val="accent2">
            <a:hueOff val="811699"/>
            <a:satOff val="787"/>
            <a:lumOff val="-3676"/>
            <a:alphaOff val="0"/>
          </a:schemeClr>
        </a:solidFill>
        <a:ln w="12700" cap="flat" cmpd="sng" algn="ctr">
          <a:solidFill>
            <a:schemeClr val="accent2">
              <a:hueOff val="811699"/>
              <a:satOff val="787"/>
              <a:lumOff val="-367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35F1B8-7621-4722-8387-270842E76E19}">
      <dsp:nvSpPr>
        <dsp:cNvPr id="0" name=""/>
        <dsp:cNvSpPr/>
      </dsp:nvSpPr>
      <dsp:spPr>
        <a:xfrm>
          <a:off x="0" y="2951677"/>
          <a:ext cx="6024561" cy="983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Server Module</a:t>
          </a:r>
        </a:p>
      </dsp:txBody>
      <dsp:txXfrm>
        <a:off x="0" y="2951677"/>
        <a:ext cx="6024561" cy="983692"/>
      </dsp:txXfrm>
    </dsp:sp>
    <dsp:sp modelId="{8A526AA0-C1CE-4B7C-9322-ADF9DEC5005E}">
      <dsp:nvSpPr>
        <dsp:cNvPr id="0" name=""/>
        <dsp:cNvSpPr/>
      </dsp:nvSpPr>
      <dsp:spPr>
        <a:xfrm>
          <a:off x="0" y="3935369"/>
          <a:ext cx="6024561" cy="0"/>
        </a:xfrm>
        <a:prstGeom prst="line">
          <a:avLst/>
        </a:prstGeom>
        <a:solidFill>
          <a:schemeClr val="accent2">
            <a:hueOff val="1082265"/>
            <a:satOff val="1049"/>
            <a:lumOff val="-4902"/>
            <a:alphaOff val="0"/>
          </a:schemeClr>
        </a:solidFill>
        <a:ln w="12700" cap="flat" cmpd="sng" algn="ctr">
          <a:solidFill>
            <a:schemeClr val="accent2">
              <a:hueOff val="1082265"/>
              <a:satOff val="1049"/>
              <a:lumOff val="-4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F6AB82-7127-4C0E-B71E-20CAA3DCF6E1}">
      <dsp:nvSpPr>
        <dsp:cNvPr id="0" name=""/>
        <dsp:cNvSpPr/>
      </dsp:nvSpPr>
      <dsp:spPr>
        <a:xfrm>
          <a:off x="0" y="3935369"/>
          <a:ext cx="6024561" cy="9836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The Enterprise Edge Distribution Module</a:t>
          </a:r>
        </a:p>
      </dsp:txBody>
      <dsp:txXfrm>
        <a:off x="0" y="3935369"/>
        <a:ext cx="6024561" cy="98369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0F0FB-A4E5-42E8-B485-546AFF42016E}">
      <dsp:nvSpPr>
        <dsp:cNvPr id="0" name=""/>
        <dsp:cNvSpPr/>
      </dsp:nvSpPr>
      <dsp:spPr>
        <a:xfrm>
          <a:off x="0" y="581800"/>
          <a:ext cx="6024561" cy="12097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switch module is defined as the portion of the network that contains end-user workstations, phones, and their associated Layer 2 access points.</a:t>
          </a:r>
        </a:p>
      </dsp:txBody>
      <dsp:txXfrm>
        <a:off x="59057" y="640857"/>
        <a:ext cx="5906447" cy="1091666"/>
      </dsp:txXfrm>
    </dsp:sp>
    <dsp:sp modelId="{B0CDE089-39A4-407B-90FE-E9B18D28A753}">
      <dsp:nvSpPr>
        <dsp:cNvPr id="0" name=""/>
        <dsp:cNvSpPr/>
      </dsp:nvSpPr>
      <dsp:spPr>
        <a:xfrm>
          <a:off x="0" y="1854940"/>
          <a:ext cx="6024561" cy="1209780"/>
        </a:xfrm>
        <a:prstGeom prst="roundRect">
          <a:avLst/>
        </a:prstGeom>
        <a:solidFill>
          <a:schemeClr val="accent2">
            <a:hueOff val="541133"/>
            <a:satOff val="525"/>
            <a:lumOff val="-2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This module is comprised of access layer switches as well as their related distribution layer switches.</a:t>
          </a:r>
        </a:p>
      </dsp:txBody>
      <dsp:txXfrm>
        <a:off x="59057" y="1913997"/>
        <a:ext cx="5906447" cy="1091666"/>
      </dsp:txXfrm>
    </dsp:sp>
    <dsp:sp modelId="{A1BD8BCA-BDF1-4121-8F70-72E9157307AB}">
      <dsp:nvSpPr>
        <dsp:cNvPr id="0" name=""/>
        <dsp:cNvSpPr/>
      </dsp:nvSpPr>
      <dsp:spPr>
        <a:xfrm>
          <a:off x="0" y="3128081"/>
          <a:ext cx="6024561" cy="1209780"/>
        </a:xfrm>
        <a:prstGeom prst="roundRect">
          <a:avLst/>
        </a:prstGeom>
        <a:solidFill>
          <a:schemeClr val="accent2">
            <a:hueOff val="1082265"/>
            <a:satOff val="1049"/>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Its primary goal is to provide services to end users. </a:t>
          </a:r>
        </a:p>
      </dsp:txBody>
      <dsp:txXfrm>
        <a:off x="59057" y="3187138"/>
        <a:ext cx="5906447" cy="1091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EC008B-8890-46EB-8DB6-F8DBB7CF0A86}">
      <dsp:nvSpPr>
        <dsp:cNvPr id="0" name=""/>
        <dsp:cNvSpPr/>
      </dsp:nvSpPr>
      <dsp:spPr>
        <a:xfrm>
          <a:off x="8930" y="109065"/>
          <a:ext cx="3534264" cy="1060279"/>
        </a:xfrm>
        <a:prstGeom prst="chevron">
          <a:avLst>
            <a:gd name="adj" fmla="val 30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1244600">
            <a:lnSpc>
              <a:spcPct val="90000"/>
            </a:lnSpc>
            <a:spcBef>
              <a:spcPct val="0"/>
            </a:spcBef>
            <a:spcAft>
              <a:spcPct val="35000"/>
            </a:spcAft>
            <a:buNone/>
          </a:pPr>
          <a:r>
            <a:rPr lang="en-US" sz="2800" kern="1200"/>
            <a:t>Leased Lines</a:t>
          </a:r>
        </a:p>
      </dsp:txBody>
      <dsp:txXfrm>
        <a:off x="327014" y="109065"/>
        <a:ext cx="2898096" cy="1060279"/>
      </dsp:txXfrm>
    </dsp:sp>
    <dsp:sp modelId="{60A363CC-8315-4E0D-8A51-35C3E6AF9423}">
      <dsp:nvSpPr>
        <dsp:cNvPr id="0" name=""/>
        <dsp:cNvSpPr/>
      </dsp:nvSpPr>
      <dsp:spPr>
        <a:xfrm>
          <a:off x="8930" y="1169344"/>
          <a:ext cx="3216180" cy="344108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488950">
            <a:lnSpc>
              <a:spcPct val="90000"/>
            </a:lnSpc>
            <a:spcBef>
              <a:spcPct val="0"/>
            </a:spcBef>
            <a:spcAft>
              <a:spcPct val="35000"/>
            </a:spcAft>
            <a:buNone/>
          </a:pPr>
          <a:r>
            <a:rPr lang="en-US" sz="1100" kern="1200" dirty="0"/>
            <a:t>Leased lines are one of the older WAN options. Imagine we have a LAN in New York and another LAN in Miami. Somehow, we need to connect these two networks. A leased line is a point-to-point link that we exclusively use, often offered by a phone company. </a:t>
          </a:r>
        </a:p>
      </dsp:txBody>
      <dsp:txXfrm>
        <a:off x="8930" y="1169344"/>
        <a:ext cx="3216180" cy="3441082"/>
      </dsp:txXfrm>
    </dsp:sp>
    <dsp:sp modelId="{C7166A79-557D-4084-A46A-D0B65036D516}">
      <dsp:nvSpPr>
        <dsp:cNvPr id="0" name=""/>
        <dsp:cNvSpPr/>
      </dsp:nvSpPr>
      <dsp:spPr>
        <a:xfrm>
          <a:off x="3490667" y="109065"/>
          <a:ext cx="3534264" cy="1060279"/>
        </a:xfrm>
        <a:prstGeom prst="chevron">
          <a:avLst>
            <a:gd name="adj" fmla="val 30000"/>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1244600">
            <a:lnSpc>
              <a:spcPct val="90000"/>
            </a:lnSpc>
            <a:spcBef>
              <a:spcPct val="0"/>
            </a:spcBef>
            <a:spcAft>
              <a:spcPct val="35000"/>
            </a:spcAft>
            <a:buNone/>
          </a:pPr>
          <a:r>
            <a:rPr lang="en-US" sz="2800" kern="1200" dirty="0"/>
            <a:t>Frame-relay</a:t>
          </a:r>
        </a:p>
      </dsp:txBody>
      <dsp:txXfrm>
        <a:off x="3808751" y="109065"/>
        <a:ext cx="2898096" cy="1060279"/>
      </dsp:txXfrm>
    </dsp:sp>
    <dsp:sp modelId="{E143B253-33A0-44D1-8949-98ECAFEAFF8E}">
      <dsp:nvSpPr>
        <dsp:cNvPr id="0" name=""/>
        <dsp:cNvSpPr/>
      </dsp:nvSpPr>
      <dsp:spPr>
        <a:xfrm>
          <a:off x="3490667" y="1169344"/>
          <a:ext cx="3216180" cy="3441082"/>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711200">
            <a:lnSpc>
              <a:spcPct val="90000"/>
            </a:lnSpc>
            <a:spcBef>
              <a:spcPct val="0"/>
            </a:spcBef>
            <a:spcAft>
              <a:spcPct val="35000"/>
            </a:spcAft>
            <a:buNone/>
          </a:pPr>
          <a:r>
            <a:rPr lang="en-US" sz="1600" kern="1200" dirty="0"/>
            <a:t>Frame-relay is also an older WAN technology that was an alternative to leased lines. With a leased line, you are the only one using the link so it’s quite an expensive option. Frame-relay offers point-to-point and point-to-multipoint circuits with a shared network, which is cheaper than a dedicated line.</a:t>
          </a:r>
        </a:p>
      </dsp:txBody>
      <dsp:txXfrm>
        <a:off x="3490667" y="1169344"/>
        <a:ext cx="3216180" cy="3441082"/>
      </dsp:txXfrm>
    </dsp:sp>
    <dsp:sp modelId="{404737EE-2C65-464C-AE2D-99A08E39E951}">
      <dsp:nvSpPr>
        <dsp:cNvPr id="0" name=""/>
        <dsp:cNvSpPr/>
      </dsp:nvSpPr>
      <dsp:spPr>
        <a:xfrm>
          <a:off x="6972405" y="109065"/>
          <a:ext cx="3534264" cy="1060279"/>
        </a:xfrm>
        <a:prstGeom prst="chevron">
          <a:avLst>
            <a:gd name="adj" fmla="val 30000"/>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0915" tIns="130915" rIns="130915" bIns="130915" numCol="1" spcCol="1270" anchor="ctr" anchorCtr="0">
          <a:noAutofit/>
        </a:bodyPr>
        <a:lstStyle/>
        <a:p>
          <a:pPr marL="0" lvl="0" indent="0" algn="ctr" defTabSz="1244600">
            <a:lnSpc>
              <a:spcPct val="90000"/>
            </a:lnSpc>
            <a:spcBef>
              <a:spcPct val="0"/>
            </a:spcBef>
            <a:spcAft>
              <a:spcPct val="35000"/>
            </a:spcAft>
            <a:buNone/>
          </a:pPr>
          <a:r>
            <a:rPr lang="en-US" sz="2800" kern="1200"/>
            <a:t>DSL</a:t>
          </a:r>
        </a:p>
      </dsp:txBody>
      <dsp:txXfrm>
        <a:off x="7290489" y="109065"/>
        <a:ext cx="2898096" cy="1060279"/>
      </dsp:txXfrm>
    </dsp:sp>
    <dsp:sp modelId="{06DD7B6C-E758-4A46-9E0A-877749146D79}">
      <dsp:nvSpPr>
        <dsp:cNvPr id="0" name=""/>
        <dsp:cNvSpPr/>
      </dsp:nvSpPr>
      <dsp:spPr>
        <a:xfrm>
          <a:off x="6972405" y="1169344"/>
          <a:ext cx="3216180" cy="3441082"/>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150" tIns="254150" rIns="254150" bIns="508299" numCol="1" spcCol="1270" anchor="t" anchorCtr="0">
          <a:noAutofit/>
        </a:bodyPr>
        <a:lstStyle/>
        <a:p>
          <a:pPr marL="0" lvl="0" indent="0" algn="l" defTabSz="488950">
            <a:lnSpc>
              <a:spcPct val="90000"/>
            </a:lnSpc>
            <a:spcBef>
              <a:spcPct val="0"/>
            </a:spcBef>
            <a:spcAft>
              <a:spcPct val="35000"/>
            </a:spcAft>
            <a:buNone/>
          </a:pPr>
          <a:r>
            <a:rPr lang="en-US" sz="1100" b="0" i="0" kern="1200" dirty="0"/>
            <a:t>DSL (Digital Subscriber Line) became a very popular option for high-speed Internet access since it uses the analog phone cables that pretty much every home or building has. The speed that you get depends on the distance between your home and the phone company. </a:t>
          </a:r>
          <a:endParaRPr lang="en-US" sz="1100" kern="1200" dirty="0"/>
        </a:p>
        <a:p>
          <a:pPr marL="0" lvl="0" indent="0" algn="l" defTabSz="488950">
            <a:lnSpc>
              <a:spcPct val="90000"/>
            </a:lnSpc>
            <a:spcBef>
              <a:spcPct val="0"/>
            </a:spcBef>
            <a:spcAft>
              <a:spcPct val="35000"/>
            </a:spcAft>
            <a:buNone/>
          </a:pPr>
          <a:r>
            <a:rPr lang="en-US" sz="1100" b="0" i="0" kern="1200" dirty="0"/>
            <a:t>At the customer, we have a splitter that is connected to the phone line that the phone company offers. One RJ11 (phone cable) goes to your analog phones, the other one is connected to a DSL modem. The DSL modem has an Ethernet connection to your router. Nowadays, the DSL modem is often integrated in the router.</a:t>
          </a:r>
          <a:endParaRPr lang="en-US" sz="1100" kern="1200" dirty="0"/>
        </a:p>
        <a:p>
          <a:pPr marL="0" lvl="0" indent="0" algn="l" defTabSz="488950">
            <a:lnSpc>
              <a:spcPct val="90000"/>
            </a:lnSpc>
            <a:spcBef>
              <a:spcPct val="0"/>
            </a:spcBef>
            <a:spcAft>
              <a:spcPct val="35000"/>
            </a:spcAft>
            <a:buNone/>
          </a:pPr>
          <a:r>
            <a:rPr lang="en-US" sz="1100" b="0" i="0" kern="1200"/>
            <a:t>The phone company uses a device called a DSLAM (DSL access multiplexer) which splits the data traffic and voice traffic from each other. Data traffic is forwarded to a router, voice traffic to a voice switch.</a:t>
          </a:r>
          <a:endParaRPr lang="en-US" sz="1100" kern="1200"/>
        </a:p>
      </dsp:txBody>
      <dsp:txXfrm>
        <a:off x="6972405" y="1169344"/>
        <a:ext cx="3216180" cy="344108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00FC74-38A6-418A-BD43-AB98D32749FF}">
      <dsp:nvSpPr>
        <dsp:cNvPr id="0" name=""/>
        <dsp:cNvSpPr/>
      </dsp:nvSpPr>
      <dsp:spPr>
        <a:xfrm>
          <a:off x="0" y="2969276"/>
          <a:ext cx="6024561" cy="194816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This is simply the core layer in the hierarchical network model.</a:t>
          </a:r>
        </a:p>
      </dsp:txBody>
      <dsp:txXfrm>
        <a:off x="0" y="2969276"/>
        <a:ext cx="6024561" cy="1948166"/>
      </dsp:txXfrm>
    </dsp:sp>
    <dsp:sp modelId="{286BB5CD-1B4C-4E99-967D-596EC603AE1D}">
      <dsp:nvSpPr>
        <dsp:cNvPr id="0" name=""/>
        <dsp:cNvSpPr/>
      </dsp:nvSpPr>
      <dsp:spPr>
        <a:xfrm rot="10800000">
          <a:off x="0" y="2218"/>
          <a:ext cx="6024561" cy="2996280"/>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t>The core module is the portion of the network that routes and switches traffic as fast as possible from one network to another.</a:t>
          </a:r>
        </a:p>
      </dsp:txBody>
      <dsp:txXfrm rot="10800000">
        <a:off x="0" y="2218"/>
        <a:ext cx="6024561" cy="194689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0F13F6-6010-4A46-A3E3-D37259EB4CC3}">
      <dsp:nvSpPr>
        <dsp:cNvPr id="0" name=""/>
        <dsp:cNvSpPr/>
      </dsp:nvSpPr>
      <dsp:spPr>
        <a:xfrm>
          <a:off x="1154" y="132960"/>
          <a:ext cx="4052779" cy="25735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D597DA-5061-49EC-99A1-1EED4F4DDC3F}">
      <dsp:nvSpPr>
        <dsp:cNvPr id="0" name=""/>
        <dsp:cNvSpPr/>
      </dsp:nvSpPr>
      <dsp:spPr>
        <a:xfrm>
          <a:off x="451463" y="560754"/>
          <a:ext cx="4052779" cy="25735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The management module allows for the secure management of all devices and hosts within the enterprise.</a:t>
          </a:r>
        </a:p>
      </dsp:txBody>
      <dsp:txXfrm>
        <a:off x="526839" y="636130"/>
        <a:ext cx="3902027" cy="2422762"/>
      </dsp:txXfrm>
    </dsp:sp>
    <dsp:sp modelId="{394EEFCB-7C8C-4270-B786-D7D605743BC4}">
      <dsp:nvSpPr>
        <dsp:cNvPr id="0" name=""/>
        <dsp:cNvSpPr/>
      </dsp:nvSpPr>
      <dsp:spPr>
        <a:xfrm>
          <a:off x="4954551" y="132960"/>
          <a:ext cx="4052779" cy="25735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0B7232-838B-47B2-9D42-328A49730E6B}">
      <dsp:nvSpPr>
        <dsp:cNvPr id="0" name=""/>
        <dsp:cNvSpPr/>
      </dsp:nvSpPr>
      <dsp:spPr>
        <a:xfrm>
          <a:off x="5404860" y="560754"/>
          <a:ext cx="4052779" cy="257351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Within this module, logging and reporting information flows from the devices to the management hosts, while content, configurations, and new software flows to the devices from the management hosts.</a:t>
          </a:r>
        </a:p>
      </dsp:txBody>
      <dsp:txXfrm>
        <a:off x="5480236" y="636130"/>
        <a:ext cx="3902027" cy="242276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61323-52AD-45E9-A87C-0C54B708F72A}">
      <dsp:nvSpPr>
        <dsp:cNvPr id="0" name=""/>
        <dsp:cNvSpPr/>
      </dsp:nvSpPr>
      <dsp:spPr>
        <a:xfrm>
          <a:off x="1835501" y="150647"/>
          <a:ext cx="2161687" cy="21616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01A0B5-5F26-4E1C-8FA9-D2181EEE459C}">
      <dsp:nvSpPr>
        <dsp:cNvPr id="0" name=""/>
        <dsp:cNvSpPr/>
      </dsp:nvSpPr>
      <dsp:spPr>
        <a:xfrm>
          <a:off x="2296189" y="611335"/>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8430679-99D0-42BD-BD60-EB1EA07525B7}">
      <dsp:nvSpPr>
        <dsp:cNvPr id="0" name=""/>
        <dsp:cNvSpPr/>
      </dsp:nvSpPr>
      <dsp:spPr>
        <a:xfrm>
          <a:off x="1144470" y="2985647"/>
          <a:ext cx="3543750" cy="111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t>The server module provides application services to end users and devices</a:t>
          </a:r>
          <a:r>
            <a:rPr lang="en-US" sz="1300" kern="1200" dirty="0"/>
            <a:t>.</a:t>
          </a:r>
        </a:p>
      </dsp:txBody>
      <dsp:txXfrm>
        <a:off x="1144470" y="2985647"/>
        <a:ext cx="3543750" cy="1113490"/>
      </dsp:txXfrm>
    </dsp:sp>
    <dsp:sp modelId="{870CF423-E93E-4031-90BE-00AE1C8E09F9}">
      <dsp:nvSpPr>
        <dsp:cNvPr id="0" name=""/>
        <dsp:cNvSpPr/>
      </dsp:nvSpPr>
      <dsp:spPr>
        <a:xfrm>
          <a:off x="6439382" y="150647"/>
          <a:ext cx="2161687" cy="21616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8868D3-43FC-4D44-A7E8-EA66A37E5B1E}">
      <dsp:nvSpPr>
        <dsp:cNvPr id="0" name=""/>
        <dsp:cNvSpPr/>
      </dsp:nvSpPr>
      <dsp:spPr>
        <a:xfrm>
          <a:off x="6900069" y="611335"/>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BC1F220-2F44-439A-89CA-7721BA320E38}">
      <dsp:nvSpPr>
        <dsp:cNvPr id="0" name=""/>
        <dsp:cNvSpPr/>
      </dsp:nvSpPr>
      <dsp:spPr>
        <a:xfrm>
          <a:off x="5308376" y="2985647"/>
          <a:ext cx="4423698" cy="111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dirty="0"/>
            <a:t>Traffic flows on the server module are inspected by on-board intrusion detection within the Layer 3 switches</a:t>
          </a:r>
          <a:r>
            <a:rPr lang="en-US" sz="1800" kern="1200" dirty="0"/>
            <a:t>.</a:t>
          </a:r>
        </a:p>
      </dsp:txBody>
      <dsp:txXfrm>
        <a:off x="5308376" y="2985647"/>
        <a:ext cx="4423698" cy="111349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333364-A610-4B39-864E-E7D8417EF5C2}">
      <dsp:nvSpPr>
        <dsp:cNvPr id="0" name=""/>
        <dsp:cNvSpPr/>
      </dsp:nvSpPr>
      <dsp:spPr>
        <a:xfrm>
          <a:off x="0" y="1184364"/>
          <a:ext cx="5520752" cy="4536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E42B6C-4E8B-453C-B731-033555CFD465}">
      <dsp:nvSpPr>
        <dsp:cNvPr id="0" name=""/>
        <dsp:cNvSpPr/>
      </dsp:nvSpPr>
      <dsp:spPr>
        <a:xfrm>
          <a:off x="276037" y="918684"/>
          <a:ext cx="3864526" cy="5313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70" tIns="0" rIns="146070" bIns="0" numCol="1" spcCol="1270" anchor="ctr" anchorCtr="0">
          <a:noAutofit/>
        </a:bodyPr>
        <a:lstStyle/>
        <a:p>
          <a:pPr marL="0" lvl="0" indent="0" algn="l" defTabSz="800100">
            <a:lnSpc>
              <a:spcPct val="90000"/>
            </a:lnSpc>
            <a:spcBef>
              <a:spcPct val="0"/>
            </a:spcBef>
            <a:spcAft>
              <a:spcPct val="35000"/>
            </a:spcAft>
            <a:buNone/>
          </a:pPr>
          <a:r>
            <a:rPr lang="en-US" sz="1800" kern="1200"/>
            <a:t>The Corporate Internet Module</a:t>
          </a:r>
        </a:p>
      </dsp:txBody>
      <dsp:txXfrm>
        <a:off x="301976" y="944623"/>
        <a:ext cx="3812648" cy="479482"/>
      </dsp:txXfrm>
    </dsp:sp>
    <dsp:sp modelId="{EC87D18C-34AF-4EF3-ADFB-BC9439EF61A4}">
      <dsp:nvSpPr>
        <dsp:cNvPr id="0" name=""/>
        <dsp:cNvSpPr/>
      </dsp:nvSpPr>
      <dsp:spPr>
        <a:xfrm>
          <a:off x="0" y="2000844"/>
          <a:ext cx="5520752" cy="453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B8DD02-B614-4394-819E-E64F5924CD23}">
      <dsp:nvSpPr>
        <dsp:cNvPr id="0" name=""/>
        <dsp:cNvSpPr/>
      </dsp:nvSpPr>
      <dsp:spPr>
        <a:xfrm>
          <a:off x="276037" y="1735164"/>
          <a:ext cx="3864526" cy="5313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70" tIns="0" rIns="146070" bIns="0" numCol="1" spcCol="1270" anchor="ctr" anchorCtr="0">
          <a:noAutofit/>
        </a:bodyPr>
        <a:lstStyle/>
        <a:p>
          <a:pPr marL="0" lvl="0" indent="0" algn="l" defTabSz="800100">
            <a:lnSpc>
              <a:spcPct val="90000"/>
            </a:lnSpc>
            <a:spcBef>
              <a:spcPct val="0"/>
            </a:spcBef>
            <a:spcAft>
              <a:spcPct val="35000"/>
            </a:spcAft>
            <a:buNone/>
          </a:pPr>
          <a:r>
            <a:rPr lang="en-US" sz="1800" kern="1200"/>
            <a:t>The VPN and Remote Access Module</a:t>
          </a:r>
        </a:p>
      </dsp:txBody>
      <dsp:txXfrm>
        <a:off x="301976" y="1761103"/>
        <a:ext cx="3812648" cy="479482"/>
      </dsp:txXfrm>
    </dsp:sp>
    <dsp:sp modelId="{469A72D8-F1E8-46AF-8426-239837F67D82}">
      <dsp:nvSpPr>
        <dsp:cNvPr id="0" name=""/>
        <dsp:cNvSpPr/>
      </dsp:nvSpPr>
      <dsp:spPr>
        <a:xfrm>
          <a:off x="0" y="2817324"/>
          <a:ext cx="5520752" cy="4536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16106B-F187-4CDC-A596-11A072D4072E}">
      <dsp:nvSpPr>
        <dsp:cNvPr id="0" name=""/>
        <dsp:cNvSpPr/>
      </dsp:nvSpPr>
      <dsp:spPr>
        <a:xfrm>
          <a:off x="276037" y="2551644"/>
          <a:ext cx="3864526" cy="5313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70" tIns="0" rIns="146070" bIns="0" numCol="1" spcCol="1270" anchor="ctr" anchorCtr="0">
          <a:noAutofit/>
        </a:bodyPr>
        <a:lstStyle/>
        <a:p>
          <a:pPr marL="0" lvl="0" indent="0" algn="l" defTabSz="800100">
            <a:lnSpc>
              <a:spcPct val="90000"/>
            </a:lnSpc>
            <a:spcBef>
              <a:spcPct val="0"/>
            </a:spcBef>
            <a:spcAft>
              <a:spcPct val="35000"/>
            </a:spcAft>
            <a:buNone/>
          </a:pPr>
          <a:r>
            <a:rPr lang="en-US" sz="1800" kern="1200"/>
            <a:t>The WAN Module</a:t>
          </a:r>
        </a:p>
      </dsp:txBody>
      <dsp:txXfrm>
        <a:off x="301976" y="2577583"/>
        <a:ext cx="3812648" cy="479482"/>
      </dsp:txXfrm>
    </dsp:sp>
    <dsp:sp modelId="{A577BB7B-5A30-48E6-A34E-D828F7BAA83A}">
      <dsp:nvSpPr>
        <dsp:cNvPr id="0" name=""/>
        <dsp:cNvSpPr/>
      </dsp:nvSpPr>
      <dsp:spPr>
        <a:xfrm>
          <a:off x="0" y="3633804"/>
          <a:ext cx="5520752" cy="453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C3A1BF-1F3F-45FE-93D8-CC4EF886B838}">
      <dsp:nvSpPr>
        <dsp:cNvPr id="0" name=""/>
        <dsp:cNvSpPr/>
      </dsp:nvSpPr>
      <dsp:spPr>
        <a:xfrm>
          <a:off x="276037" y="3368124"/>
          <a:ext cx="3864526"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70" tIns="0" rIns="146070" bIns="0" numCol="1" spcCol="1270" anchor="ctr" anchorCtr="0">
          <a:noAutofit/>
        </a:bodyPr>
        <a:lstStyle/>
        <a:p>
          <a:pPr marL="0" lvl="0" indent="0" algn="l" defTabSz="800100">
            <a:lnSpc>
              <a:spcPct val="90000"/>
            </a:lnSpc>
            <a:spcBef>
              <a:spcPct val="0"/>
            </a:spcBef>
            <a:spcAft>
              <a:spcPct val="35000"/>
            </a:spcAft>
            <a:buNone/>
          </a:pPr>
          <a:r>
            <a:rPr lang="en-US" sz="1800" kern="1200"/>
            <a:t>The E-Commerce Module</a:t>
          </a:r>
        </a:p>
      </dsp:txBody>
      <dsp:txXfrm>
        <a:off x="301976" y="3394063"/>
        <a:ext cx="3812648" cy="47948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FBC99A-AE56-462D-929A-F7A8FB6625CF}">
      <dsp:nvSpPr>
        <dsp:cNvPr id="0" name=""/>
        <dsp:cNvSpPr/>
      </dsp:nvSpPr>
      <dsp:spPr>
        <a:xfrm>
          <a:off x="1565715" y="17386"/>
          <a:ext cx="1406812" cy="14068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D2FCC3-FF59-46F0-B2D0-5BD6B0506049}">
      <dsp:nvSpPr>
        <dsp:cNvPr id="0" name=""/>
        <dsp:cNvSpPr/>
      </dsp:nvSpPr>
      <dsp:spPr>
        <a:xfrm>
          <a:off x="1865527" y="317199"/>
          <a:ext cx="807187" cy="807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8EB780-31EA-4134-9AED-18FD0CA7B293}">
      <dsp:nvSpPr>
        <dsp:cNvPr id="0" name=""/>
        <dsp:cNvSpPr/>
      </dsp:nvSpPr>
      <dsp:spPr>
        <a:xfrm>
          <a:off x="1115996" y="1862386"/>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Scaled Switching</a:t>
          </a:r>
        </a:p>
      </dsp:txBody>
      <dsp:txXfrm>
        <a:off x="1115996" y="1862386"/>
        <a:ext cx="2306250" cy="720000"/>
      </dsp:txXfrm>
    </dsp:sp>
    <dsp:sp modelId="{B9DB3FA3-1FE5-4AAF-8B2E-ED92C99F60D6}">
      <dsp:nvSpPr>
        <dsp:cNvPr id="0" name=""/>
        <dsp:cNvSpPr/>
      </dsp:nvSpPr>
      <dsp:spPr>
        <a:xfrm>
          <a:off x="4275558" y="17386"/>
          <a:ext cx="1406812" cy="14068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822EFD-5CA5-44AD-ABD9-1CE7E9D19D1B}">
      <dsp:nvSpPr>
        <dsp:cNvPr id="0" name=""/>
        <dsp:cNvSpPr/>
      </dsp:nvSpPr>
      <dsp:spPr>
        <a:xfrm>
          <a:off x="4575371" y="317199"/>
          <a:ext cx="807187" cy="807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B67D5-1064-430C-B11A-5A6A1FDF053F}">
      <dsp:nvSpPr>
        <dsp:cNvPr id="0" name=""/>
        <dsp:cNvSpPr/>
      </dsp:nvSpPr>
      <dsp:spPr>
        <a:xfrm>
          <a:off x="3825840" y="1862386"/>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Large Switching with Minimal Routing</a:t>
          </a:r>
        </a:p>
      </dsp:txBody>
      <dsp:txXfrm>
        <a:off x="3825840" y="1862386"/>
        <a:ext cx="2306250" cy="720000"/>
      </dsp:txXfrm>
    </dsp:sp>
    <dsp:sp modelId="{3F1B95BF-D6B3-4F29-902E-DBC3F0F6D621}">
      <dsp:nvSpPr>
        <dsp:cNvPr id="0" name=""/>
        <dsp:cNvSpPr/>
      </dsp:nvSpPr>
      <dsp:spPr>
        <a:xfrm>
          <a:off x="6985402" y="17386"/>
          <a:ext cx="1406812" cy="140681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DDBE6F-D976-4926-AD82-45E2CF9AC65B}">
      <dsp:nvSpPr>
        <dsp:cNvPr id="0" name=""/>
        <dsp:cNvSpPr/>
      </dsp:nvSpPr>
      <dsp:spPr>
        <a:xfrm>
          <a:off x="7285215" y="317199"/>
          <a:ext cx="807187" cy="807187"/>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D8A353-40F8-439C-9F05-2EF8B5757A3E}">
      <dsp:nvSpPr>
        <dsp:cNvPr id="0" name=""/>
        <dsp:cNvSpPr/>
      </dsp:nvSpPr>
      <dsp:spPr>
        <a:xfrm>
          <a:off x="6535683" y="1862386"/>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Distributed Routing and Switching</a:t>
          </a:r>
        </a:p>
      </dsp:txBody>
      <dsp:txXfrm>
        <a:off x="6535683" y="1862386"/>
        <a:ext cx="2306250" cy="72000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143AC-C048-4FEC-BEDD-3F8A307736F9}">
      <dsp:nvSpPr>
        <dsp:cNvPr id="0" name=""/>
        <dsp:cNvSpPr/>
      </dsp:nvSpPr>
      <dsp:spPr>
        <a:xfrm>
          <a:off x="0" y="99175"/>
          <a:ext cx="6024561" cy="15315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In a scaled switching LAN design, the entire LAN is comprised of only switches at all layers.</a:t>
          </a:r>
        </a:p>
      </dsp:txBody>
      <dsp:txXfrm>
        <a:off x="74763" y="173938"/>
        <a:ext cx="5875035" cy="1382004"/>
      </dsp:txXfrm>
    </dsp:sp>
    <dsp:sp modelId="{AFA93685-9D2F-45BB-A4AB-4B4FCD6F5F39}">
      <dsp:nvSpPr>
        <dsp:cNvPr id="0" name=""/>
        <dsp:cNvSpPr/>
      </dsp:nvSpPr>
      <dsp:spPr>
        <a:xfrm>
          <a:off x="0" y="1694066"/>
          <a:ext cx="6024561" cy="1531530"/>
        </a:xfrm>
        <a:prstGeom prst="roundRect">
          <a:avLst/>
        </a:prstGeom>
        <a:solidFill>
          <a:schemeClr val="accent2">
            <a:hueOff val="541133"/>
            <a:satOff val="525"/>
            <a:lumOff val="-2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No routers are used or integrated into the LAN. </a:t>
          </a:r>
        </a:p>
      </dsp:txBody>
      <dsp:txXfrm>
        <a:off x="74763" y="1768829"/>
        <a:ext cx="5875035" cy="1382004"/>
      </dsp:txXfrm>
    </dsp:sp>
    <dsp:sp modelId="{47B37C20-5D7B-4402-8CD8-1FD925DC8542}">
      <dsp:nvSpPr>
        <dsp:cNvPr id="0" name=""/>
        <dsp:cNvSpPr/>
      </dsp:nvSpPr>
      <dsp:spPr>
        <a:xfrm>
          <a:off x="0" y="3288956"/>
          <a:ext cx="6024561" cy="1531530"/>
        </a:xfrm>
        <a:prstGeom prst="roundRect">
          <a:avLst/>
        </a:prstGeom>
        <a:solidFill>
          <a:schemeClr val="accent2">
            <a:hueOff val="1082265"/>
            <a:satOff val="1049"/>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This design requires no knowledge of the addressing structure (since it is essentially a flat network), is low cost (from a monetary or financial point of view), and is very easy to manage.</a:t>
          </a:r>
        </a:p>
      </dsp:txBody>
      <dsp:txXfrm>
        <a:off x="74763" y="3363719"/>
        <a:ext cx="5875035" cy="138200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FCA16-DFE2-4235-8369-AB30B1BF7764}">
      <dsp:nvSpPr>
        <dsp:cNvPr id="0" name=""/>
        <dsp:cNvSpPr/>
      </dsp:nvSpPr>
      <dsp:spPr>
        <a:xfrm>
          <a:off x="0" y="313780"/>
          <a:ext cx="6024561" cy="13923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 large switching with minimal routing design deploys switching at the access, distribution, and core layers.</a:t>
          </a:r>
        </a:p>
      </dsp:txBody>
      <dsp:txXfrm>
        <a:off x="67966" y="381746"/>
        <a:ext cx="5888629" cy="1256368"/>
      </dsp:txXfrm>
    </dsp:sp>
    <dsp:sp modelId="{BEBD43CA-57CB-4FF9-9F83-C293B6B08F39}">
      <dsp:nvSpPr>
        <dsp:cNvPr id="0" name=""/>
        <dsp:cNvSpPr/>
      </dsp:nvSpPr>
      <dsp:spPr>
        <a:xfrm>
          <a:off x="0" y="1763680"/>
          <a:ext cx="6024561" cy="1392300"/>
        </a:xfrm>
        <a:prstGeom prst="roundRect">
          <a:avLst/>
        </a:prstGeom>
        <a:solidFill>
          <a:schemeClr val="accent2">
            <a:hueOff val="541133"/>
            <a:satOff val="525"/>
            <a:lumOff val="-2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At the distribution layer, routers are used to allow for inter-VLAN communication. </a:t>
          </a:r>
        </a:p>
      </dsp:txBody>
      <dsp:txXfrm>
        <a:off x="67966" y="1831646"/>
        <a:ext cx="5888629" cy="1256368"/>
      </dsp:txXfrm>
    </dsp:sp>
    <dsp:sp modelId="{51F4BF55-F1C8-4096-A08B-5A0B7CB83E81}">
      <dsp:nvSpPr>
        <dsp:cNvPr id="0" name=""/>
        <dsp:cNvSpPr/>
      </dsp:nvSpPr>
      <dsp:spPr>
        <a:xfrm>
          <a:off x="0" y="3213581"/>
          <a:ext cx="6024561" cy="1392300"/>
        </a:xfrm>
        <a:prstGeom prst="roundRect">
          <a:avLst/>
        </a:prstGeom>
        <a:solidFill>
          <a:schemeClr val="accent2">
            <a:hueOff val="1082265"/>
            <a:satOff val="1049"/>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 this topology, routing is used only in the distribution layer, and the access layer depends on bandwidth through the distribution layer in order to gain access to high-speed switching functionality in the core layer.</a:t>
          </a:r>
        </a:p>
      </dsp:txBody>
      <dsp:txXfrm>
        <a:off x="67966" y="3281547"/>
        <a:ext cx="5888629" cy="125636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9A69C-F504-41C8-BAA6-0A15260FF936}">
      <dsp:nvSpPr>
        <dsp:cNvPr id="0" name=""/>
        <dsp:cNvSpPr/>
      </dsp:nvSpPr>
      <dsp:spPr>
        <a:xfrm>
          <a:off x="0" y="79870"/>
          <a:ext cx="6024561" cy="1544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The distributed routing and switching design follows the LAN hierarchical network model both physically and logically, which allows this design to scale very well.</a:t>
          </a:r>
        </a:p>
      </dsp:txBody>
      <dsp:txXfrm>
        <a:off x="75391" y="155261"/>
        <a:ext cx="5873779" cy="1393618"/>
      </dsp:txXfrm>
    </dsp:sp>
    <dsp:sp modelId="{552913E7-B596-4A4B-A438-868F27D28B87}">
      <dsp:nvSpPr>
        <dsp:cNvPr id="0" name=""/>
        <dsp:cNvSpPr/>
      </dsp:nvSpPr>
      <dsp:spPr>
        <a:xfrm>
          <a:off x="0" y="1687630"/>
          <a:ext cx="6024561" cy="1544400"/>
        </a:xfrm>
        <a:prstGeom prst="roundRect">
          <a:avLst/>
        </a:prstGeom>
        <a:solidFill>
          <a:schemeClr val="accent2">
            <a:hueOff val="541133"/>
            <a:satOff val="525"/>
            <a:lumOff val="-2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This design is optimized for networks that adhere to the 20/80 rule, which is the majority of modern-day client-server networks.</a:t>
          </a:r>
        </a:p>
      </dsp:txBody>
      <dsp:txXfrm>
        <a:off x="75391" y="1763021"/>
        <a:ext cx="5873779" cy="1393618"/>
      </dsp:txXfrm>
    </dsp:sp>
    <dsp:sp modelId="{6C949375-1370-4693-A0DA-3E591B3EE65A}">
      <dsp:nvSpPr>
        <dsp:cNvPr id="0" name=""/>
        <dsp:cNvSpPr/>
      </dsp:nvSpPr>
      <dsp:spPr>
        <a:xfrm>
          <a:off x="0" y="3295390"/>
          <a:ext cx="6024561" cy="1544400"/>
        </a:xfrm>
        <a:prstGeom prst="roundRect">
          <a:avLst/>
        </a:prstGeom>
        <a:solidFill>
          <a:schemeClr val="accent2">
            <a:hueOff val="1082265"/>
            <a:satOff val="1049"/>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This is the most common campus LAN design model in modern-day networks.</a:t>
          </a:r>
        </a:p>
      </dsp:txBody>
      <dsp:txXfrm>
        <a:off x="75391" y="3370781"/>
        <a:ext cx="5873779" cy="13936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66713-801B-411B-8509-4DD551B71B83}">
      <dsp:nvSpPr>
        <dsp:cNvPr id="0" name=""/>
        <dsp:cNvSpPr/>
      </dsp:nvSpPr>
      <dsp:spPr>
        <a:xfrm>
          <a:off x="51" y="88299"/>
          <a:ext cx="4913783" cy="5184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0" i="0" kern="1200"/>
            <a:t>Cable</a:t>
          </a:r>
          <a:endParaRPr lang="en-US" sz="1800" kern="1200"/>
        </a:p>
      </dsp:txBody>
      <dsp:txXfrm>
        <a:off x="51" y="88299"/>
        <a:ext cx="4913783" cy="518400"/>
      </dsp:txXfrm>
    </dsp:sp>
    <dsp:sp modelId="{9B23ADB5-B93E-48E8-A1BE-00C789C56DE7}">
      <dsp:nvSpPr>
        <dsp:cNvPr id="0" name=""/>
        <dsp:cNvSpPr/>
      </dsp:nvSpPr>
      <dsp:spPr>
        <a:xfrm>
          <a:off x="51" y="606699"/>
          <a:ext cx="4913783" cy="365633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a:t>Cable Internet is similar to DSL, it also became popular since most homes and buildings have a cable connection. Cable Internet uses the DOCSIS (Data Over Cable Service Interface Specification) standard to transport data over a coaxial cable.</a:t>
          </a:r>
          <a:endParaRPr lang="en-US" sz="1800" kern="1200"/>
        </a:p>
        <a:p>
          <a:pPr marL="171450" lvl="1" indent="-171450" algn="l" defTabSz="800100">
            <a:lnSpc>
              <a:spcPct val="90000"/>
            </a:lnSpc>
            <a:spcBef>
              <a:spcPct val="0"/>
            </a:spcBef>
            <a:spcAft>
              <a:spcPct val="15000"/>
            </a:spcAft>
            <a:buChar char="•"/>
          </a:pPr>
          <a:r>
            <a:rPr lang="en-US" sz="1800" b="0" i="0" kern="1200"/>
            <a:t>Coaxial cables offer a wider frequency range than the two pair phone cables we use for DSL, allowing higher throughput. Some cable providers offer ~ 300 Mbit connections.</a:t>
          </a:r>
          <a:endParaRPr lang="en-US" sz="1800" kern="1200"/>
        </a:p>
        <a:p>
          <a:pPr marL="171450" lvl="1" indent="-171450" algn="l" defTabSz="800100">
            <a:lnSpc>
              <a:spcPct val="90000"/>
            </a:lnSpc>
            <a:spcBef>
              <a:spcPct val="0"/>
            </a:spcBef>
            <a:spcAft>
              <a:spcPct val="15000"/>
            </a:spcAft>
            <a:buChar char="•"/>
          </a:pPr>
          <a:r>
            <a:rPr lang="en-US" sz="1800" b="0" i="0" kern="1200"/>
            <a:t>Cable internet often offers higher bandwidth but this can depend on the number of subscribers on the network.</a:t>
          </a:r>
          <a:endParaRPr lang="en-US" sz="1800" kern="1200"/>
        </a:p>
      </dsp:txBody>
      <dsp:txXfrm>
        <a:off x="51" y="606699"/>
        <a:ext cx="4913783" cy="3656339"/>
      </dsp:txXfrm>
    </dsp:sp>
    <dsp:sp modelId="{535FE2A5-ECAB-44CD-BED6-522ED24BF73C}">
      <dsp:nvSpPr>
        <dsp:cNvPr id="0" name=""/>
        <dsp:cNvSpPr/>
      </dsp:nvSpPr>
      <dsp:spPr>
        <a:xfrm>
          <a:off x="5601764" y="88299"/>
          <a:ext cx="4913783" cy="518400"/>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b="0" i="0" kern="1200"/>
            <a:t>Ethernet</a:t>
          </a:r>
          <a:endParaRPr lang="en-US" sz="1800" kern="1200"/>
        </a:p>
      </dsp:txBody>
      <dsp:txXfrm>
        <a:off x="5601764" y="88299"/>
        <a:ext cx="4913783" cy="518400"/>
      </dsp:txXfrm>
    </dsp:sp>
    <dsp:sp modelId="{7AE959E9-6EEC-436D-8814-D02E39385E1A}">
      <dsp:nvSpPr>
        <dsp:cNvPr id="0" name=""/>
        <dsp:cNvSpPr/>
      </dsp:nvSpPr>
      <dsp:spPr>
        <a:xfrm>
          <a:off x="5601764" y="606699"/>
          <a:ext cx="4913783" cy="3656339"/>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b="0" i="0" kern="1200"/>
            <a:t>Ethernet has also made its way to the WAN. The 1000BASE-ZX standard, for example, supports a distance of ~40 miles over single-mode fiber connections.</a:t>
          </a:r>
          <a:endParaRPr lang="en-US" sz="1800" kern="1200"/>
        </a:p>
        <a:p>
          <a:pPr marL="171450" lvl="1" indent="-171450" algn="l" defTabSz="800100">
            <a:lnSpc>
              <a:spcPct val="90000"/>
            </a:lnSpc>
            <a:spcBef>
              <a:spcPct val="0"/>
            </a:spcBef>
            <a:spcAft>
              <a:spcPct val="15000"/>
            </a:spcAft>
            <a:buChar char="•"/>
          </a:pPr>
          <a:r>
            <a:rPr lang="en-US" sz="1800" b="0" i="0" kern="1200"/>
            <a:t>On each customer site, we have a router with a fiber connection to the Ethernet WAN provider. The connection at the service provider side is called the POP (Point of Presence). Many providers call this an Ethernet private line. It’s also possible to have more than two sites, creating a multi-access network.</a:t>
          </a:r>
          <a:endParaRPr lang="en-US" sz="1800" kern="1200"/>
        </a:p>
      </dsp:txBody>
      <dsp:txXfrm>
        <a:off x="5601764" y="606699"/>
        <a:ext cx="4913783" cy="36563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5695B0-6043-47B2-A341-DF251A3BFF54}">
      <dsp:nvSpPr>
        <dsp:cNvPr id="0" name=""/>
        <dsp:cNvSpPr/>
      </dsp:nvSpPr>
      <dsp:spPr>
        <a:xfrm>
          <a:off x="0" y="421601"/>
          <a:ext cx="6024561" cy="131273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During the prepare phase, key decision-makers identify the initial requirements. </a:t>
          </a:r>
          <a:endParaRPr lang="en-US" sz="2400" kern="1200"/>
        </a:p>
      </dsp:txBody>
      <dsp:txXfrm>
        <a:off x="64083" y="485684"/>
        <a:ext cx="5896395" cy="1184573"/>
      </dsp:txXfrm>
    </dsp:sp>
    <dsp:sp modelId="{C3AEA5F4-F0F0-4A5B-B004-BB5EE84F638C}">
      <dsp:nvSpPr>
        <dsp:cNvPr id="0" name=""/>
        <dsp:cNvSpPr/>
      </dsp:nvSpPr>
      <dsp:spPr>
        <a:xfrm>
          <a:off x="0" y="1803461"/>
          <a:ext cx="6024561" cy="1312739"/>
        </a:xfrm>
        <a:prstGeom prst="roundRect">
          <a:avLst/>
        </a:prstGeom>
        <a:solidFill>
          <a:schemeClr val="accent2">
            <a:hueOff val="541133"/>
            <a:satOff val="525"/>
            <a:lumOff val="-2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Tasks that are completed during this phase include gathering organizational requirements, network strategy, and business case strategy.</a:t>
          </a:r>
          <a:endParaRPr lang="en-US" sz="2400" kern="1200"/>
        </a:p>
      </dsp:txBody>
      <dsp:txXfrm>
        <a:off x="64083" y="1867544"/>
        <a:ext cx="5896395" cy="1184573"/>
      </dsp:txXfrm>
    </dsp:sp>
    <dsp:sp modelId="{C13069EF-2B0B-4228-93E5-B5E781CE38EF}">
      <dsp:nvSpPr>
        <dsp:cNvPr id="0" name=""/>
        <dsp:cNvSpPr/>
      </dsp:nvSpPr>
      <dsp:spPr>
        <a:xfrm>
          <a:off x="0" y="3185321"/>
          <a:ext cx="6024561" cy="1312739"/>
        </a:xfrm>
        <a:prstGeom prst="roundRect">
          <a:avLst/>
        </a:prstGeom>
        <a:solidFill>
          <a:schemeClr val="accent2">
            <a:hueOff val="1082265"/>
            <a:satOff val="1049"/>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a:t>After the business requirements have been captured, a high-level conceptual architecture is proposed.</a:t>
          </a:r>
          <a:endParaRPr lang="en-US" sz="2400" kern="1200"/>
        </a:p>
      </dsp:txBody>
      <dsp:txXfrm>
        <a:off x="64083" y="3249404"/>
        <a:ext cx="5896395" cy="11845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EFF57B-A14A-422D-A875-C21B50E9DD31}">
      <dsp:nvSpPr>
        <dsp:cNvPr id="0" name=""/>
        <dsp:cNvSpPr/>
      </dsp:nvSpPr>
      <dsp:spPr>
        <a:xfrm>
          <a:off x="0" y="4430"/>
          <a:ext cx="9973972" cy="9437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3F531F-DEB4-47F3-BBDC-DADADB1C5170}">
      <dsp:nvSpPr>
        <dsp:cNvPr id="0" name=""/>
        <dsp:cNvSpPr/>
      </dsp:nvSpPr>
      <dsp:spPr>
        <a:xfrm>
          <a:off x="285479" y="216770"/>
          <a:ext cx="519053" cy="519053"/>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5BB55B-0F85-485F-A6DE-765C6CF52867}">
      <dsp:nvSpPr>
        <dsp:cNvPr id="0" name=""/>
        <dsp:cNvSpPr/>
      </dsp:nvSpPr>
      <dsp:spPr>
        <a:xfrm>
          <a:off x="1090012" y="4430"/>
          <a:ext cx="8883959" cy="94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878" tIns="99878" rIns="99878" bIns="99878" numCol="1" spcCol="1270" anchor="ctr" anchorCtr="0">
          <a:noAutofit/>
        </a:bodyPr>
        <a:lstStyle/>
        <a:p>
          <a:pPr marL="0" lvl="0" indent="0" algn="l" defTabSz="711200">
            <a:lnSpc>
              <a:spcPct val="100000"/>
            </a:lnSpc>
            <a:spcBef>
              <a:spcPct val="0"/>
            </a:spcBef>
            <a:spcAft>
              <a:spcPct val="35000"/>
            </a:spcAft>
            <a:buNone/>
          </a:pPr>
          <a:r>
            <a:rPr lang="en-US" sz="1600" kern="1200"/>
            <a:t>The plan phase is used to understand the business requirements and to provide an accurate assessment of a company’s current network, security state, and overall readiness to support the proposed solution.</a:t>
          </a:r>
        </a:p>
      </dsp:txBody>
      <dsp:txXfrm>
        <a:off x="1090012" y="4430"/>
        <a:ext cx="8883959" cy="943733"/>
      </dsp:txXfrm>
    </dsp:sp>
    <dsp:sp modelId="{73517C11-069C-4182-AFD9-E261BCA15813}">
      <dsp:nvSpPr>
        <dsp:cNvPr id="0" name=""/>
        <dsp:cNvSpPr/>
      </dsp:nvSpPr>
      <dsp:spPr>
        <a:xfrm>
          <a:off x="0" y="1184097"/>
          <a:ext cx="9973972" cy="9437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6F45C5-866E-4F48-AFDE-D579DBB8E833}">
      <dsp:nvSpPr>
        <dsp:cNvPr id="0" name=""/>
        <dsp:cNvSpPr/>
      </dsp:nvSpPr>
      <dsp:spPr>
        <a:xfrm>
          <a:off x="285479" y="1396437"/>
          <a:ext cx="519053" cy="519053"/>
        </a:xfrm>
        <a:prstGeom prst="rect">
          <a:avLst/>
        </a:prstGeom>
        <a:blipFill>
          <a:blip xmlns:r="http://schemas.openxmlformats.org/officeDocument/2006/relationships"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6A4598-4756-4B16-B770-2AD0C96E1292}">
      <dsp:nvSpPr>
        <dsp:cNvPr id="0" name=""/>
        <dsp:cNvSpPr/>
      </dsp:nvSpPr>
      <dsp:spPr>
        <a:xfrm>
          <a:off x="1090012" y="1184097"/>
          <a:ext cx="8883959" cy="94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878" tIns="99878" rIns="99878" bIns="99878" numCol="1" spcCol="1270" anchor="ctr" anchorCtr="0">
          <a:noAutofit/>
        </a:bodyPr>
        <a:lstStyle/>
        <a:p>
          <a:pPr marL="0" lvl="0" indent="0" algn="l" defTabSz="711200">
            <a:lnSpc>
              <a:spcPct val="100000"/>
            </a:lnSpc>
            <a:spcBef>
              <a:spcPct val="0"/>
            </a:spcBef>
            <a:spcAft>
              <a:spcPct val="35000"/>
            </a:spcAft>
            <a:buNone/>
          </a:pPr>
          <a:r>
            <a:rPr lang="en-US" sz="1600" kern="1200"/>
            <a:t>The plan phase includes gathering network requirements, a full network examination, and a gap analysis. </a:t>
          </a:r>
        </a:p>
      </dsp:txBody>
      <dsp:txXfrm>
        <a:off x="1090012" y="1184097"/>
        <a:ext cx="8883959" cy="943733"/>
      </dsp:txXfrm>
    </dsp:sp>
    <dsp:sp modelId="{E83008C1-DBBA-45B5-9BC7-A285667F3279}">
      <dsp:nvSpPr>
        <dsp:cNvPr id="0" name=""/>
        <dsp:cNvSpPr/>
      </dsp:nvSpPr>
      <dsp:spPr>
        <a:xfrm>
          <a:off x="0" y="2363764"/>
          <a:ext cx="9973972" cy="9437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0355C-05B4-49A1-9A75-5C0BB91F4CD3}">
      <dsp:nvSpPr>
        <dsp:cNvPr id="0" name=""/>
        <dsp:cNvSpPr/>
      </dsp:nvSpPr>
      <dsp:spPr>
        <a:xfrm>
          <a:off x="285479" y="2576104"/>
          <a:ext cx="519053" cy="519053"/>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DDEDCB-5818-44B5-80D0-1BE5D40730D7}">
      <dsp:nvSpPr>
        <dsp:cNvPr id="0" name=""/>
        <dsp:cNvSpPr/>
      </dsp:nvSpPr>
      <dsp:spPr>
        <a:xfrm>
          <a:off x="1090012" y="2363764"/>
          <a:ext cx="8883959" cy="94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878" tIns="99878" rIns="99878" bIns="99878" numCol="1" spcCol="1270" anchor="ctr" anchorCtr="0">
          <a:noAutofit/>
        </a:bodyPr>
        <a:lstStyle/>
        <a:p>
          <a:pPr marL="0" lvl="0" indent="0" algn="l" defTabSz="711200">
            <a:lnSpc>
              <a:spcPct val="100000"/>
            </a:lnSpc>
            <a:spcBef>
              <a:spcPct val="0"/>
            </a:spcBef>
            <a:spcAft>
              <a:spcPct val="35000"/>
            </a:spcAft>
            <a:buNone/>
          </a:pPr>
          <a:r>
            <a:rPr lang="en-US" sz="1600" kern="1200" dirty="0"/>
            <a:t>During this phase, design engineers verify the requirements, conduct workshops, and complete site surveys. The objective of this phase is to determine whether the company has adequate resources to manage a technology deployment project to completion</a:t>
          </a:r>
        </a:p>
      </dsp:txBody>
      <dsp:txXfrm>
        <a:off x="1090012" y="2363764"/>
        <a:ext cx="8883959" cy="943733"/>
      </dsp:txXfrm>
    </dsp:sp>
    <dsp:sp modelId="{65EDD611-DC58-414E-BEEA-9D53FF9718ED}">
      <dsp:nvSpPr>
        <dsp:cNvPr id="0" name=""/>
        <dsp:cNvSpPr/>
      </dsp:nvSpPr>
      <dsp:spPr>
        <a:xfrm>
          <a:off x="0" y="3543431"/>
          <a:ext cx="9973972" cy="9437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193138-63E0-4C03-970A-D96DF97D7C63}">
      <dsp:nvSpPr>
        <dsp:cNvPr id="0" name=""/>
        <dsp:cNvSpPr/>
      </dsp:nvSpPr>
      <dsp:spPr>
        <a:xfrm>
          <a:off x="285479" y="3755771"/>
          <a:ext cx="519053" cy="519053"/>
        </a:xfrm>
        <a:prstGeom prst="rect">
          <a:avLst/>
        </a:prstGeom>
        <a:blipFill>
          <a:blip xmlns:r="http://schemas.openxmlformats.org/officeDocument/2006/relationships" r:embed="rId7" cstate="hq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32D1E9-A7AD-472A-95D3-D7F967FA0AAE}">
      <dsp:nvSpPr>
        <dsp:cNvPr id="0" name=""/>
        <dsp:cNvSpPr/>
      </dsp:nvSpPr>
      <dsp:spPr>
        <a:xfrm>
          <a:off x="1090012" y="3543431"/>
          <a:ext cx="8883959" cy="94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878" tIns="99878" rIns="99878" bIns="99878" numCol="1" spcCol="1270" anchor="ctr" anchorCtr="0">
          <a:noAutofit/>
        </a:bodyPr>
        <a:lstStyle/>
        <a:p>
          <a:pPr marL="0" lvl="0" indent="0" algn="l" defTabSz="711200">
            <a:lnSpc>
              <a:spcPct val="100000"/>
            </a:lnSpc>
            <a:spcBef>
              <a:spcPct val="0"/>
            </a:spcBef>
            <a:spcAft>
              <a:spcPct val="35000"/>
            </a:spcAft>
            <a:buNone/>
          </a:pPr>
          <a:r>
            <a:rPr lang="en-US" sz="1600" kern="1200"/>
            <a:t>This phase is then concluded by developing a detailed project plan to identify resources, potential difficulties, individual responsibilities, and critical tasks necessary to deliver the final project on time and on budget.</a:t>
          </a:r>
        </a:p>
      </dsp:txBody>
      <dsp:txXfrm>
        <a:off x="1090012" y="3543431"/>
        <a:ext cx="8883959" cy="943733"/>
      </dsp:txXfrm>
    </dsp:sp>
    <dsp:sp modelId="{7789D287-7E4A-47DD-B692-F9C7376FB600}">
      <dsp:nvSpPr>
        <dsp:cNvPr id="0" name=""/>
        <dsp:cNvSpPr/>
      </dsp:nvSpPr>
      <dsp:spPr>
        <a:xfrm>
          <a:off x="0" y="4723098"/>
          <a:ext cx="9973972" cy="94373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734924-40D3-48FB-A702-3847DFBDE1E2}">
      <dsp:nvSpPr>
        <dsp:cNvPr id="0" name=""/>
        <dsp:cNvSpPr/>
      </dsp:nvSpPr>
      <dsp:spPr>
        <a:xfrm>
          <a:off x="285479" y="4935438"/>
          <a:ext cx="519053" cy="519053"/>
        </a:xfrm>
        <a:prstGeom prst="rect">
          <a:avLst/>
        </a:prstGeom>
        <a:blipFill>
          <a:blip xmlns:r="http://schemas.openxmlformats.org/officeDocument/2006/relationships" r:embed="rId9" cstate="hq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1EED01-AF6D-4103-930A-2FFF68AD460B}">
      <dsp:nvSpPr>
        <dsp:cNvPr id="0" name=""/>
        <dsp:cNvSpPr/>
      </dsp:nvSpPr>
      <dsp:spPr>
        <a:xfrm>
          <a:off x="1090012" y="4723098"/>
          <a:ext cx="8883959" cy="943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878" tIns="99878" rIns="99878" bIns="99878" numCol="1" spcCol="1270" anchor="ctr" anchorCtr="0">
          <a:noAutofit/>
        </a:bodyPr>
        <a:lstStyle/>
        <a:p>
          <a:pPr marL="0" lvl="0" indent="0" algn="l" defTabSz="711200">
            <a:lnSpc>
              <a:spcPct val="100000"/>
            </a:lnSpc>
            <a:spcBef>
              <a:spcPct val="0"/>
            </a:spcBef>
            <a:spcAft>
              <a:spcPct val="35000"/>
            </a:spcAft>
            <a:buNone/>
          </a:pPr>
          <a:r>
            <a:rPr lang="en-US" sz="1600" kern="1200"/>
            <a:t>Considerations at this stage include carefully examining single points of failure, characterizing application and protocol traffic, and analyzing bandwidth availability.</a:t>
          </a:r>
        </a:p>
      </dsp:txBody>
      <dsp:txXfrm>
        <a:off x="1090012" y="4723098"/>
        <a:ext cx="8883959" cy="9437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F7C6C5-3C54-4B03-A799-BF11BFF5D782}">
      <dsp:nvSpPr>
        <dsp:cNvPr id="0" name=""/>
        <dsp:cNvSpPr/>
      </dsp:nvSpPr>
      <dsp:spPr>
        <a:xfrm>
          <a:off x="0" y="0"/>
          <a:ext cx="5461943" cy="141170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objective of the design phase is a comprehensive, detailed (low-level) design.</a:t>
          </a:r>
        </a:p>
      </dsp:txBody>
      <dsp:txXfrm>
        <a:off x="41347" y="41347"/>
        <a:ext cx="3819314" cy="1329011"/>
      </dsp:txXfrm>
    </dsp:sp>
    <dsp:sp modelId="{6A18D9F3-A02F-4C3E-A2FE-1CADA42A2EDA}">
      <dsp:nvSpPr>
        <dsp:cNvPr id="0" name=""/>
        <dsp:cNvSpPr/>
      </dsp:nvSpPr>
      <dsp:spPr>
        <a:xfrm>
          <a:off x="457437" y="1668378"/>
          <a:ext cx="5461943" cy="1411705"/>
        </a:xfrm>
        <a:prstGeom prst="roundRect">
          <a:avLst>
            <a:gd name="adj" fmla="val 10000"/>
          </a:avLst>
        </a:prstGeom>
        <a:solidFill>
          <a:schemeClr val="accent2">
            <a:hueOff val="360755"/>
            <a:satOff val="350"/>
            <a:lumOff val="-163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 solid design can improve network performance and support high availability, reliability, security, and scalability. </a:t>
          </a:r>
        </a:p>
      </dsp:txBody>
      <dsp:txXfrm>
        <a:off x="498784" y="1709725"/>
        <a:ext cx="4004203" cy="1329011"/>
      </dsp:txXfrm>
    </dsp:sp>
    <dsp:sp modelId="{1054076D-6D9B-471C-816E-35FE1C32B2BA}">
      <dsp:nvSpPr>
        <dsp:cNvPr id="0" name=""/>
        <dsp:cNvSpPr/>
      </dsp:nvSpPr>
      <dsp:spPr>
        <a:xfrm>
          <a:off x="908048" y="3336757"/>
          <a:ext cx="5461943" cy="1411705"/>
        </a:xfrm>
        <a:prstGeom prst="roundRect">
          <a:avLst>
            <a:gd name="adj" fmla="val 10000"/>
          </a:avLst>
        </a:prstGeom>
        <a:solidFill>
          <a:schemeClr val="accent2">
            <a:hueOff val="721510"/>
            <a:satOff val="699"/>
            <a:lumOff val="-32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Proof of concept, which includes building pilots or prototypes, is also included in this phase to ensure that the design meets business and technical requirements.</a:t>
          </a:r>
        </a:p>
      </dsp:txBody>
      <dsp:txXfrm>
        <a:off x="949395" y="3378104"/>
        <a:ext cx="4011030" cy="1329011"/>
      </dsp:txXfrm>
    </dsp:sp>
    <dsp:sp modelId="{B615E7AE-2F84-464F-AE22-CB51830E5A91}">
      <dsp:nvSpPr>
        <dsp:cNvPr id="0" name=""/>
        <dsp:cNvSpPr/>
      </dsp:nvSpPr>
      <dsp:spPr>
        <a:xfrm>
          <a:off x="1365485" y="5005136"/>
          <a:ext cx="5461943" cy="1411705"/>
        </a:xfrm>
        <a:prstGeom prst="roundRect">
          <a:avLst>
            <a:gd name="adj" fmla="val 10000"/>
          </a:avLst>
        </a:prstGeom>
        <a:solidFill>
          <a:schemeClr val="accent2">
            <a:hueOff val="1082265"/>
            <a:satOff val="1049"/>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design phase can also guide and accelerate successful implementation with a plan to stage, configure, test, and validate network operations.</a:t>
          </a:r>
        </a:p>
      </dsp:txBody>
      <dsp:txXfrm>
        <a:off x="1406832" y="5046483"/>
        <a:ext cx="4004203" cy="1329011"/>
      </dsp:txXfrm>
    </dsp:sp>
    <dsp:sp modelId="{00990D31-5538-4C2C-8961-4A6B9A09E8FF}">
      <dsp:nvSpPr>
        <dsp:cNvPr id="0" name=""/>
        <dsp:cNvSpPr/>
      </dsp:nvSpPr>
      <dsp:spPr>
        <a:xfrm>
          <a:off x="4544334" y="1081237"/>
          <a:ext cx="917608" cy="91760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750796" y="1081237"/>
        <a:ext cx="504684" cy="690500"/>
      </dsp:txXfrm>
    </dsp:sp>
    <dsp:sp modelId="{ABF46530-3825-4B7B-81A1-8D2F43D23A8E}">
      <dsp:nvSpPr>
        <dsp:cNvPr id="0" name=""/>
        <dsp:cNvSpPr/>
      </dsp:nvSpPr>
      <dsp:spPr>
        <a:xfrm>
          <a:off x="5001772" y="2749616"/>
          <a:ext cx="917608" cy="917608"/>
        </a:xfrm>
        <a:prstGeom prst="downArrow">
          <a:avLst>
            <a:gd name="adj1" fmla="val 55000"/>
            <a:gd name="adj2" fmla="val 45000"/>
          </a:avLst>
        </a:prstGeom>
        <a:solidFill>
          <a:schemeClr val="accent2">
            <a:tint val="40000"/>
            <a:alpha val="90000"/>
            <a:hueOff val="441538"/>
            <a:satOff val="-439"/>
            <a:lumOff val="-458"/>
            <a:alphaOff val="0"/>
          </a:schemeClr>
        </a:solidFill>
        <a:ln w="12700" cap="flat" cmpd="sng" algn="ctr">
          <a:solidFill>
            <a:schemeClr val="accent2">
              <a:tint val="40000"/>
              <a:alpha val="90000"/>
              <a:hueOff val="441538"/>
              <a:satOff val="-439"/>
              <a:lumOff val="-45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208234" y="2749616"/>
        <a:ext cx="504684" cy="690500"/>
      </dsp:txXfrm>
    </dsp:sp>
    <dsp:sp modelId="{50E1FE0F-7E9F-4001-A778-71BCD6D2B7D2}">
      <dsp:nvSpPr>
        <dsp:cNvPr id="0" name=""/>
        <dsp:cNvSpPr/>
      </dsp:nvSpPr>
      <dsp:spPr>
        <a:xfrm>
          <a:off x="5452382" y="4417995"/>
          <a:ext cx="917608" cy="917608"/>
        </a:xfrm>
        <a:prstGeom prst="downArrow">
          <a:avLst>
            <a:gd name="adj1" fmla="val 55000"/>
            <a:gd name="adj2" fmla="val 45000"/>
          </a:avLst>
        </a:prstGeom>
        <a:solidFill>
          <a:schemeClr val="accent2">
            <a:tint val="40000"/>
            <a:alpha val="90000"/>
            <a:hueOff val="883075"/>
            <a:satOff val="-878"/>
            <a:lumOff val="-916"/>
            <a:alphaOff val="0"/>
          </a:schemeClr>
        </a:solidFill>
        <a:ln w="12700" cap="flat" cmpd="sng" algn="ctr">
          <a:solidFill>
            <a:schemeClr val="accent2">
              <a:tint val="40000"/>
              <a:alpha val="90000"/>
              <a:hueOff val="883075"/>
              <a:satOff val="-878"/>
              <a:lumOff val="-9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658844" y="4417995"/>
        <a:ext cx="504684" cy="6905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17C6D-5DE1-4DF4-B20B-BC38FE576E9C}">
      <dsp:nvSpPr>
        <dsp:cNvPr id="0" name=""/>
        <dsp:cNvSpPr/>
      </dsp:nvSpPr>
      <dsp:spPr>
        <a:xfrm>
          <a:off x="0" y="814952"/>
          <a:ext cx="2893218" cy="18371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794E8B-7C76-4FAA-837A-905635C4B4FC}">
      <dsp:nvSpPr>
        <dsp:cNvPr id="0" name=""/>
        <dsp:cNvSpPr/>
      </dsp:nvSpPr>
      <dsp:spPr>
        <a:xfrm>
          <a:off x="321468" y="1120348"/>
          <a:ext cx="2893218" cy="18371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The implementation phase is the phase that you, as a CCNP-level network engineer, will tie into the PPDIOO life-cycle approach.</a:t>
          </a:r>
        </a:p>
      </dsp:txBody>
      <dsp:txXfrm>
        <a:off x="375278" y="1174158"/>
        <a:ext cx="2785598" cy="1729573"/>
      </dsp:txXfrm>
    </dsp:sp>
    <dsp:sp modelId="{FAAA514F-B220-489F-B581-1AD7D08CA83A}">
      <dsp:nvSpPr>
        <dsp:cNvPr id="0" name=""/>
        <dsp:cNvSpPr/>
      </dsp:nvSpPr>
      <dsp:spPr>
        <a:xfrm>
          <a:off x="3536156" y="814952"/>
          <a:ext cx="2893218" cy="18371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FA7EF5-CAEB-457C-8D7E-202A99D8A93A}">
      <dsp:nvSpPr>
        <dsp:cNvPr id="0" name=""/>
        <dsp:cNvSpPr/>
      </dsp:nvSpPr>
      <dsp:spPr>
        <a:xfrm>
          <a:off x="3857625" y="1120348"/>
          <a:ext cx="2893218" cy="18371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This phase includes the creation of a detailed implementation plan, which is then followed by the actual implementation itself. </a:t>
          </a:r>
        </a:p>
      </dsp:txBody>
      <dsp:txXfrm>
        <a:off x="3911435" y="1174158"/>
        <a:ext cx="2785598" cy="1729573"/>
      </dsp:txXfrm>
    </dsp:sp>
    <dsp:sp modelId="{F2EEF86C-5D4B-463B-9357-9A15FB9F819F}">
      <dsp:nvSpPr>
        <dsp:cNvPr id="0" name=""/>
        <dsp:cNvSpPr/>
      </dsp:nvSpPr>
      <dsp:spPr>
        <a:xfrm>
          <a:off x="7072312" y="814952"/>
          <a:ext cx="2893218" cy="183719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A40F8D-73E2-4D7B-9C23-7B14ED5D5A9E}">
      <dsp:nvSpPr>
        <dsp:cNvPr id="0" name=""/>
        <dsp:cNvSpPr/>
      </dsp:nvSpPr>
      <dsp:spPr>
        <a:xfrm>
          <a:off x="7393781" y="1120348"/>
          <a:ext cx="2893218" cy="18371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 implementation is based on design specifications, with the objective being to integrate devices without disrupting the existing network or creating points of vulnerability.</a:t>
          </a:r>
        </a:p>
      </dsp:txBody>
      <dsp:txXfrm>
        <a:off x="7447591" y="1174158"/>
        <a:ext cx="2785598" cy="172957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CFB9BC-9A2E-403B-8B4F-34A512D1744B}">
      <dsp:nvSpPr>
        <dsp:cNvPr id="0" name=""/>
        <dsp:cNvSpPr/>
      </dsp:nvSpPr>
      <dsp:spPr>
        <a:xfrm>
          <a:off x="0" y="128108"/>
          <a:ext cx="6152410" cy="15239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B00603-54E9-4992-9208-D1A134E0993E}">
      <dsp:nvSpPr>
        <dsp:cNvPr id="0" name=""/>
        <dsp:cNvSpPr/>
      </dsp:nvSpPr>
      <dsp:spPr>
        <a:xfrm>
          <a:off x="552966" y="900805"/>
          <a:ext cx="838183" cy="838183"/>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CF190C-5363-4C08-AE50-7EB323894689}">
      <dsp:nvSpPr>
        <dsp:cNvPr id="0" name=""/>
        <dsp:cNvSpPr/>
      </dsp:nvSpPr>
      <dsp:spPr>
        <a:xfrm>
          <a:off x="1760186" y="128108"/>
          <a:ext cx="3840808" cy="2524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131" tIns="267131" rIns="267131" bIns="267131" numCol="1" spcCol="1270" anchor="ctr" anchorCtr="0">
          <a:noAutofit/>
        </a:bodyPr>
        <a:lstStyle/>
        <a:p>
          <a:pPr marL="0" lvl="0" indent="0" algn="l" defTabSz="1066800">
            <a:lnSpc>
              <a:spcPct val="90000"/>
            </a:lnSpc>
            <a:spcBef>
              <a:spcPct val="0"/>
            </a:spcBef>
            <a:spcAft>
              <a:spcPct val="35000"/>
            </a:spcAft>
            <a:buNone/>
          </a:pPr>
          <a:r>
            <a:rPr lang="en-US" sz="2400" kern="1200" dirty="0"/>
            <a:t>The operate phase includes the day-to-day operation of the network. </a:t>
          </a:r>
        </a:p>
      </dsp:txBody>
      <dsp:txXfrm>
        <a:off x="1760186" y="128108"/>
        <a:ext cx="3840808" cy="2524076"/>
      </dsp:txXfrm>
    </dsp:sp>
    <dsp:sp modelId="{18E9F2A8-AD64-49D4-981E-9A7FE3107EB8}">
      <dsp:nvSpPr>
        <dsp:cNvPr id="0" name=""/>
        <dsp:cNvSpPr/>
      </dsp:nvSpPr>
      <dsp:spPr>
        <a:xfrm>
          <a:off x="0" y="3081815"/>
          <a:ext cx="6152410" cy="15239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6F029E-DA13-403F-AEAB-353A2F66DA98}">
      <dsp:nvSpPr>
        <dsp:cNvPr id="0" name=""/>
        <dsp:cNvSpPr/>
      </dsp:nvSpPr>
      <dsp:spPr>
        <a:xfrm>
          <a:off x="552966" y="3778916"/>
          <a:ext cx="838183" cy="83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2E4EEA-9B54-4232-B528-D7A426956E29}">
      <dsp:nvSpPr>
        <dsp:cNvPr id="0" name=""/>
        <dsp:cNvSpPr/>
      </dsp:nvSpPr>
      <dsp:spPr>
        <a:xfrm>
          <a:off x="1760186" y="3081815"/>
          <a:ext cx="3840808" cy="25240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7131" tIns="267131" rIns="267131" bIns="267131" numCol="1" spcCol="1270" anchor="ctr" anchorCtr="0">
          <a:noAutofit/>
        </a:bodyPr>
        <a:lstStyle/>
        <a:p>
          <a:pPr marL="0" lvl="0" indent="0" algn="l" defTabSz="1066800">
            <a:lnSpc>
              <a:spcPct val="90000"/>
            </a:lnSpc>
            <a:spcBef>
              <a:spcPct val="0"/>
            </a:spcBef>
            <a:spcAft>
              <a:spcPct val="35000"/>
            </a:spcAft>
            <a:buNone/>
          </a:pPr>
          <a:r>
            <a:rPr lang="en-US" sz="2400" kern="1200" dirty="0"/>
            <a:t>The objective of this phase is to improve service quality; reduce disruptions; mitigate outages; and maintain high availability, reliability, and security.</a:t>
          </a:r>
        </a:p>
      </dsp:txBody>
      <dsp:txXfrm>
        <a:off x="1760186" y="3081815"/>
        <a:ext cx="3840808" cy="252407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8AE85-906A-4132-897A-B042B525B217}">
      <dsp:nvSpPr>
        <dsp:cNvPr id="0" name=""/>
        <dsp:cNvSpPr/>
      </dsp:nvSpPr>
      <dsp:spPr>
        <a:xfrm>
          <a:off x="0" y="4672193"/>
          <a:ext cx="6598026" cy="1533518"/>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This phase seeks to improve network performance, expand services, and incorporate period reassessments of the network, which may result in a redesign if the current network is experiencing too many faults or does not meet performance expectations. The ultimate objective is continually evolving the network and improving results.</a:t>
          </a:r>
        </a:p>
      </dsp:txBody>
      <dsp:txXfrm>
        <a:off x="0" y="4672193"/>
        <a:ext cx="6598026" cy="1533518"/>
      </dsp:txXfrm>
    </dsp:sp>
    <dsp:sp modelId="{60B15EC1-7498-46A1-BC19-C64E4386D41B}">
      <dsp:nvSpPr>
        <dsp:cNvPr id="0" name=""/>
        <dsp:cNvSpPr/>
      </dsp:nvSpPr>
      <dsp:spPr>
        <a:xfrm rot="10800000">
          <a:off x="0" y="2336645"/>
          <a:ext cx="6598026" cy="2358551"/>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t>This is based on proactive network monitoring, and, in some cases, reactive fault detection and correction. </a:t>
          </a:r>
        </a:p>
      </dsp:txBody>
      <dsp:txXfrm rot="10800000">
        <a:off x="0" y="2336645"/>
        <a:ext cx="6598026" cy="1532516"/>
      </dsp:txXfrm>
    </dsp:sp>
    <dsp:sp modelId="{50195966-122D-47E1-B184-C1AF3539E797}">
      <dsp:nvSpPr>
        <dsp:cNvPr id="0" name=""/>
        <dsp:cNvSpPr/>
      </dsp:nvSpPr>
      <dsp:spPr>
        <a:xfrm rot="10800000">
          <a:off x="0" y="1097"/>
          <a:ext cx="6598026" cy="2358551"/>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The optimize phase includes working with operations in order to establish and identify system improvements.</a:t>
          </a:r>
        </a:p>
      </dsp:txBody>
      <dsp:txXfrm rot="10800000">
        <a:off x="0" y="1097"/>
        <a:ext cx="6598026" cy="153251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7.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8/24/2025</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058578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8/24/2025</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042149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8/24/2025</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594518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78D9-289B-69BD-AABE-3788E753B2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6385A4-D0FE-3E72-0F75-D8E1EFFF37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C9F7EB-7178-04BD-B94F-1D73B3B3A844}"/>
              </a:ext>
            </a:extLst>
          </p:cNvPr>
          <p:cNvSpPr>
            <a:spLocks noGrp="1"/>
          </p:cNvSpPr>
          <p:nvPr>
            <p:ph type="dt" sz="half" idx="10"/>
          </p:nvPr>
        </p:nvSpPr>
        <p:spPr/>
        <p:txBody>
          <a:bodyPr/>
          <a:lstStyle/>
          <a:p>
            <a:fld id="{6CB1D5FE-4681-4393-812F-91926722943A}" type="datetimeFigureOut">
              <a:rPr lang="en-US" smtClean="0"/>
              <a:t>8/24/2025</a:t>
            </a:fld>
            <a:endParaRPr lang="en-US"/>
          </a:p>
        </p:txBody>
      </p:sp>
      <p:sp>
        <p:nvSpPr>
          <p:cNvPr id="5" name="Footer Placeholder 4">
            <a:extLst>
              <a:ext uri="{FF2B5EF4-FFF2-40B4-BE49-F238E27FC236}">
                <a16:creationId xmlns:a16="http://schemas.microsoft.com/office/drawing/2014/main" id="{F602A942-385F-F626-8EE4-174C0B2300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0D988-9595-6795-27F4-D914234C3054}"/>
              </a:ext>
            </a:extLst>
          </p:cNvPr>
          <p:cNvSpPr>
            <a:spLocks noGrp="1"/>
          </p:cNvSpPr>
          <p:nvPr>
            <p:ph type="sldNum" sz="quarter" idx="12"/>
          </p:nvPr>
        </p:nvSpPr>
        <p:spPr/>
        <p:txBody>
          <a:bodyPr/>
          <a:lstStyle/>
          <a:p>
            <a:fld id="{518E3C09-9441-406C-8A95-9728052C4A75}" type="slidenum">
              <a:rPr lang="en-US" smtClean="0"/>
              <a:t>‹#›</a:t>
            </a:fld>
            <a:endParaRPr lang="en-US"/>
          </a:p>
        </p:txBody>
      </p:sp>
    </p:spTree>
    <p:extLst>
      <p:ext uri="{BB962C8B-B14F-4D97-AF65-F5344CB8AC3E}">
        <p14:creationId xmlns:p14="http://schemas.microsoft.com/office/powerpoint/2010/main" val="1345526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C11E-87D5-17A5-057C-78241D31F4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6F3E8D-DDB8-0B7B-F471-56C8487390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004BDA-CCAE-A9AB-8836-300D5702B515}"/>
              </a:ext>
            </a:extLst>
          </p:cNvPr>
          <p:cNvSpPr>
            <a:spLocks noGrp="1"/>
          </p:cNvSpPr>
          <p:nvPr>
            <p:ph type="dt" sz="half" idx="10"/>
          </p:nvPr>
        </p:nvSpPr>
        <p:spPr/>
        <p:txBody>
          <a:bodyPr/>
          <a:lstStyle/>
          <a:p>
            <a:fld id="{6CB1D5FE-4681-4393-812F-91926722943A}" type="datetimeFigureOut">
              <a:rPr lang="en-US" smtClean="0"/>
              <a:t>8/24/2025</a:t>
            </a:fld>
            <a:endParaRPr lang="en-US"/>
          </a:p>
        </p:txBody>
      </p:sp>
      <p:sp>
        <p:nvSpPr>
          <p:cNvPr id="5" name="Footer Placeholder 4">
            <a:extLst>
              <a:ext uri="{FF2B5EF4-FFF2-40B4-BE49-F238E27FC236}">
                <a16:creationId xmlns:a16="http://schemas.microsoft.com/office/drawing/2014/main" id="{FCF060E2-6BD7-71E2-7964-7C69E8E538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19331-627C-8DFA-4855-50A3884815D4}"/>
              </a:ext>
            </a:extLst>
          </p:cNvPr>
          <p:cNvSpPr>
            <a:spLocks noGrp="1"/>
          </p:cNvSpPr>
          <p:nvPr>
            <p:ph type="sldNum" sz="quarter" idx="12"/>
          </p:nvPr>
        </p:nvSpPr>
        <p:spPr/>
        <p:txBody>
          <a:bodyPr/>
          <a:lstStyle/>
          <a:p>
            <a:fld id="{518E3C09-9441-406C-8A95-9728052C4A75}" type="slidenum">
              <a:rPr lang="en-US" smtClean="0"/>
              <a:t>‹#›</a:t>
            </a:fld>
            <a:endParaRPr lang="en-US"/>
          </a:p>
        </p:txBody>
      </p:sp>
    </p:spTree>
    <p:extLst>
      <p:ext uri="{BB962C8B-B14F-4D97-AF65-F5344CB8AC3E}">
        <p14:creationId xmlns:p14="http://schemas.microsoft.com/office/powerpoint/2010/main" val="41564914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9CCD4-6F21-8B5B-5805-2F86964216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AE58EC-B89D-758F-ED21-5FD27F005F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E856C1-CCAF-51F6-5C37-33FF46777D2B}"/>
              </a:ext>
            </a:extLst>
          </p:cNvPr>
          <p:cNvSpPr>
            <a:spLocks noGrp="1"/>
          </p:cNvSpPr>
          <p:nvPr>
            <p:ph type="dt" sz="half" idx="10"/>
          </p:nvPr>
        </p:nvSpPr>
        <p:spPr/>
        <p:txBody>
          <a:bodyPr/>
          <a:lstStyle/>
          <a:p>
            <a:fld id="{6CB1D5FE-4681-4393-812F-91926722943A}" type="datetimeFigureOut">
              <a:rPr lang="en-US" smtClean="0"/>
              <a:t>8/24/2025</a:t>
            </a:fld>
            <a:endParaRPr lang="en-US"/>
          </a:p>
        </p:txBody>
      </p:sp>
      <p:sp>
        <p:nvSpPr>
          <p:cNvPr id="5" name="Footer Placeholder 4">
            <a:extLst>
              <a:ext uri="{FF2B5EF4-FFF2-40B4-BE49-F238E27FC236}">
                <a16:creationId xmlns:a16="http://schemas.microsoft.com/office/drawing/2014/main" id="{BDCA0F98-7A3B-D59E-6771-AD762D59C6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A85D4-209A-0AB6-581E-7E60CFDDA135}"/>
              </a:ext>
            </a:extLst>
          </p:cNvPr>
          <p:cNvSpPr>
            <a:spLocks noGrp="1"/>
          </p:cNvSpPr>
          <p:nvPr>
            <p:ph type="sldNum" sz="quarter" idx="12"/>
          </p:nvPr>
        </p:nvSpPr>
        <p:spPr/>
        <p:txBody>
          <a:bodyPr/>
          <a:lstStyle/>
          <a:p>
            <a:fld id="{518E3C09-9441-406C-8A95-9728052C4A75}" type="slidenum">
              <a:rPr lang="en-US" smtClean="0"/>
              <a:t>‹#›</a:t>
            </a:fld>
            <a:endParaRPr lang="en-US"/>
          </a:p>
        </p:txBody>
      </p:sp>
    </p:spTree>
    <p:extLst>
      <p:ext uri="{BB962C8B-B14F-4D97-AF65-F5344CB8AC3E}">
        <p14:creationId xmlns:p14="http://schemas.microsoft.com/office/powerpoint/2010/main" val="3767411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D139F-2623-89AB-72C1-7C422FFEF9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2E5740-4AD8-2E3D-4432-53B107E2A0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62F488-790E-4392-EBC4-CAC2DF5AAB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61D410-6082-ABB6-1A75-AB192D28478B}"/>
              </a:ext>
            </a:extLst>
          </p:cNvPr>
          <p:cNvSpPr>
            <a:spLocks noGrp="1"/>
          </p:cNvSpPr>
          <p:nvPr>
            <p:ph type="dt" sz="half" idx="10"/>
          </p:nvPr>
        </p:nvSpPr>
        <p:spPr/>
        <p:txBody>
          <a:bodyPr/>
          <a:lstStyle/>
          <a:p>
            <a:fld id="{6CB1D5FE-4681-4393-812F-91926722943A}" type="datetimeFigureOut">
              <a:rPr lang="en-US" smtClean="0"/>
              <a:t>8/24/2025</a:t>
            </a:fld>
            <a:endParaRPr lang="en-US"/>
          </a:p>
        </p:txBody>
      </p:sp>
      <p:sp>
        <p:nvSpPr>
          <p:cNvPr id="6" name="Footer Placeholder 5">
            <a:extLst>
              <a:ext uri="{FF2B5EF4-FFF2-40B4-BE49-F238E27FC236}">
                <a16:creationId xmlns:a16="http://schemas.microsoft.com/office/drawing/2014/main" id="{81CB0E45-D184-9ED6-7853-C29CF5BCBC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A915C-89C6-985F-CF76-1E1CFB5F9494}"/>
              </a:ext>
            </a:extLst>
          </p:cNvPr>
          <p:cNvSpPr>
            <a:spLocks noGrp="1"/>
          </p:cNvSpPr>
          <p:nvPr>
            <p:ph type="sldNum" sz="quarter" idx="12"/>
          </p:nvPr>
        </p:nvSpPr>
        <p:spPr/>
        <p:txBody>
          <a:bodyPr/>
          <a:lstStyle/>
          <a:p>
            <a:fld id="{518E3C09-9441-406C-8A95-9728052C4A75}" type="slidenum">
              <a:rPr lang="en-US" smtClean="0"/>
              <a:t>‹#›</a:t>
            </a:fld>
            <a:endParaRPr lang="en-US"/>
          </a:p>
        </p:txBody>
      </p:sp>
    </p:spTree>
    <p:extLst>
      <p:ext uri="{BB962C8B-B14F-4D97-AF65-F5344CB8AC3E}">
        <p14:creationId xmlns:p14="http://schemas.microsoft.com/office/powerpoint/2010/main" val="12436718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3B956-B289-2BCE-86CB-A02C6C69FA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F590FE-D7B2-D691-3692-85AB805F2F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EC2606-266C-820C-6D6E-B02235F8EC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99B2F26-0E7B-D6CD-4D1C-64383A1B40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E05206-E89E-7205-2BC9-C386123B01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CBAB55-C82A-8D07-AAEC-748279067B11}"/>
              </a:ext>
            </a:extLst>
          </p:cNvPr>
          <p:cNvSpPr>
            <a:spLocks noGrp="1"/>
          </p:cNvSpPr>
          <p:nvPr>
            <p:ph type="dt" sz="half" idx="10"/>
          </p:nvPr>
        </p:nvSpPr>
        <p:spPr/>
        <p:txBody>
          <a:bodyPr/>
          <a:lstStyle/>
          <a:p>
            <a:fld id="{6CB1D5FE-4681-4393-812F-91926722943A}" type="datetimeFigureOut">
              <a:rPr lang="en-US" smtClean="0"/>
              <a:t>8/24/2025</a:t>
            </a:fld>
            <a:endParaRPr lang="en-US"/>
          </a:p>
        </p:txBody>
      </p:sp>
      <p:sp>
        <p:nvSpPr>
          <p:cNvPr id="8" name="Footer Placeholder 7">
            <a:extLst>
              <a:ext uri="{FF2B5EF4-FFF2-40B4-BE49-F238E27FC236}">
                <a16:creationId xmlns:a16="http://schemas.microsoft.com/office/drawing/2014/main" id="{CE470D1E-C1FB-D004-EBCE-CA8A259EF3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F17543-4CF6-F0DC-798D-9CCA2DBCC082}"/>
              </a:ext>
            </a:extLst>
          </p:cNvPr>
          <p:cNvSpPr>
            <a:spLocks noGrp="1"/>
          </p:cNvSpPr>
          <p:nvPr>
            <p:ph type="sldNum" sz="quarter" idx="12"/>
          </p:nvPr>
        </p:nvSpPr>
        <p:spPr/>
        <p:txBody>
          <a:bodyPr/>
          <a:lstStyle/>
          <a:p>
            <a:fld id="{518E3C09-9441-406C-8A95-9728052C4A75}" type="slidenum">
              <a:rPr lang="en-US" smtClean="0"/>
              <a:t>‹#›</a:t>
            </a:fld>
            <a:endParaRPr lang="en-US"/>
          </a:p>
        </p:txBody>
      </p:sp>
    </p:spTree>
    <p:extLst>
      <p:ext uri="{BB962C8B-B14F-4D97-AF65-F5344CB8AC3E}">
        <p14:creationId xmlns:p14="http://schemas.microsoft.com/office/powerpoint/2010/main" val="571928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9A3EE-C3DF-E1A7-4E77-BF359E841B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7F76D7-5EE0-FE97-6568-C5A37B2EEEEB}"/>
              </a:ext>
            </a:extLst>
          </p:cNvPr>
          <p:cNvSpPr>
            <a:spLocks noGrp="1"/>
          </p:cNvSpPr>
          <p:nvPr>
            <p:ph type="dt" sz="half" idx="10"/>
          </p:nvPr>
        </p:nvSpPr>
        <p:spPr/>
        <p:txBody>
          <a:bodyPr/>
          <a:lstStyle/>
          <a:p>
            <a:fld id="{6CB1D5FE-4681-4393-812F-91926722943A}" type="datetimeFigureOut">
              <a:rPr lang="en-US" smtClean="0"/>
              <a:t>8/24/2025</a:t>
            </a:fld>
            <a:endParaRPr lang="en-US"/>
          </a:p>
        </p:txBody>
      </p:sp>
      <p:sp>
        <p:nvSpPr>
          <p:cNvPr id="4" name="Footer Placeholder 3">
            <a:extLst>
              <a:ext uri="{FF2B5EF4-FFF2-40B4-BE49-F238E27FC236}">
                <a16:creationId xmlns:a16="http://schemas.microsoft.com/office/drawing/2014/main" id="{E71F1C6A-3810-65DB-78B5-DC26FE4133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5CE92D-C96B-A048-13DA-481B3B69C808}"/>
              </a:ext>
            </a:extLst>
          </p:cNvPr>
          <p:cNvSpPr>
            <a:spLocks noGrp="1"/>
          </p:cNvSpPr>
          <p:nvPr>
            <p:ph type="sldNum" sz="quarter" idx="12"/>
          </p:nvPr>
        </p:nvSpPr>
        <p:spPr/>
        <p:txBody>
          <a:bodyPr/>
          <a:lstStyle/>
          <a:p>
            <a:fld id="{518E3C09-9441-406C-8A95-9728052C4A75}" type="slidenum">
              <a:rPr lang="en-US" smtClean="0"/>
              <a:t>‹#›</a:t>
            </a:fld>
            <a:endParaRPr lang="en-US"/>
          </a:p>
        </p:txBody>
      </p:sp>
    </p:spTree>
    <p:extLst>
      <p:ext uri="{BB962C8B-B14F-4D97-AF65-F5344CB8AC3E}">
        <p14:creationId xmlns:p14="http://schemas.microsoft.com/office/powerpoint/2010/main" val="3137190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4C9EFD-FB2E-061C-88C7-1F8777BCD641}"/>
              </a:ext>
            </a:extLst>
          </p:cNvPr>
          <p:cNvSpPr>
            <a:spLocks noGrp="1"/>
          </p:cNvSpPr>
          <p:nvPr>
            <p:ph type="dt" sz="half" idx="10"/>
          </p:nvPr>
        </p:nvSpPr>
        <p:spPr/>
        <p:txBody>
          <a:bodyPr/>
          <a:lstStyle/>
          <a:p>
            <a:fld id="{6CB1D5FE-4681-4393-812F-91926722943A}" type="datetimeFigureOut">
              <a:rPr lang="en-US" smtClean="0"/>
              <a:t>8/24/2025</a:t>
            </a:fld>
            <a:endParaRPr lang="en-US"/>
          </a:p>
        </p:txBody>
      </p:sp>
      <p:sp>
        <p:nvSpPr>
          <p:cNvPr id="3" name="Footer Placeholder 2">
            <a:extLst>
              <a:ext uri="{FF2B5EF4-FFF2-40B4-BE49-F238E27FC236}">
                <a16:creationId xmlns:a16="http://schemas.microsoft.com/office/drawing/2014/main" id="{E42F468E-D7FA-73D7-EC7E-5A9E960E8D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392F73-D775-10EB-1CC7-688D61CE1BEF}"/>
              </a:ext>
            </a:extLst>
          </p:cNvPr>
          <p:cNvSpPr>
            <a:spLocks noGrp="1"/>
          </p:cNvSpPr>
          <p:nvPr>
            <p:ph type="sldNum" sz="quarter" idx="12"/>
          </p:nvPr>
        </p:nvSpPr>
        <p:spPr/>
        <p:txBody>
          <a:bodyPr/>
          <a:lstStyle/>
          <a:p>
            <a:fld id="{518E3C09-9441-406C-8A95-9728052C4A75}" type="slidenum">
              <a:rPr lang="en-US" smtClean="0"/>
              <a:t>‹#›</a:t>
            </a:fld>
            <a:endParaRPr lang="en-US"/>
          </a:p>
        </p:txBody>
      </p:sp>
    </p:spTree>
    <p:extLst>
      <p:ext uri="{BB962C8B-B14F-4D97-AF65-F5344CB8AC3E}">
        <p14:creationId xmlns:p14="http://schemas.microsoft.com/office/powerpoint/2010/main" val="25101613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C5A0-9626-1A98-473C-B861DF77A2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5D2D6B-CDF2-D27F-35ED-6611B137D1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064E19-F44B-81CB-945E-13F637AB86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BB1D22-EC50-CD8A-1803-75D929AEADAA}"/>
              </a:ext>
            </a:extLst>
          </p:cNvPr>
          <p:cNvSpPr>
            <a:spLocks noGrp="1"/>
          </p:cNvSpPr>
          <p:nvPr>
            <p:ph type="dt" sz="half" idx="10"/>
          </p:nvPr>
        </p:nvSpPr>
        <p:spPr/>
        <p:txBody>
          <a:bodyPr/>
          <a:lstStyle/>
          <a:p>
            <a:fld id="{6CB1D5FE-4681-4393-812F-91926722943A}" type="datetimeFigureOut">
              <a:rPr lang="en-US" smtClean="0"/>
              <a:t>8/24/2025</a:t>
            </a:fld>
            <a:endParaRPr lang="en-US"/>
          </a:p>
        </p:txBody>
      </p:sp>
      <p:sp>
        <p:nvSpPr>
          <p:cNvPr id="6" name="Footer Placeholder 5">
            <a:extLst>
              <a:ext uri="{FF2B5EF4-FFF2-40B4-BE49-F238E27FC236}">
                <a16:creationId xmlns:a16="http://schemas.microsoft.com/office/drawing/2014/main" id="{BC0F11D2-79E8-8520-2762-74FF108614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577674-7CC4-FE93-1CFE-0975FEF0C637}"/>
              </a:ext>
            </a:extLst>
          </p:cNvPr>
          <p:cNvSpPr>
            <a:spLocks noGrp="1"/>
          </p:cNvSpPr>
          <p:nvPr>
            <p:ph type="sldNum" sz="quarter" idx="12"/>
          </p:nvPr>
        </p:nvSpPr>
        <p:spPr/>
        <p:txBody>
          <a:bodyPr/>
          <a:lstStyle/>
          <a:p>
            <a:fld id="{518E3C09-9441-406C-8A95-9728052C4A75}" type="slidenum">
              <a:rPr lang="en-US" smtClean="0"/>
              <a:t>‹#›</a:t>
            </a:fld>
            <a:endParaRPr lang="en-US"/>
          </a:p>
        </p:txBody>
      </p:sp>
    </p:spTree>
    <p:extLst>
      <p:ext uri="{BB962C8B-B14F-4D97-AF65-F5344CB8AC3E}">
        <p14:creationId xmlns:p14="http://schemas.microsoft.com/office/powerpoint/2010/main" val="421405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8/24/2025</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5403864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7A800-3FB0-EF05-3D20-3F21573AF0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FA2008-A190-B27C-F9F1-4C0C22AD59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BDA83F-4D2E-ABAF-8DE4-A3FFB839CE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1879A8-C873-B645-F006-7B2A82136568}"/>
              </a:ext>
            </a:extLst>
          </p:cNvPr>
          <p:cNvSpPr>
            <a:spLocks noGrp="1"/>
          </p:cNvSpPr>
          <p:nvPr>
            <p:ph type="dt" sz="half" idx="10"/>
          </p:nvPr>
        </p:nvSpPr>
        <p:spPr/>
        <p:txBody>
          <a:bodyPr/>
          <a:lstStyle/>
          <a:p>
            <a:fld id="{6CB1D5FE-4681-4393-812F-91926722943A}" type="datetimeFigureOut">
              <a:rPr lang="en-US" smtClean="0"/>
              <a:t>8/24/2025</a:t>
            </a:fld>
            <a:endParaRPr lang="en-US"/>
          </a:p>
        </p:txBody>
      </p:sp>
      <p:sp>
        <p:nvSpPr>
          <p:cNvPr id="6" name="Footer Placeholder 5">
            <a:extLst>
              <a:ext uri="{FF2B5EF4-FFF2-40B4-BE49-F238E27FC236}">
                <a16:creationId xmlns:a16="http://schemas.microsoft.com/office/drawing/2014/main" id="{AE0F7BAB-B048-699D-EFAE-BD001A52BA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C5476E-1586-DA8B-D87F-D6FE877C0380}"/>
              </a:ext>
            </a:extLst>
          </p:cNvPr>
          <p:cNvSpPr>
            <a:spLocks noGrp="1"/>
          </p:cNvSpPr>
          <p:nvPr>
            <p:ph type="sldNum" sz="quarter" idx="12"/>
          </p:nvPr>
        </p:nvSpPr>
        <p:spPr/>
        <p:txBody>
          <a:bodyPr/>
          <a:lstStyle/>
          <a:p>
            <a:fld id="{518E3C09-9441-406C-8A95-9728052C4A75}" type="slidenum">
              <a:rPr lang="en-US" smtClean="0"/>
              <a:t>‹#›</a:t>
            </a:fld>
            <a:endParaRPr lang="en-US"/>
          </a:p>
        </p:txBody>
      </p:sp>
    </p:spTree>
    <p:extLst>
      <p:ext uri="{BB962C8B-B14F-4D97-AF65-F5344CB8AC3E}">
        <p14:creationId xmlns:p14="http://schemas.microsoft.com/office/powerpoint/2010/main" val="9525593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DB9D8-5475-B628-9EAB-7B3D23D8EE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C00B45-8680-B896-33CB-E42DEA063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3B2A21-5290-549C-0524-147B35BF5E03}"/>
              </a:ext>
            </a:extLst>
          </p:cNvPr>
          <p:cNvSpPr>
            <a:spLocks noGrp="1"/>
          </p:cNvSpPr>
          <p:nvPr>
            <p:ph type="dt" sz="half" idx="10"/>
          </p:nvPr>
        </p:nvSpPr>
        <p:spPr/>
        <p:txBody>
          <a:bodyPr/>
          <a:lstStyle/>
          <a:p>
            <a:fld id="{6CB1D5FE-4681-4393-812F-91926722943A}" type="datetimeFigureOut">
              <a:rPr lang="en-US" smtClean="0"/>
              <a:t>8/24/2025</a:t>
            </a:fld>
            <a:endParaRPr lang="en-US"/>
          </a:p>
        </p:txBody>
      </p:sp>
      <p:sp>
        <p:nvSpPr>
          <p:cNvPr id="5" name="Footer Placeholder 4">
            <a:extLst>
              <a:ext uri="{FF2B5EF4-FFF2-40B4-BE49-F238E27FC236}">
                <a16:creationId xmlns:a16="http://schemas.microsoft.com/office/drawing/2014/main" id="{BF36F998-A1CB-44C9-5EAD-52D239C30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B9FE7-6B2E-872E-DB9F-56E9AD741838}"/>
              </a:ext>
            </a:extLst>
          </p:cNvPr>
          <p:cNvSpPr>
            <a:spLocks noGrp="1"/>
          </p:cNvSpPr>
          <p:nvPr>
            <p:ph type="sldNum" sz="quarter" idx="12"/>
          </p:nvPr>
        </p:nvSpPr>
        <p:spPr/>
        <p:txBody>
          <a:bodyPr/>
          <a:lstStyle/>
          <a:p>
            <a:fld id="{518E3C09-9441-406C-8A95-9728052C4A75}" type="slidenum">
              <a:rPr lang="en-US" smtClean="0"/>
              <a:t>‹#›</a:t>
            </a:fld>
            <a:endParaRPr lang="en-US"/>
          </a:p>
        </p:txBody>
      </p:sp>
    </p:spTree>
    <p:extLst>
      <p:ext uri="{BB962C8B-B14F-4D97-AF65-F5344CB8AC3E}">
        <p14:creationId xmlns:p14="http://schemas.microsoft.com/office/powerpoint/2010/main" val="37511727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2BBDBD-A97F-CEB0-73F7-BE201761BA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3F957B-171A-EB2D-AF0E-7A4E626476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47585-922A-B56E-F430-B71362D03A4A}"/>
              </a:ext>
            </a:extLst>
          </p:cNvPr>
          <p:cNvSpPr>
            <a:spLocks noGrp="1"/>
          </p:cNvSpPr>
          <p:nvPr>
            <p:ph type="dt" sz="half" idx="10"/>
          </p:nvPr>
        </p:nvSpPr>
        <p:spPr/>
        <p:txBody>
          <a:bodyPr/>
          <a:lstStyle/>
          <a:p>
            <a:fld id="{6CB1D5FE-4681-4393-812F-91926722943A}" type="datetimeFigureOut">
              <a:rPr lang="en-US" smtClean="0"/>
              <a:t>8/24/2025</a:t>
            </a:fld>
            <a:endParaRPr lang="en-US"/>
          </a:p>
        </p:txBody>
      </p:sp>
      <p:sp>
        <p:nvSpPr>
          <p:cNvPr id="5" name="Footer Placeholder 4">
            <a:extLst>
              <a:ext uri="{FF2B5EF4-FFF2-40B4-BE49-F238E27FC236}">
                <a16:creationId xmlns:a16="http://schemas.microsoft.com/office/drawing/2014/main" id="{4CB31E6E-243A-D694-49EC-E705B43B3E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AC4AA-F469-8C64-06E5-05C87259D2AD}"/>
              </a:ext>
            </a:extLst>
          </p:cNvPr>
          <p:cNvSpPr>
            <a:spLocks noGrp="1"/>
          </p:cNvSpPr>
          <p:nvPr>
            <p:ph type="sldNum" sz="quarter" idx="12"/>
          </p:nvPr>
        </p:nvSpPr>
        <p:spPr/>
        <p:txBody>
          <a:bodyPr/>
          <a:lstStyle/>
          <a:p>
            <a:fld id="{518E3C09-9441-406C-8A95-9728052C4A75}" type="slidenum">
              <a:rPr lang="en-US" smtClean="0"/>
              <a:t>‹#›</a:t>
            </a:fld>
            <a:endParaRPr lang="en-US"/>
          </a:p>
        </p:txBody>
      </p:sp>
    </p:spTree>
    <p:extLst>
      <p:ext uri="{BB962C8B-B14F-4D97-AF65-F5344CB8AC3E}">
        <p14:creationId xmlns:p14="http://schemas.microsoft.com/office/powerpoint/2010/main" val="394153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8/24/2025</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935780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8/24/2025</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517746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8/24/2025</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05729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8/24/2025</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25553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8/24/2025</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45489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8/24/2025</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317885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8/24/2025</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851551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8/24/2025</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424682087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73A02-AFE1-9F33-226D-58590F277F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D20D51-EFBE-BE0A-3707-FAE65CB49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41D7E0-3AB4-3C3E-3CBB-5B7E3CCA9A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B1D5FE-4681-4393-812F-91926722943A}" type="datetimeFigureOut">
              <a:rPr lang="en-US" smtClean="0"/>
              <a:t>8/24/2025</a:t>
            </a:fld>
            <a:endParaRPr lang="en-US"/>
          </a:p>
        </p:txBody>
      </p:sp>
      <p:sp>
        <p:nvSpPr>
          <p:cNvPr id="5" name="Footer Placeholder 4">
            <a:extLst>
              <a:ext uri="{FF2B5EF4-FFF2-40B4-BE49-F238E27FC236}">
                <a16:creationId xmlns:a16="http://schemas.microsoft.com/office/drawing/2014/main" id="{C6ABA2C0-26E4-76DA-2D91-2E7E7F69FC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B962A6-E8C2-3F11-8CED-2D657E1888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E3C09-9441-406C-8A95-9728052C4A75}" type="slidenum">
              <a:rPr lang="en-US" smtClean="0"/>
              <a:t>‹#›</a:t>
            </a:fld>
            <a:endParaRPr lang="en-US"/>
          </a:p>
        </p:txBody>
      </p:sp>
    </p:spTree>
    <p:extLst>
      <p:ext uri="{BB962C8B-B14F-4D97-AF65-F5344CB8AC3E}">
        <p14:creationId xmlns:p14="http://schemas.microsoft.com/office/powerpoint/2010/main" val="13222853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25.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AC7260A5-730C-44EF-3CBD-DF18AE5078A5}"/>
              </a:ext>
            </a:extLst>
          </p:cNvPr>
          <p:cNvPicPr>
            <a:picLocks noChangeAspect="1"/>
          </p:cNvPicPr>
          <p:nvPr/>
        </p:nvPicPr>
        <p:blipFill rotWithShape="1">
          <a:blip r:embed="rId2">
            <a:alphaModFix amt="50000"/>
          </a:blip>
          <a:srcRect t="12914" b="9231"/>
          <a:stretch/>
        </p:blipFill>
        <p:spPr>
          <a:xfrm>
            <a:off x="20" y="1"/>
            <a:ext cx="12191980" cy="6857999"/>
          </a:xfrm>
          <a:prstGeom prst="rect">
            <a:avLst/>
          </a:prstGeom>
        </p:spPr>
      </p:pic>
      <p:sp>
        <p:nvSpPr>
          <p:cNvPr id="2" name="Title 1">
            <a:extLst>
              <a:ext uri="{FF2B5EF4-FFF2-40B4-BE49-F238E27FC236}">
                <a16:creationId xmlns:a16="http://schemas.microsoft.com/office/drawing/2014/main" id="{53D75C2B-B06F-2968-3B43-D3DD49B8DB9E}"/>
              </a:ext>
            </a:extLst>
          </p:cNvPr>
          <p:cNvSpPr>
            <a:spLocks noGrp="1"/>
          </p:cNvSpPr>
          <p:nvPr>
            <p:ph type="ctrTitle"/>
          </p:nvPr>
        </p:nvSpPr>
        <p:spPr>
          <a:xfrm>
            <a:off x="1524000" y="1122362"/>
            <a:ext cx="9144000" cy="2900518"/>
          </a:xfrm>
        </p:spPr>
        <p:txBody>
          <a:bodyPr>
            <a:normAutofit/>
          </a:bodyPr>
          <a:lstStyle/>
          <a:p>
            <a:r>
              <a:rPr lang="en-US" dirty="0">
                <a:solidFill>
                  <a:srgbClr val="FFFFFF"/>
                </a:solidFill>
              </a:rPr>
              <a:t>WAN BASICS</a:t>
            </a:r>
          </a:p>
        </p:txBody>
      </p:sp>
      <p:sp>
        <p:nvSpPr>
          <p:cNvPr id="3" name="Subtitle 2">
            <a:extLst>
              <a:ext uri="{FF2B5EF4-FFF2-40B4-BE49-F238E27FC236}">
                <a16:creationId xmlns:a16="http://schemas.microsoft.com/office/drawing/2014/main" id="{BAB8A4ED-991D-4CA9-657F-3E9F65BDDD70}"/>
              </a:ext>
            </a:extLst>
          </p:cNvPr>
          <p:cNvSpPr>
            <a:spLocks noGrp="1"/>
          </p:cNvSpPr>
          <p:nvPr>
            <p:ph type="subTitle" idx="1"/>
          </p:nvPr>
        </p:nvSpPr>
        <p:spPr>
          <a:xfrm>
            <a:off x="1524000" y="4159404"/>
            <a:ext cx="9144000" cy="1098395"/>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69860622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6D33403-8B4A-5BBB-974C-93B652232379}"/>
              </a:ext>
            </a:extLst>
          </p:cNvPr>
          <p:cNvPicPr>
            <a:picLocks noChangeAspect="1"/>
          </p:cNvPicPr>
          <p:nvPr/>
        </p:nvPicPr>
        <p:blipFill rotWithShape="1">
          <a:blip r:embed="rId2"/>
          <a:srcRect/>
          <a:stretch/>
        </p:blipFill>
        <p:spPr>
          <a:xfrm>
            <a:off x="20" y="1"/>
            <a:ext cx="12191980" cy="6857999"/>
          </a:xfrm>
          <a:prstGeom prst="rect">
            <a:avLst/>
          </a:prstGeom>
        </p:spPr>
      </p:pic>
      <p:sp>
        <p:nvSpPr>
          <p:cNvPr id="23" name="Freeform: Shape 22">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66DF80C-FC7E-8581-B16C-C31673564541}"/>
              </a:ext>
            </a:extLst>
          </p:cNvPr>
          <p:cNvSpPr>
            <a:spLocks noGrp="1"/>
          </p:cNvSpPr>
          <p:nvPr>
            <p:ph type="ctrTitle"/>
          </p:nvPr>
        </p:nvSpPr>
        <p:spPr>
          <a:xfrm>
            <a:off x="4521388" y="2164040"/>
            <a:ext cx="3149221" cy="673756"/>
          </a:xfrm>
        </p:spPr>
        <p:txBody>
          <a:bodyPr anchor="b">
            <a:noAutofit/>
          </a:bodyPr>
          <a:lstStyle/>
          <a:p>
            <a:pPr algn="ctr"/>
            <a:r>
              <a:rPr lang="en-US" sz="4000" dirty="0">
                <a:solidFill>
                  <a:srgbClr val="FFFFFF"/>
                </a:solidFill>
              </a:rPr>
              <a:t>LAN BASICS</a:t>
            </a:r>
          </a:p>
        </p:txBody>
      </p:sp>
      <p:sp>
        <p:nvSpPr>
          <p:cNvPr id="3" name="Subtitle 2">
            <a:extLst>
              <a:ext uri="{FF2B5EF4-FFF2-40B4-BE49-F238E27FC236}">
                <a16:creationId xmlns:a16="http://schemas.microsoft.com/office/drawing/2014/main" id="{2EFE2D6B-EB6D-6185-3A49-14C9AE03EE80}"/>
              </a:ext>
            </a:extLst>
          </p:cNvPr>
          <p:cNvSpPr>
            <a:spLocks noGrp="1"/>
          </p:cNvSpPr>
          <p:nvPr>
            <p:ph type="subTitle" idx="1"/>
          </p:nvPr>
        </p:nvSpPr>
        <p:spPr>
          <a:xfrm>
            <a:off x="4642513" y="4196605"/>
            <a:ext cx="2906973" cy="948601"/>
          </a:xfrm>
        </p:spPr>
        <p:txBody>
          <a:bodyPr anchor="t">
            <a:normAutofit/>
          </a:bodyPr>
          <a:lstStyle/>
          <a:p>
            <a:pPr algn="ctr"/>
            <a:endParaRPr lang="en-US" dirty="0">
              <a:solidFill>
                <a:srgbClr val="FFFFFF"/>
              </a:solidFill>
            </a:endParaRPr>
          </a:p>
        </p:txBody>
      </p:sp>
    </p:spTree>
    <p:extLst>
      <p:ext uri="{BB962C8B-B14F-4D97-AF65-F5344CB8AC3E}">
        <p14:creationId xmlns:p14="http://schemas.microsoft.com/office/powerpoint/2010/main" val="133675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6FFD68-F65C-6715-A87A-70F7C15EF72A}"/>
              </a:ext>
            </a:extLst>
          </p:cNvPr>
          <p:cNvSpPr>
            <a:spLocks noGrp="1"/>
          </p:cNvSpPr>
          <p:nvPr>
            <p:ph type="title"/>
          </p:nvPr>
        </p:nvSpPr>
        <p:spPr>
          <a:xfrm>
            <a:off x="574780" y="225741"/>
            <a:ext cx="8360343" cy="1507398"/>
          </a:xfrm>
        </p:spPr>
        <p:txBody>
          <a:bodyPr anchor="ctr">
            <a:normAutofit/>
          </a:bodyPr>
          <a:lstStyle/>
          <a:p>
            <a:pPr>
              <a:lnSpc>
                <a:spcPct val="90000"/>
              </a:lnSpc>
            </a:pPr>
            <a:r>
              <a:rPr lang="en-US" sz="3400" b="1" i="0" dirty="0">
                <a:effectLst/>
                <a:latin typeface="Lato" panose="020F0502020204030203" pitchFamily="34" charset="0"/>
              </a:rPr>
              <a:t>Internetwork Design Fundamentals</a:t>
            </a:r>
            <a:br>
              <a:rPr lang="en-US" sz="3400" b="1" i="0" dirty="0">
                <a:effectLst/>
                <a:latin typeface="Lato" panose="020F0502020204030203" pitchFamily="34" charset="0"/>
              </a:rPr>
            </a:br>
            <a:endParaRPr lang="en-US" sz="3400" dirty="0"/>
          </a:p>
        </p:txBody>
      </p:sp>
      <p:sp>
        <p:nvSpPr>
          <p:cNvPr id="3" name="Content Placeholder 2">
            <a:extLst>
              <a:ext uri="{FF2B5EF4-FFF2-40B4-BE49-F238E27FC236}">
                <a16:creationId xmlns:a16="http://schemas.microsoft.com/office/drawing/2014/main" id="{63C4BAE7-93E1-8E2C-987A-134A343B40E6}"/>
              </a:ext>
            </a:extLst>
          </p:cNvPr>
          <p:cNvSpPr>
            <a:spLocks noGrp="1"/>
          </p:cNvSpPr>
          <p:nvPr>
            <p:ph idx="1"/>
          </p:nvPr>
        </p:nvSpPr>
        <p:spPr>
          <a:xfrm>
            <a:off x="385340" y="2245895"/>
            <a:ext cx="5534195" cy="3914273"/>
          </a:xfrm>
        </p:spPr>
        <p:txBody>
          <a:bodyPr anchor="t">
            <a:normAutofit fontScale="92500" lnSpcReduction="10000"/>
          </a:bodyPr>
          <a:lstStyle/>
          <a:p>
            <a:pPr>
              <a:lnSpc>
                <a:spcPct val="100000"/>
              </a:lnSpc>
            </a:pPr>
            <a:r>
              <a:rPr lang="en-US" sz="2800" b="0" i="0" dirty="0">
                <a:effectLst/>
                <a:latin typeface="Helvetica Neue"/>
              </a:rPr>
              <a:t>While understanding the different network technologies and protocols is a core requirement of a network engineer, you are also expected to understand how to plan for network implementation and perform the actual implementation, in addition to verification of the network and troubleshooting.</a:t>
            </a:r>
            <a:endParaRPr lang="en-US" sz="2800" dirty="0"/>
          </a:p>
        </p:txBody>
      </p:sp>
      <p:cxnSp>
        <p:nvCxnSpPr>
          <p:cNvPr id="12" name="Straight Connector 11">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7" name="Graphic 6" descr="User Network">
            <a:extLst>
              <a:ext uri="{FF2B5EF4-FFF2-40B4-BE49-F238E27FC236}">
                <a16:creationId xmlns:a16="http://schemas.microsoft.com/office/drawing/2014/main" id="{CF83C363-22E1-FE59-8478-4AEBF0ECB9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68669" y="1004724"/>
            <a:ext cx="4848551" cy="4848551"/>
          </a:xfrm>
          <a:prstGeom prst="rect">
            <a:avLst/>
          </a:prstGeom>
        </p:spPr>
      </p:pic>
    </p:spTree>
    <p:extLst>
      <p:ext uri="{BB962C8B-B14F-4D97-AF65-F5344CB8AC3E}">
        <p14:creationId xmlns:p14="http://schemas.microsoft.com/office/powerpoint/2010/main" val="2836674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0" name="Freeform: Shape 9">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5" name="Rectangle 14">
            <a:extLst>
              <a:ext uri="{FF2B5EF4-FFF2-40B4-BE49-F238E27FC236}">
                <a16:creationId xmlns:a16="http://schemas.microsoft.com/office/drawing/2014/main" id="{3D7AAEFC-156E-1144-8D57-FBE2CD3B6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152FE255-FF2A-9D09-67D7-A2D9611A11D4}"/>
              </a:ext>
            </a:extLst>
          </p:cNvPr>
          <p:cNvPicPr>
            <a:picLocks noGrp="1" noChangeAspect="1"/>
          </p:cNvPicPr>
          <p:nvPr>
            <p:ph idx="1"/>
          </p:nvPr>
        </p:nvPicPr>
        <p:blipFill rotWithShape="1">
          <a:blip r:embed="rId2"/>
          <a:srcRect l="-1189" t="364" r="-186" b="-1780"/>
          <a:stretch/>
        </p:blipFill>
        <p:spPr>
          <a:xfrm>
            <a:off x="749922" y="158487"/>
            <a:ext cx="10887997" cy="6539050"/>
          </a:xfrm>
          <a:prstGeom prst="rect">
            <a:avLst/>
          </a:prstGeom>
        </p:spPr>
      </p:pic>
      <p:sp>
        <p:nvSpPr>
          <p:cNvPr id="17" name="Freeform: Shape 16">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solidFill>
            <a:srgbClr val="00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F7D6B60-6E7D-D5E3-73AF-CFE0AA9DCA5E}"/>
              </a:ext>
            </a:extLst>
          </p:cNvPr>
          <p:cNvSpPr>
            <a:spLocks noGrp="1"/>
          </p:cNvSpPr>
          <p:nvPr>
            <p:ph type="title"/>
          </p:nvPr>
        </p:nvSpPr>
        <p:spPr>
          <a:xfrm>
            <a:off x="4521389" y="1826096"/>
            <a:ext cx="3149221" cy="2142699"/>
          </a:xfrm>
        </p:spPr>
        <p:txBody>
          <a:bodyPr vert="horz" lIns="91440" tIns="45720" rIns="91440" bIns="45720" rtlCol="0" anchor="b">
            <a:normAutofit/>
          </a:bodyPr>
          <a:lstStyle/>
          <a:p>
            <a:pPr algn="ctr"/>
            <a:r>
              <a:rPr lang="en-US" sz="3700">
                <a:solidFill>
                  <a:srgbClr val="FFFFFF"/>
                </a:solidFill>
              </a:rPr>
              <a:t>The Cisco PPDIOO Life-Cycle Approach</a:t>
            </a:r>
          </a:p>
        </p:txBody>
      </p:sp>
    </p:spTree>
    <p:extLst>
      <p:ext uri="{BB962C8B-B14F-4D97-AF65-F5344CB8AC3E}">
        <p14:creationId xmlns:p14="http://schemas.microsoft.com/office/powerpoint/2010/main" val="3860833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B281C1-4DB7-3AE1-A729-B15B27AECA05}"/>
              </a:ext>
            </a:extLst>
          </p:cNvPr>
          <p:cNvSpPr>
            <a:spLocks noGrp="1"/>
          </p:cNvSpPr>
          <p:nvPr>
            <p:ph type="title"/>
          </p:nvPr>
        </p:nvSpPr>
        <p:spPr>
          <a:xfrm>
            <a:off x="449180" y="243958"/>
            <a:ext cx="5520117" cy="1521532"/>
          </a:xfrm>
        </p:spPr>
        <p:txBody>
          <a:bodyPr anchor="ctr">
            <a:normAutofit/>
          </a:bodyPr>
          <a:lstStyle/>
          <a:p>
            <a:pPr algn="ctr">
              <a:lnSpc>
                <a:spcPct val="90000"/>
              </a:lnSpc>
            </a:pPr>
            <a:r>
              <a:rPr lang="en-US" sz="7200" dirty="0"/>
              <a:t>PPDIOO</a:t>
            </a:r>
          </a:p>
        </p:txBody>
      </p:sp>
      <p:sp>
        <p:nvSpPr>
          <p:cNvPr id="3" name="Content Placeholder 2">
            <a:extLst>
              <a:ext uri="{FF2B5EF4-FFF2-40B4-BE49-F238E27FC236}">
                <a16:creationId xmlns:a16="http://schemas.microsoft.com/office/drawing/2014/main" id="{D4C929A2-C148-7243-11BF-75E9549D6E91}"/>
              </a:ext>
            </a:extLst>
          </p:cNvPr>
          <p:cNvSpPr>
            <a:spLocks noGrp="1"/>
          </p:cNvSpPr>
          <p:nvPr>
            <p:ph idx="1"/>
          </p:nvPr>
        </p:nvSpPr>
        <p:spPr>
          <a:xfrm>
            <a:off x="449180" y="1874484"/>
            <a:ext cx="5646817" cy="4314815"/>
          </a:xfrm>
        </p:spPr>
        <p:txBody>
          <a:bodyPr anchor="t">
            <a:normAutofit lnSpcReduction="10000"/>
          </a:bodyPr>
          <a:lstStyle/>
          <a:p>
            <a:r>
              <a:rPr lang="en-US" sz="2800" dirty="0"/>
              <a:t>Stands for Prepare, Plan, Design, Implement, Operate, and Optimize.</a:t>
            </a:r>
          </a:p>
          <a:p>
            <a:r>
              <a:rPr lang="en-US" sz="2800" dirty="0"/>
              <a:t>The PPDIOO life-cycle approach is a network service’s life-cycle framework to help ensure that when the project is implemented the entire company will have everything it needs to operate and maintain the new network. </a:t>
            </a:r>
          </a:p>
        </p:txBody>
      </p:sp>
      <p:cxnSp>
        <p:nvCxnSpPr>
          <p:cNvPr id="12" name="Straight Connector 11">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7" name="Graphic 6" descr="Workflow">
            <a:extLst>
              <a:ext uri="{FF2B5EF4-FFF2-40B4-BE49-F238E27FC236}">
                <a16:creationId xmlns:a16="http://schemas.microsoft.com/office/drawing/2014/main" id="{A7CF12CD-B44F-0B54-EC82-308779FF74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68669" y="1004724"/>
            <a:ext cx="4848551" cy="4848551"/>
          </a:xfrm>
          <a:prstGeom prst="rect">
            <a:avLst/>
          </a:prstGeom>
        </p:spPr>
      </p:pic>
    </p:spTree>
    <p:extLst>
      <p:ext uri="{BB962C8B-B14F-4D97-AF65-F5344CB8AC3E}">
        <p14:creationId xmlns:p14="http://schemas.microsoft.com/office/powerpoint/2010/main" val="3824976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19EC5B12-9FF3-41FE-B789-2696F5195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A9A492-4347-6EFD-315B-E21D0C5C1FBA}"/>
              </a:ext>
            </a:extLst>
          </p:cNvPr>
          <p:cNvSpPr>
            <a:spLocks noGrp="1"/>
          </p:cNvSpPr>
          <p:nvPr>
            <p:ph type="title"/>
          </p:nvPr>
        </p:nvSpPr>
        <p:spPr>
          <a:xfrm>
            <a:off x="952500" y="1581462"/>
            <a:ext cx="2776531" cy="3687580"/>
          </a:xfrm>
        </p:spPr>
        <p:txBody>
          <a:bodyPr>
            <a:normAutofit/>
          </a:bodyPr>
          <a:lstStyle/>
          <a:p>
            <a:pPr algn="ctr"/>
            <a:r>
              <a:rPr lang="en-US" dirty="0"/>
              <a:t>PREPARE</a:t>
            </a:r>
          </a:p>
        </p:txBody>
      </p:sp>
      <p:cxnSp>
        <p:nvCxnSpPr>
          <p:cNvPr id="14" name="Straight Connector 10">
            <a:extLst>
              <a:ext uri="{FF2B5EF4-FFF2-40B4-BE49-F238E27FC236}">
                <a16:creationId xmlns:a16="http://schemas.microsoft.com/office/drawing/2014/main" id="{4FCEE13B-EFB1-46F2-BC11-110F05BFB6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9630" y="1852474"/>
            <a:ext cx="0" cy="3394558"/>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E177FCAA-8865-97E1-D3C0-0998F9B0187F}"/>
              </a:ext>
            </a:extLst>
          </p:cNvPr>
          <p:cNvGraphicFramePr>
            <a:graphicFrameLocks noGrp="1"/>
          </p:cNvGraphicFramePr>
          <p:nvPr>
            <p:ph idx="1"/>
            <p:extLst>
              <p:ext uri="{D42A27DB-BD31-4B8C-83A1-F6EECF244321}">
                <p14:modId xmlns:p14="http://schemas.microsoft.com/office/powerpoint/2010/main" val="629339250"/>
              </p:ext>
            </p:extLst>
          </p:nvPr>
        </p:nvGraphicFramePr>
        <p:xfrm>
          <a:off x="5214938" y="985838"/>
          <a:ext cx="6024561" cy="491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8867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2C82-82E4-AB15-F427-CC45D747E8FC}"/>
              </a:ext>
            </a:extLst>
          </p:cNvPr>
          <p:cNvSpPr>
            <a:spLocks noGrp="1"/>
          </p:cNvSpPr>
          <p:nvPr>
            <p:ph type="title"/>
          </p:nvPr>
        </p:nvSpPr>
        <p:spPr>
          <a:xfrm>
            <a:off x="1700105" y="0"/>
            <a:ext cx="9076329" cy="1064277"/>
          </a:xfrm>
        </p:spPr>
        <p:txBody>
          <a:bodyPr/>
          <a:lstStyle/>
          <a:p>
            <a:pPr algn="ctr"/>
            <a:r>
              <a:rPr lang="en-US" dirty="0"/>
              <a:t>PLAN</a:t>
            </a:r>
          </a:p>
        </p:txBody>
      </p:sp>
      <p:graphicFrame>
        <p:nvGraphicFramePr>
          <p:cNvPr id="6" name="Content Placeholder 2">
            <a:extLst>
              <a:ext uri="{FF2B5EF4-FFF2-40B4-BE49-F238E27FC236}">
                <a16:creationId xmlns:a16="http://schemas.microsoft.com/office/drawing/2014/main" id="{EF13414D-5D66-87A4-2354-90B4765D663F}"/>
              </a:ext>
            </a:extLst>
          </p:cNvPr>
          <p:cNvGraphicFramePr>
            <a:graphicFrameLocks noGrp="1"/>
          </p:cNvGraphicFramePr>
          <p:nvPr>
            <p:ph idx="1"/>
            <p:extLst>
              <p:ext uri="{D42A27DB-BD31-4B8C-83A1-F6EECF244321}">
                <p14:modId xmlns:p14="http://schemas.microsoft.com/office/powerpoint/2010/main" val="2844989748"/>
              </p:ext>
            </p:extLst>
          </p:nvPr>
        </p:nvGraphicFramePr>
        <p:xfrm>
          <a:off x="1251284" y="916960"/>
          <a:ext cx="9973972" cy="5671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7763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41AC345-EF35-499A-B575-4837FEF46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4" y="841778"/>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C071BDA1-F0B0-41DF-BC28-7DDA5D3CD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7" y="759617"/>
            <a:ext cx="4014345" cy="5291886"/>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9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32EE89-B796-0B08-CBBF-CD19B265DD2D}"/>
              </a:ext>
            </a:extLst>
          </p:cNvPr>
          <p:cNvSpPr>
            <a:spLocks noGrp="1"/>
          </p:cNvSpPr>
          <p:nvPr>
            <p:ph type="title"/>
          </p:nvPr>
        </p:nvSpPr>
        <p:spPr>
          <a:xfrm>
            <a:off x="1161142" y="2103197"/>
            <a:ext cx="3773713" cy="3866146"/>
          </a:xfrm>
        </p:spPr>
        <p:txBody>
          <a:bodyPr>
            <a:normAutofit/>
          </a:bodyPr>
          <a:lstStyle/>
          <a:p>
            <a:pPr algn="ctr"/>
            <a:r>
              <a:rPr lang="en-US" dirty="0"/>
              <a:t>DESIGN</a:t>
            </a:r>
          </a:p>
        </p:txBody>
      </p:sp>
      <p:graphicFrame>
        <p:nvGraphicFramePr>
          <p:cNvPr id="5" name="Content Placeholder 2">
            <a:extLst>
              <a:ext uri="{FF2B5EF4-FFF2-40B4-BE49-F238E27FC236}">
                <a16:creationId xmlns:a16="http://schemas.microsoft.com/office/drawing/2014/main" id="{1CBF00BA-45C5-11C3-F187-A7816A03B42B}"/>
              </a:ext>
            </a:extLst>
          </p:cNvPr>
          <p:cNvGraphicFramePr>
            <a:graphicFrameLocks noGrp="1"/>
          </p:cNvGraphicFramePr>
          <p:nvPr>
            <p:ph idx="1"/>
            <p:extLst>
              <p:ext uri="{D42A27DB-BD31-4B8C-83A1-F6EECF244321}">
                <p14:modId xmlns:p14="http://schemas.microsoft.com/office/powerpoint/2010/main" val="1947391928"/>
              </p:ext>
            </p:extLst>
          </p:nvPr>
        </p:nvGraphicFramePr>
        <p:xfrm>
          <a:off x="5123939" y="256674"/>
          <a:ext cx="6827429" cy="64168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4180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9942AD-8495-37C0-55D0-4B84C7B38CE0}"/>
              </a:ext>
            </a:extLst>
          </p:cNvPr>
          <p:cNvSpPr>
            <a:spLocks noGrp="1"/>
          </p:cNvSpPr>
          <p:nvPr>
            <p:ph type="title"/>
          </p:nvPr>
        </p:nvSpPr>
        <p:spPr>
          <a:xfrm>
            <a:off x="959994" y="943705"/>
            <a:ext cx="10287000" cy="1279329"/>
          </a:xfrm>
        </p:spPr>
        <p:txBody>
          <a:bodyPr>
            <a:normAutofit/>
          </a:bodyPr>
          <a:lstStyle/>
          <a:p>
            <a:pPr algn="ctr"/>
            <a:r>
              <a:rPr lang="en-US" dirty="0"/>
              <a:t>IMPLEMENT </a:t>
            </a:r>
          </a:p>
        </p:txBody>
      </p:sp>
      <p:cxnSp>
        <p:nvCxnSpPr>
          <p:cNvPr id="11" name="Straight Connector 10">
            <a:extLst>
              <a:ext uri="{FF2B5EF4-FFF2-40B4-BE49-F238E27FC236}">
                <a16:creationId xmlns:a16="http://schemas.microsoft.com/office/drawing/2014/main" id="{AB882E83-38EA-4A57-928E-B07CFAFB70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73574" y="2359560"/>
            <a:ext cx="7217448"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266FBBE-164C-A0C3-469D-95C286F351F7}"/>
              </a:ext>
            </a:extLst>
          </p:cNvPr>
          <p:cNvGraphicFramePr>
            <a:graphicFrameLocks noGrp="1"/>
          </p:cNvGraphicFramePr>
          <p:nvPr>
            <p:ph idx="1"/>
            <p:extLst>
              <p:ext uri="{D42A27DB-BD31-4B8C-83A1-F6EECF244321}">
                <p14:modId xmlns:p14="http://schemas.microsoft.com/office/powerpoint/2010/main" val="3271524339"/>
              </p:ext>
            </p:extLst>
          </p:nvPr>
        </p:nvGraphicFramePr>
        <p:xfrm>
          <a:off x="952500" y="2612192"/>
          <a:ext cx="10287000" cy="3772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7546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41AC345-EF35-499A-B575-4837FEF46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4" y="841778"/>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C071BDA1-F0B0-41DF-BC28-7DDA5D3CD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7" y="759617"/>
            <a:ext cx="4014345" cy="5291886"/>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9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4C98FF0-40A9-16AC-F559-1D9D138AB7BF}"/>
              </a:ext>
            </a:extLst>
          </p:cNvPr>
          <p:cNvSpPr>
            <a:spLocks noGrp="1"/>
          </p:cNvSpPr>
          <p:nvPr>
            <p:ph type="title"/>
          </p:nvPr>
        </p:nvSpPr>
        <p:spPr>
          <a:xfrm>
            <a:off x="1476531" y="2300991"/>
            <a:ext cx="3117954" cy="2878111"/>
          </a:xfrm>
        </p:spPr>
        <p:txBody>
          <a:bodyPr>
            <a:normAutofit/>
          </a:bodyPr>
          <a:lstStyle/>
          <a:p>
            <a:pPr algn="ctr"/>
            <a:r>
              <a:rPr lang="en-US" dirty="0"/>
              <a:t>OPERATE</a:t>
            </a:r>
            <a:endParaRPr lang="en-US"/>
          </a:p>
        </p:txBody>
      </p:sp>
      <p:graphicFrame>
        <p:nvGraphicFramePr>
          <p:cNvPr id="5" name="Content Placeholder 2">
            <a:extLst>
              <a:ext uri="{FF2B5EF4-FFF2-40B4-BE49-F238E27FC236}">
                <a16:creationId xmlns:a16="http://schemas.microsoft.com/office/drawing/2014/main" id="{679888E0-61A4-CC80-DFB7-7D8E1B5B1800}"/>
              </a:ext>
            </a:extLst>
          </p:cNvPr>
          <p:cNvGraphicFramePr>
            <a:graphicFrameLocks noGrp="1"/>
          </p:cNvGraphicFramePr>
          <p:nvPr>
            <p:ph idx="1"/>
            <p:extLst>
              <p:ext uri="{D42A27DB-BD31-4B8C-83A1-F6EECF244321}">
                <p14:modId xmlns:p14="http://schemas.microsoft.com/office/powerpoint/2010/main" val="576621790"/>
              </p:ext>
            </p:extLst>
          </p:nvPr>
        </p:nvGraphicFramePr>
        <p:xfrm>
          <a:off x="5123939" y="562000"/>
          <a:ext cx="6152410" cy="57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2859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41AC345-EF35-499A-B575-4837FEF46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4" y="841778"/>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C071BDA1-F0B0-41DF-BC28-7DDA5D3CD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7" y="759617"/>
            <a:ext cx="4014345" cy="5291886"/>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9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4FA4159-BEBD-3E1B-57FA-A9C6DDD3616D}"/>
              </a:ext>
            </a:extLst>
          </p:cNvPr>
          <p:cNvSpPr>
            <a:spLocks noGrp="1"/>
          </p:cNvSpPr>
          <p:nvPr>
            <p:ph type="title"/>
          </p:nvPr>
        </p:nvSpPr>
        <p:spPr>
          <a:xfrm>
            <a:off x="1476531" y="2300991"/>
            <a:ext cx="3117954" cy="2878111"/>
          </a:xfrm>
        </p:spPr>
        <p:txBody>
          <a:bodyPr>
            <a:normAutofit/>
          </a:bodyPr>
          <a:lstStyle/>
          <a:p>
            <a:pPr algn="ctr"/>
            <a:r>
              <a:rPr lang="en-US" dirty="0"/>
              <a:t>OPTIMIZE</a:t>
            </a:r>
            <a:endParaRPr lang="en-US"/>
          </a:p>
        </p:txBody>
      </p:sp>
      <p:graphicFrame>
        <p:nvGraphicFramePr>
          <p:cNvPr id="5" name="Content Placeholder 2">
            <a:extLst>
              <a:ext uri="{FF2B5EF4-FFF2-40B4-BE49-F238E27FC236}">
                <a16:creationId xmlns:a16="http://schemas.microsoft.com/office/drawing/2014/main" id="{941E6547-D541-DE79-E5B0-DCDA4E7B317D}"/>
              </a:ext>
            </a:extLst>
          </p:cNvPr>
          <p:cNvGraphicFramePr>
            <a:graphicFrameLocks noGrp="1"/>
          </p:cNvGraphicFramePr>
          <p:nvPr>
            <p:ph idx="1"/>
            <p:extLst>
              <p:ext uri="{D42A27DB-BD31-4B8C-83A1-F6EECF244321}">
                <p14:modId xmlns:p14="http://schemas.microsoft.com/office/powerpoint/2010/main" val="400098342"/>
              </p:ext>
            </p:extLst>
          </p:nvPr>
        </p:nvGraphicFramePr>
        <p:xfrm>
          <a:off x="5289174" y="336884"/>
          <a:ext cx="6598026" cy="6206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5542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1F32EBA-ED97-466E-8CFA-838258415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A97CE9-0A04-B099-31AA-2F04BC6B7BBC}"/>
              </a:ext>
            </a:extLst>
          </p:cNvPr>
          <p:cNvSpPr>
            <a:spLocks noGrp="1"/>
          </p:cNvSpPr>
          <p:nvPr>
            <p:ph type="title"/>
          </p:nvPr>
        </p:nvSpPr>
        <p:spPr>
          <a:xfrm>
            <a:off x="965200" y="120626"/>
            <a:ext cx="5130795" cy="1461778"/>
          </a:xfrm>
        </p:spPr>
        <p:txBody>
          <a:bodyPr>
            <a:normAutofit/>
          </a:bodyPr>
          <a:lstStyle/>
          <a:p>
            <a:r>
              <a:rPr lang="en-US" sz="4000" dirty="0"/>
              <a:t>Introduction to WAN</a:t>
            </a:r>
          </a:p>
        </p:txBody>
      </p:sp>
      <p:sp>
        <p:nvSpPr>
          <p:cNvPr id="3" name="Content Placeholder 2">
            <a:extLst>
              <a:ext uri="{FF2B5EF4-FFF2-40B4-BE49-F238E27FC236}">
                <a16:creationId xmlns:a16="http://schemas.microsoft.com/office/drawing/2014/main" id="{D50442F4-816D-D090-CEDB-F1B6C05F86B3}"/>
              </a:ext>
            </a:extLst>
          </p:cNvPr>
          <p:cNvSpPr>
            <a:spLocks noGrp="1"/>
          </p:cNvSpPr>
          <p:nvPr>
            <p:ph idx="1"/>
          </p:nvPr>
        </p:nvSpPr>
        <p:spPr>
          <a:xfrm>
            <a:off x="496824" y="1343254"/>
            <a:ext cx="5908682" cy="5154966"/>
          </a:xfrm>
        </p:spPr>
        <p:txBody>
          <a:bodyPr>
            <a:normAutofit/>
          </a:bodyPr>
          <a:lstStyle/>
          <a:p>
            <a:r>
              <a:rPr lang="en-US" sz="1800" dirty="0"/>
              <a:t>Our own networks are called LANs (Local Area Network). We own and operate these networks. It’s called a “local” area network since all devices that make up the LAN are close to each other. Perhaps in one building or a few buildings close to each other (called a campus).</a:t>
            </a:r>
          </a:p>
          <a:p>
            <a:endParaRPr lang="en-US" sz="1800" dirty="0"/>
          </a:p>
          <a:p>
            <a:r>
              <a:rPr lang="en-US" sz="1800" dirty="0"/>
              <a:t>When we need access to other remote networks, connect two LANs together or give others access to our LAN, we need a WAN (Wide Area Network).  As the name implies, WANs cover large geographical areas. This could be a network between two cities or as large as the Internet.</a:t>
            </a:r>
          </a:p>
          <a:p>
            <a:endParaRPr lang="en-US" sz="1800" dirty="0"/>
          </a:p>
          <a:p>
            <a:r>
              <a:rPr lang="en-US" sz="1800" dirty="0"/>
              <a:t>WANs are operated by companies like phone/cable companies, service providers, or satellite companies. They build large networks that span entire cities or regions and lease the right to use their networks to their customers.</a:t>
            </a:r>
          </a:p>
        </p:txBody>
      </p:sp>
      <p:sp>
        <p:nvSpPr>
          <p:cNvPr id="19" name="Freeform: Shape 18">
            <a:extLst>
              <a:ext uri="{FF2B5EF4-FFF2-40B4-BE49-F238E27FC236}">
                <a16:creationId xmlns:a16="http://schemas.microsoft.com/office/drawing/2014/main" id="{62A38935-BB53-4DF7-A56E-48DD25B685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1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4 h 5154967"/>
              <a:gd name="connsiteX37" fmla="*/ 1625714 w 6184806"/>
              <a:gd name="connsiteY37" fmla="*/ 109244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1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Network">
            <a:extLst>
              <a:ext uri="{FF2B5EF4-FFF2-40B4-BE49-F238E27FC236}">
                <a16:creationId xmlns:a16="http://schemas.microsoft.com/office/drawing/2014/main" id="{81C99B52-3995-D4A3-AE56-9282AF6A8E3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5330" y="2105470"/>
            <a:ext cx="3217333" cy="3217333"/>
          </a:xfrm>
          <a:prstGeom prst="rect">
            <a:avLst/>
          </a:prstGeom>
        </p:spPr>
      </p:pic>
    </p:spTree>
    <p:extLst>
      <p:ext uri="{BB962C8B-B14F-4D97-AF65-F5344CB8AC3E}">
        <p14:creationId xmlns:p14="http://schemas.microsoft.com/office/powerpoint/2010/main" val="2045028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602B4DA-66EB-8395-49F6-D2B1C0CB8887}"/>
              </a:ext>
            </a:extLst>
          </p:cNvPr>
          <p:cNvSpPr>
            <a:spLocks noGrp="1"/>
          </p:cNvSpPr>
          <p:nvPr>
            <p:ph idx="1"/>
          </p:nvPr>
        </p:nvSpPr>
        <p:spPr>
          <a:xfrm>
            <a:off x="112295" y="112295"/>
            <a:ext cx="5983704" cy="6745705"/>
          </a:xfrm>
        </p:spPr>
        <p:txBody>
          <a:bodyPr anchor="t">
            <a:normAutofit/>
          </a:bodyPr>
          <a:lstStyle/>
          <a:p>
            <a:pPr marL="0" indent="0">
              <a:lnSpc>
                <a:spcPct val="100000"/>
              </a:lnSpc>
              <a:buNone/>
            </a:pPr>
            <a:r>
              <a:rPr lang="en-US" sz="2200" dirty="0"/>
              <a:t>A good, solid implementation plan should include the following items:</a:t>
            </a:r>
          </a:p>
          <a:p>
            <a:pPr marL="560070" lvl="1" indent="-285750">
              <a:lnSpc>
                <a:spcPct val="100000"/>
              </a:lnSpc>
              <a:buFont typeface="Arial" panose="020B0604020202020204" pitchFamily="34" charset="0"/>
              <a:buChar char="•"/>
            </a:pPr>
            <a:r>
              <a:rPr lang="en-US" sz="2200" dirty="0"/>
              <a:t>A checklist of tasks that need to be completed</a:t>
            </a:r>
          </a:p>
          <a:p>
            <a:pPr marL="560070" lvl="1" indent="-285750">
              <a:lnSpc>
                <a:spcPct val="100000"/>
              </a:lnSpc>
              <a:buFont typeface="Arial" panose="020B0604020202020204" pitchFamily="34" charset="0"/>
              <a:buChar char="•"/>
            </a:pPr>
            <a:r>
              <a:rPr lang="en-US" sz="2200" dirty="0"/>
              <a:t>A list of tools and resources needed</a:t>
            </a:r>
          </a:p>
          <a:p>
            <a:pPr marL="560070" lvl="1" indent="-285750">
              <a:lnSpc>
                <a:spcPct val="100000"/>
              </a:lnSpc>
              <a:buFont typeface="Arial" panose="020B0604020202020204" pitchFamily="34" charset="0"/>
              <a:buChar char="•"/>
            </a:pPr>
            <a:r>
              <a:rPr lang="en-US" sz="2200" dirty="0"/>
              <a:t>The schedule of work, coordinated with all needed resources</a:t>
            </a:r>
          </a:p>
          <a:p>
            <a:pPr marL="560070" lvl="1" indent="-285750">
              <a:lnSpc>
                <a:spcPct val="100000"/>
              </a:lnSpc>
              <a:buFont typeface="Arial" panose="020B0604020202020204" pitchFamily="34" charset="0"/>
              <a:buChar char="•"/>
            </a:pPr>
            <a:r>
              <a:rPr lang="en-US" sz="2200" dirty="0"/>
              <a:t>The actual device configurations</a:t>
            </a:r>
          </a:p>
          <a:p>
            <a:pPr marL="560070" lvl="1" indent="-285750">
              <a:lnSpc>
                <a:spcPct val="100000"/>
              </a:lnSpc>
              <a:buFont typeface="Arial" panose="020B0604020202020204" pitchFamily="34" charset="0"/>
              <a:buChar char="•"/>
            </a:pPr>
            <a:r>
              <a:rPr lang="en-US" sz="2200" dirty="0"/>
              <a:t>Documented verification processes and tests</a:t>
            </a:r>
          </a:p>
          <a:p>
            <a:pPr marL="560070" lvl="1" indent="-285750">
              <a:lnSpc>
                <a:spcPct val="100000"/>
              </a:lnSpc>
              <a:buFont typeface="Arial" panose="020B0604020202020204" pitchFamily="34" charset="0"/>
              <a:buChar char="•"/>
            </a:pPr>
            <a:r>
              <a:rPr lang="en-US" sz="2200" dirty="0"/>
              <a:t>A fallback or back-out plan</a:t>
            </a:r>
          </a:p>
          <a:p>
            <a:pPr marL="560070" lvl="1" indent="-285750">
              <a:lnSpc>
                <a:spcPct val="100000"/>
              </a:lnSpc>
              <a:buFont typeface="Arial" panose="020B0604020202020204" pitchFamily="34" charset="0"/>
              <a:buChar char="•"/>
            </a:pPr>
            <a:endParaRPr lang="en-US" sz="2200" dirty="0"/>
          </a:p>
          <a:p>
            <a:pPr lvl="1">
              <a:lnSpc>
                <a:spcPct val="100000"/>
              </a:lnSpc>
            </a:pPr>
            <a:r>
              <a:rPr lang="en-US" sz="2200" dirty="0"/>
              <a:t>It is important to create a checklist of the tasks that need to be completed and to check off each one following completion. This ensures that all tasks are completed and have been verified correctly. If you do not create a checklist, you may miss one or two steps, which may result in an unsuccessful implementation or unnecessary troubleshooting during the implementation.</a:t>
            </a:r>
          </a:p>
          <a:p>
            <a:pPr lvl="1">
              <a:lnSpc>
                <a:spcPct val="100000"/>
              </a:lnSpc>
            </a:pPr>
            <a:endParaRPr lang="en-US" sz="1100" dirty="0"/>
          </a:p>
          <a:p>
            <a:pPr lvl="1">
              <a:lnSpc>
                <a:spcPct val="100000"/>
              </a:lnSpc>
            </a:pPr>
            <a:endParaRPr lang="en-US" sz="1100" dirty="0"/>
          </a:p>
        </p:txBody>
      </p:sp>
      <p:cxnSp>
        <p:nvCxnSpPr>
          <p:cNvPr id="12" name="Straight Connector 11">
            <a:extLst>
              <a:ext uri="{FF2B5EF4-FFF2-40B4-BE49-F238E27FC236}">
                <a16:creationId xmlns:a16="http://schemas.microsoft.com/office/drawing/2014/main" id="{49151340-7EF2-0647-A719-394EFC3A18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874484"/>
            <a:ext cx="0" cy="3394558"/>
          </a:xfrm>
          <a:prstGeom prst="line">
            <a:avLst/>
          </a:prstGeom>
          <a:ln w="25400" cap="rnd">
            <a:solidFill>
              <a:schemeClr val="bg2">
                <a:lumMod val="75000"/>
                <a:alpha val="65000"/>
              </a:schemeClr>
            </a:solidFill>
            <a:prstDash val="sysDot"/>
            <a:round/>
          </a:ln>
        </p:spPr>
        <p:style>
          <a:lnRef idx="1">
            <a:schemeClr val="accent1"/>
          </a:lnRef>
          <a:fillRef idx="0">
            <a:schemeClr val="accent1"/>
          </a:fillRef>
          <a:effectRef idx="0">
            <a:schemeClr val="accent1"/>
          </a:effectRef>
          <a:fontRef idx="minor">
            <a:schemeClr val="tx1"/>
          </a:fontRef>
        </p:style>
      </p:cxnSp>
      <p:pic>
        <p:nvPicPr>
          <p:cNvPr id="7" name="Graphic 6" descr="Check List">
            <a:extLst>
              <a:ext uri="{FF2B5EF4-FFF2-40B4-BE49-F238E27FC236}">
                <a16:creationId xmlns:a16="http://schemas.microsoft.com/office/drawing/2014/main" id="{59446799-822F-8D30-14CF-0FB53DC3B1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08294" y="558510"/>
            <a:ext cx="5740980" cy="5740980"/>
          </a:xfrm>
          <a:prstGeom prst="rect">
            <a:avLst/>
          </a:prstGeom>
        </p:spPr>
      </p:pic>
    </p:spTree>
    <p:extLst>
      <p:ext uri="{BB962C8B-B14F-4D97-AF65-F5344CB8AC3E}">
        <p14:creationId xmlns:p14="http://schemas.microsoft.com/office/powerpoint/2010/main" val="442967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0" name="Freeform: Shape 9">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5" name="Rectangle 14">
            <a:extLst>
              <a:ext uri="{FF2B5EF4-FFF2-40B4-BE49-F238E27FC236}">
                <a16:creationId xmlns:a16="http://schemas.microsoft.com/office/drawing/2014/main" id="{FED6D074-A5E9-4040-9A92-7CD5F68AC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question mark">
            <a:extLst>
              <a:ext uri="{FF2B5EF4-FFF2-40B4-BE49-F238E27FC236}">
                <a16:creationId xmlns:a16="http://schemas.microsoft.com/office/drawing/2014/main" id="{DA5B1E37-0247-A248-918B-53C04A33CACA}"/>
              </a:ext>
            </a:extLst>
          </p:cNvPr>
          <p:cNvPicPr>
            <a:picLocks noChangeAspect="1"/>
          </p:cNvPicPr>
          <p:nvPr/>
        </p:nvPicPr>
        <p:blipFill rotWithShape="1">
          <a:blip r:embed="rId2"/>
          <a:srcRect b="6250"/>
          <a:stretch/>
        </p:blipFill>
        <p:spPr>
          <a:xfrm>
            <a:off x="20" y="10"/>
            <a:ext cx="12191979" cy="6857989"/>
          </a:xfrm>
          <a:prstGeom prst="rect">
            <a:avLst/>
          </a:prstGeom>
        </p:spPr>
      </p:pic>
      <p:sp>
        <p:nvSpPr>
          <p:cNvPr id="17" name="Rectangle 16">
            <a:extLst>
              <a:ext uri="{FF2B5EF4-FFF2-40B4-BE49-F238E27FC236}">
                <a16:creationId xmlns:a16="http://schemas.microsoft.com/office/drawing/2014/main" id="{C364144C-8BB1-450F-812B-D7D09A795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2000" cy="4604516"/>
          </a:xfrm>
          <a:prstGeom prst="rect">
            <a:avLst/>
          </a:prstGeom>
          <a:gradFill>
            <a:gsLst>
              <a:gs pos="7000">
                <a:srgbClr val="000000">
                  <a:alpha val="0"/>
                </a:srgbClr>
              </a:gs>
              <a:gs pos="56000">
                <a:srgbClr val="000000">
                  <a:alpha val="56000"/>
                </a:srgbClr>
              </a:gs>
              <a:gs pos="100000">
                <a:srgbClr val="000000">
                  <a:alpha val="63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61AA67-2876-E7EC-0337-82BE22AA486A}"/>
              </a:ext>
            </a:extLst>
          </p:cNvPr>
          <p:cNvSpPr>
            <a:spLocks noGrp="1"/>
          </p:cNvSpPr>
          <p:nvPr>
            <p:ph type="title"/>
          </p:nvPr>
        </p:nvSpPr>
        <p:spPr>
          <a:xfrm>
            <a:off x="2101755" y="617839"/>
            <a:ext cx="7983941" cy="1190874"/>
          </a:xfrm>
        </p:spPr>
        <p:txBody>
          <a:bodyPr vert="horz" lIns="91440" tIns="45720" rIns="91440" bIns="45720" rtlCol="0" anchor="b">
            <a:normAutofit/>
          </a:bodyPr>
          <a:lstStyle/>
          <a:p>
            <a:pPr algn="ctr"/>
            <a:r>
              <a:rPr lang="en-US" sz="4400" dirty="0">
                <a:solidFill>
                  <a:srgbClr val="FFFFFF"/>
                </a:solidFill>
              </a:rPr>
              <a:t>QUESTIONS</a:t>
            </a:r>
          </a:p>
        </p:txBody>
      </p:sp>
    </p:spTree>
    <p:extLst>
      <p:ext uri="{BB962C8B-B14F-4D97-AF65-F5344CB8AC3E}">
        <p14:creationId xmlns:p14="http://schemas.microsoft.com/office/powerpoint/2010/main" val="1244670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EC5B12-9FF3-41FE-B789-2696F5195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38819D-2347-0B9F-C8CC-AD335306EA32}"/>
              </a:ext>
            </a:extLst>
          </p:cNvPr>
          <p:cNvSpPr>
            <a:spLocks noGrp="1"/>
          </p:cNvSpPr>
          <p:nvPr>
            <p:ph type="title"/>
          </p:nvPr>
        </p:nvSpPr>
        <p:spPr>
          <a:xfrm>
            <a:off x="952500" y="1581462"/>
            <a:ext cx="2776531" cy="3687580"/>
          </a:xfrm>
        </p:spPr>
        <p:txBody>
          <a:bodyPr>
            <a:normAutofit/>
          </a:bodyPr>
          <a:lstStyle/>
          <a:p>
            <a:pPr algn="ctr"/>
            <a:r>
              <a:rPr lang="en-US" dirty="0"/>
              <a:t>IIN</a:t>
            </a:r>
            <a:endParaRPr lang="en-US"/>
          </a:p>
        </p:txBody>
      </p:sp>
      <p:cxnSp>
        <p:nvCxnSpPr>
          <p:cNvPr id="11" name="Straight Connector 10">
            <a:extLst>
              <a:ext uri="{FF2B5EF4-FFF2-40B4-BE49-F238E27FC236}">
                <a16:creationId xmlns:a16="http://schemas.microsoft.com/office/drawing/2014/main" id="{4FCEE13B-EFB1-46F2-BC11-110F05BFB6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9630" y="1852474"/>
            <a:ext cx="0" cy="3394558"/>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634BF1F-B7AE-FE7F-2A4A-86DB7499BDC6}"/>
              </a:ext>
            </a:extLst>
          </p:cNvPr>
          <p:cNvGraphicFramePr>
            <a:graphicFrameLocks noGrp="1"/>
          </p:cNvGraphicFramePr>
          <p:nvPr>
            <p:ph idx="1"/>
            <p:extLst>
              <p:ext uri="{D42A27DB-BD31-4B8C-83A1-F6EECF244321}">
                <p14:modId xmlns:p14="http://schemas.microsoft.com/office/powerpoint/2010/main" val="3988563072"/>
              </p:ext>
            </p:extLst>
          </p:nvPr>
        </p:nvGraphicFramePr>
        <p:xfrm>
          <a:off x="5214938" y="985838"/>
          <a:ext cx="6024561" cy="491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2191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C5B6BED6-EF4E-B105-E181-A208A6EDFC9E}"/>
              </a:ext>
            </a:extLst>
          </p:cNvPr>
          <p:cNvGraphicFramePr>
            <a:graphicFrameLocks noGrp="1"/>
          </p:cNvGraphicFramePr>
          <p:nvPr>
            <p:ph idx="1"/>
            <p:extLst>
              <p:ext uri="{D42A27DB-BD31-4B8C-83A1-F6EECF244321}">
                <p14:modId xmlns:p14="http://schemas.microsoft.com/office/powerpoint/2010/main" val="2689220478"/>
              </p:ext>
            </p:extLst>
          </p:nvPr>
        </p:nvGraphicFramePr>
        <p:xfrm>
          <a:off x="1249441" y="305454"/>
          <a:ext cx="11455905" cy="6247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7095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EC5B12-9FF3-41FE-B789-2696F5195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31740A-24D8-5DB2-A451-8887CF55FC3F}"/>
              </a:ext>
            </a:extLst>
          </p:cNvPr>
          <p:cNvSpPr>
            <a:spLocks noGrp="1"/>
          </p:cNvSpPr>
          <p:nvPr>
            <p:ph type="title"/>
          </p:nvPr>
        </p:nvSpPr>
        <p:spPr>
          <a:xfrm>
            <a:off x="952500" y="1581462"/>
            <a:ext cx="2776531" cy="3687580"/>
          </a:xfrm>
        </p:spPr>
        <p:txBody>
          <a:bodyPr>
            <a:normAutofit/>
          </a:bodyPr>
          <a:lstStyle/>
          <a:p>
            <a:pPr algn="ctr"/>
            <a:r>
              <a:rPr lang="en-US" dirty="0"/>
              <a:t>SONA</a:t>
            </a:r>
          </a:p>
        </p:txBody>
      </p:sp>
      <p:cxnSp>
        <p:nvCxnSpPr>
          <p:cNvPr id="12" name="Straight Connector 11">
            <a:extLst>
              <a:ext uri="{FF2B5EF4-FFF2-40B4-BE49-F238E27FC236}">
                <a16:creationId xmlns:a16="http://schemas.microsoft.com/office/drawing/2014/main" id="{4FCEE13B-EFB1-46F2-BC11-110F05BFB6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9630" y="1852474"/>
            <a:ext cx="0" cy="3394558"/>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A7595E0-A4F4-4A4D-8798-9605901C3C4B}"/>
              </a:ext>
            </a:extLst>
          </p:cNvPr>
          <p:cNvGraphicFramePr>
            <a:graphicFrameLocks noGrp="1"/>
          </p:cNvGraphicFramePr>
          <p:nvPr>
            <p:ph idx="1"/>
            <p:extLst>
              <p:ext uri="{D42A27DB-BD31-4B8C-83A1-F6EECF244321}">
                <p14:modId xmlns:p14="http://schemas.microsoft.com/office/powerpoint/2010/main" val="2984443315"/>
              </p:ext>
            </p:extLst>
          </p:nvPr>
        </p:nvGraphicFramePr>
        <p:xfrm>
          <a:off x="5214938" y="985838"/>
          <a:ext cx="6024561" cy="491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2492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B882E83-38EA-4A57-928E-B07CFAFB70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73574" y="2359560"/>
            <a:ext cx="7217448"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6" name="Content Placeholder 2">
            <a:extLst>
              <a:ext uri="{FF2B5EF4-FFF2-40B4-BE49-F238E27FC236}">
                <a16:creationId xmlns:a16="http://schemas.microsoft.com/office/drawing/2014/main" id="{C5B6BED6-EF4E-B105-E181-A208A6EDFC9E}"/>
              </a:ext>
            </a:extLst>
          </p:cNvPr>
          <p:cNvGraphicFramePr>
            <a:graphicFrameLocks noGrp="1"/>
          </p:cNvGraphicFramePr>
          <p:nvPr>
            <p:ph idx="1"/>
            <p:extLst>
              <p:ext uri="{D42A27DB-BD31-4B8C-83A1-F6EECF244321}">
                <p14:modId xmlns:p14="http://schemas.microsoft.com/office/powerpoint/2010/main" val="3398498581"/>
              </p:ext>
            </p:extLst>
          </p:nvPr>
        </p:nvGraphicFramePr>
        <p:xfrm>
          <a:off x="1249441" y="305454"/>
          <a:ext cx="11455905" cy="62470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4237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D18EA-1494-CA6E-016D-DD76F921A27B}"/>
              </a:ext>
            </a:extLst>
          </p:cNvPr>
          <p:cNvSpPr>
            <a:spLocks noGrp="1"/>
          </p:cNvSpPr>
          <p:nvPr>
            <p:ph type="title"/>
          </p:nvPr>
        </p:nvSpPr>
        <p:spPr>
          <a:xfrm>
            <a:off x="2152983" y="427449"/>
            <a:ext cx="6703849" cy="1064277"/>
          </a:xfrm>
        </p:spPr>
        <p:txBody>
          <a:bodyPr/>
          <a:lstStyle/>
          <a:p>
            <a:r>
              <a:rPr lang="en-US" dirty="0"/>
              <a:t>The Hierarchical Design Model</a:t>
            </a:r>
          </a:p>
        </p:txBody>
      </p:sp>
      <p:sp>
        <p:nvSpPr>
          <p:cNvPr id="3" name="Content Placeholder 2">
            <a:extLst>
              <a:ext uri="{FF2B5EF4-FFF2-40B4-BE49-F238E27FC236}">
                <a16:creationId xmlns:a16="http://schemas.microsoft.com/office/drawing/2014/main" id="{268974F7-F421-AAB8-D8FE-87D34FCD53BB}"/>
              </a:ext>
            </a:extLst>
          </p:cNvPr>
          <p:cNvSpPr>
            <a:spLocks noGrp="1"/>
          </p:cNvSpPr>
          <p:nvPr>
            <p:ph idx="1"/>
          </p:nvPr>
        </p:nvSpPr>
        <p:spPr>
          <a:xfrm>
            <a:off x="1557835" y="2168047"/>
            <a:ext cx="9076329" cy="3650155"/>
          </a:xfrm>
        </p:spPr>
        <p:txBody>
          <a:bodyPr>
            <a:normAutofit/>
          </a:bodyPr>
          <a:lstStyle/>
          <a:p>
            <a:r>
              <a:rPr lang="en-US" sz="2800" dirty="0"/>
              <a:t>The hierarchical model follows the same basic concept as the OSI Reference Model, which is layering.</a:t>
            </a:r>
          </a:p>
          <a:p>
            <a:r>
              <a:rPr lang="en-US" sz="2800" dirty="0"/>
              <a:t>Each layer is responsible for a particular function, or sets of functions, a layered approach simplifies the tasks required for hosts to communicate, as well as other basic networking tasks such as troubleshooting connectivity issues between the hosts. </a:t>
            </a:r>
          </a:p>
          <a:p>
            <a:r>
              <a:rPr lang="en-US" sz="2800" dirty="0"/>
              <a:t>The LAN hierarchical model is no different.</a:t>
            </a:r>
          </a:p>
        </p:txBody>
      </p:sp>
    </p:spTree>
    <p:extLst>
      <p:ext uri="{BB962C8B-B14F-4D97-AF65-F5344CB8AC3E}">
        <p14:creationId xmlns:p14="http://schemas.microsoft.com/office/powerpoint/2010/main" val="535248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EC5B12-9FF3-41FE-B789-2696F5195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7B37F2-23ED-06AA-CE23-E09023898E7C}"/>
              </a:ext>
            </a:extLst>
          </p:cNvPr>
          <p:cNvSpPr>
            <a:spLocks noGrp="1"/>
          </p:cNvSpPr>
          <p:nvPr>
            <p:ph type="title"/>
          </p:nvPr>
        </p:nvSpPr>
        <p:spPr>
          <a:xfrm>
            <a:off x="952500" y="1581462"/>
            <a:ext cx="2776531" cy="3687580"/>
          </a:xfrm>
        </p:spPr>
        <p:txBody>
          <a:bodyPr>
            <a:normAutofit/>
          </a:bodyPr>
          <a:lstStyle/>
          <a:p>
            <a:pPr algn="ctr">
              <a:lnSpc>
                <a:spcPct val="90000"/>
              </a:lnSpc>
            </a:pPr>
            <a:r>
              <a:rPr lang="en-US" sz="3700"/>
              <a:t>The LAN hierarchical model is comprised of the following three layers:</a:t>
            </a:r>
            <a:br>
              <a:rPr lang="en-US" sz="3700"/>
            </a:br>
            <a:endParaRPr lang="en-US" sz="3700"/>
          </a:p>
        </p:txBody>
      </p:sp>
      <p:cxnSp>
        <p:nvCxnSpPr>
          <p:cNvPr id="11" name="Straight Connector 10">
            <a:extLst>
              <a:ext uri="{FF2B5EF4-FFF2-40B4-BE49-F238E27FC236}">
                <a16:creationId xmlns:a16="http://schemas.microsoft.com/office/drawing/2014/main" id="{4FCEE13B-EFB1-46F2-BC11-110F05BFB6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9630" y="1852474"/>
            <a:ext cx="0" cy="3394558"/>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0264F62-C779-BC1D-F7DE-0251BF119214}"/>
              </a:ext>
            </a:extLst>
          </p:cNvPr>
          <p:cNvGraphicFramePr>
            <a:graphicFrameLocks noGrp="1"/>
          </p:cNvGraphicFramePr>
          <p:nvPr>
            <p:ph idx="1"/>
            <p:extLst>
              <p:ext uri="{D42A27DB-BD31-4B8C-83A1-F6EECF244321}">
                <p14:modId xmlns:p14="http://schemas.microsoft.com/office/powerpoint/2010/main" val="1393558956"/>
              </p:ext>
            </p:extLst>
          </p:nvPr>
        </p:nvGraphicFramePr>
        <p:xfrm>
          <a:off x="5214938" y="985838"/>
          <a:ext cx="6024561" cy="491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77201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EC5B12-9FF3-41FE-B789-2696F5195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EB24A0-18A5-E414-78B8-AE71E2A6C747}"/>
              </a:ext>
            </a:extLst>
          </p:cNvPr>
          <p:cNvSpPr>
            <a:spLocks noGrp="1"/>
          </p:cNvSpPr>
          <p:nvPr>
            <p:ph type="title"/>
          </p:nvPr>
        </p:nvSpPr>
        <p:spPr>
          <a:xfrm>
            <a:off x="952500" y="1581462"/>
            <a:ext cx="2776531" cy="3687580"/>
          </a:xfrm>
        </p:spPr>
        <p:txBody>
          <a:bodyPr>
            <a:normAutofit/>
          </a:bodyPr>
          <a:lstStyle/>
          <a:p>
            <a:pPr algn="ctr"/>
            <a:r>
              <a:rPr lang="en-US" dirty="0"/>
              <a:t>CORE</a:t>
            </a:r>
            <a:br>
              <a:rPr lang="en-US" dirty="0"/>
            </a:br>
            <a:r>
              <a:rPr lang="en-US" dirty="0"/>
              <a:t>LAYER </a:t>
            </a:r>
          </a:p>
        </p:txBody>
      </p:sp>
      <p:cxnSp>
        <p:nvCxnSpPr>
          <p:cNvPr id="11" name="Straight Connector 10">
            <a:extLst>
              <a:ext uri="{FF2B5EF4-FFF2-40B4-BE49-F238E27FC236}">
                <a16:creationId xmlns:a16="http://schemas.microsoft.com/office/drawing/2014/main" id="{4FCEE13B-EFB1-46F2-BC11-110F05BFB6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9630" y="1852474"/>
            <a:ext cx="0" cy="3394558"/>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BBD7709-264E-C246-CDEA-9C5A08A0C02E}"/>
              </a:ext>
            </a:extLst>
          </p:cNvPr>
          <p:cNvGraphicFramePr>
            <a:graphicFrameLocks noGrp="1"/>
          </p:cNvGraphicFramePr>
          <p:nvPr>
            <p:ph idx="1"/>
            <p:extLst>
              <p:ext uri="{D42A27DB-BD31-4B8C-83A1-F6EECF244321}">
                <p14:modId xmlns:p14="http://schemas.microsoft.com/office/powerpoint/2010/main" val="1264235598"/>
              </p:ext>
            </p:extLst>
          </p:nvPr>
        </p:nvGraphicFramePr>
        <p:xfrm>
          <a:off x="5214938" y="985838"/>
          <a:ext cx="6024561" cy="491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5302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75331-8F20-8880-A6CC-7FF0821C1173}"/>
              </a:ext>
            </a:extLst>
          </p:cNvPr>
          <p:cNvSpPr>
            <a:spLocks noGrp="1"/>
          </p:cNvSpPr>
          <p:nvPr>
            <p:ph type="title"/>
          </p:nvPr>
        </p:nvSpPr>
        <p:spPr>
          <a:xfrm>
            <a:off x="959994" y="5014210"/>
            <a:ext cx="10287000" cy="1049309"/>
          </a:xfrm>
        </p:spPr>
        <p:txBody>
          <a:bodyPr>
            <a:normAutofit fontScale="90000"/>
          </a:bodyPr>
          <a:lstStyle/>
          <a:p>
            <a:pPr algn="ctr"/>
            <a:r>
              <a:rPr lang="en-US" dirty="0"/>
              <a:t>DISTRIBUTION</a:t>
            </a:r>
            <a:br>
              <a:rPr lang="en-US" dirty="0"/>
            </a:br>
            <a:r>
              <a:rPr lang="en-US" dirty="0"/>
              <a:t>LAYER</a:t>
            </a:r>
          </a:p>
        </p:txBody>
      </p:sp>
      <p:cxnSp>
        <p:nvCxnSpPr>
          <p:cNvPr id="18" name="Straight Connector 17">
            <a:extLst>
              <a:ext uri="{FF2B5EF4-FFF2-40B4-BE49-F238E27FC236}">
                <a16:creationId xmlns:a16="http://schemas.microsoft.com/office/drawing/2014/main" id="{AB882E83-38EA-4A57-928E-B07CFAFB70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73574" y="4661227"/>
            <a:ext cx="7217448"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BD6380B-0A54-F0FD-6CEF-D4E34EAC48F5}"/>
              </a:ext>
            </a:extLst>
          </p:cNvPr>
          <p:cNvGraphicFramePr>
            <a:graphicFrameLocks noGrp="1"/>
          </p:cNvGraphicFramePr>
          <p:nvPr>
            <p:ph idx="1"/>
            <p:extLst>
              <p:ext uri="{D42A27DB-BD31-4B8C-83A1-F6EECF244321}">
                <p14:modId xmlns:p14="http://schemas.microsoft.com/office/powerpoint/2010/main" val="785159672"/>
              </p:ext>
            </p:extLst>
          </p:nvPr>
        </p:nvGraphicFramePr>
        <p:xfrm>
          <a:off x="224589" y="192530"/>
          <a:ext cx="11726779" cy="44686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0877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9D902CC-C51C-0CC4-7834-242E938242FF}"/>
              </a:ext>
            </a:extLst>
          </p:cNvPr>
          <p:cNvSpPr>
            <a:spLocks noGrp="1"/>
          </p:cNvSpPr>
          <p:nvPr>
            <p:ph type="title"/>
          </p:nvPr>
        </p:nvSpPr>
        <p:spPr>
          <a:xfrm>
            <a:off x="838200" y="365125"/>
            <a:ext cx="10515600" cy="1325563"/>
          </a:xfrm>
        </p:spPr>
        <p:txBody>
          <a:bodyPr>
            <a:normAutofit/>
          </a:bodyPr>
          <a:lstStyle/>
          <a:p>
            <a:r>
              <a:rPr lang="en-US" sz="5400" dirty="0"/>
              <a:t>WAN Technologies </a:t>
            </a:r>
          </a:p>
        </p:txBody>
      </p:sp>
      <p:sp>
        <p:nvSpPr>
          <p:cNvPr id="2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A9E7EB65-66E4-6F6D-5858-0140B3A16A2F}"/>
              </a:ext>
            </a:extLst>
          </p:cNvPr>
          <p:cNvGraphicFramePr>
            <a:graphicFrameLocks noGrp="1"/>
          </p:cNvGraphicFramePr>
          <p:nvPr>
            <p:ph idx="1"/>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9814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7C80B9C-CCB9-42D2-B7D6-BDA09F3EA8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8C28122-AA8C-48D4-93E8-7C0082B688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5515" y="2926447"/>
            <a:ext cx="2576701" cy="3931552"/>
          </a:xfrm>
          <a:custGeom>
            <a:avLst/>
            <a:gdLst>
              <a:gd name="connsiteX0" fmla="*/ 1324902 w 2644724"/>
              <a:gd name="connsiteY0" fmla="*/ 0 h 2397243"/>
              <a:gd name="connsiteX1" fmla="*/ 1324529 w 2644724"/>
              <a:gd name="connsiteY1" fmla="*/ 2617 h 2397243"/>
              <a:gd name="connsiteX2" fmla="*/ 1440541 w 2644724"/>
              <a:gd name="connsiteY2" fmla="*/ 67117 h 2397243"/>
              <a:gd name="connsiteX3" fmla="*/ 2299319 w 2644724"/>
              <a:gd name="connsiteY3" fmla="*/ 337644 h 2397243"/>
              <a:gd name="connsiteX4" fmla="*/ 2644724 w 2644724"/>
              <a:gd name="connsiteY4" fmla="*/ 804953 h 2397243"/>
              <a:gd name="connsiteX5" fmla="*/ 2644724 w 2644724"/>
              <a:gd name="connsiteY5" fmla="*/ 2397217 h 2397243"/>
              <a:gd name="connsiteX6" fmla="*/ 2644719 w 2644724"/>
              <a:gd name="connsiteY6" fmla="*/ 2397243 h 2397243"/>
              <a:gd name="connsiteX7" fmla="*/ 6 w 2644724"/>
              <a:gd name="connsiteY7" fmla="*/ 2397243 h 2397243"/>
              <a:gd name="connsiteX8" fmla="*/ 0 w 2644724"/>
              <a:gd name="connsiteY8" fmla="*/ 2397217 h 2397243"/>
              <a:gd name="connsiteX9" fmla="*/ 0 w 2644724"/>
              <a:gd name="connsiteY9" fmla="*/ 804953 h 2397243"/>
              <a:gd name="connsiteX10" fmla="*/ 345405 w 2644724"/>
              <a:gd name="connsiteY10" fmla="*/ 337644 h 2397243"/>
              <a:gd name="connsiteX11" fmla="*/ 1204184 w 2644724"/>
              <a:gd name="connsiteY11" fmla="*/ 67117 h 2397243"/>
              <a:gd name="connsiteX12" fmla="*/ 1320196 w 2644724"/>
              <a:gd name="connsiteY12" fmla="*/ 2617 h 2397243"/>
              <a:gd name="connsiteX13" fmla="*/ 1322362 w 2644724"/>
              <a:gd name="connsiteY13" fmla="*/ 1412 h 2397243"/>
              <a:gd name="connsiteX0" fmla="*/ 1324902 w 2644724"/>
              <a:gd name="connsiteY0" fmla="*/ 0 h 2472784"/>
              <a:gd name="connsiteX1" fmla="*/ 1324529 w 2644724"/>
              <a:gd name="connsiteY1" fmla="*/ 78158 h 2472784"/>
              <a:gd name="connsiteX2" fmla="*/ 1440541 w 2644724"/>
              <a:gd name="connsiteY2" fmla="*/ 142658 h 2472784"/>
              <a:gd name="connsiteX3" fmla="*/ 2299319 w 2644724"/>
              <a:gd name="connsiteY3" fmla="*/ 413185 h 2472784"/>
              <a:gd name="connsiteX4" fmla="*/ 2644724 w 2644724"/>
              <a:gd name="connsiteY4" fmla="*/ 880494 h 2472784"/>
              <a:gd name="connsiteX5" fmla="*/ 2644724 w 2644724"/>
              <a:gd name="connsiteY5" fmla="*/ 2472758 h 2472784"/>
              <a:gd name="connsiteX6" fmla="*/ 2644719 w 2644724"/>
              <a:gd name="connsiteY6" fmla="*/ 2472784 h 2472784"/>
              <a:gd name="connsiteX7" fmla="*/ 6 w 2644724"/>
              <a:gd name="connsiteY7" fmla="*/ 2472784 h 2472784"/>
              <a:gd name="connsiteX8" fmla="*/ 0 w 2644724"/>
              <a:gd name="connsiteY8" fmla="*/ 2472758 h 2472784"/>
              <a:gd name="connsiteX9" fmla="*/ 0 w 2644724"/>
              <a:gd name="connsiteY9" fmla="*/ 880494 h 2472784"/>
              <a:gd name="connsiteX10" fmla="*/ 345405 w 2644724"/>
              <a:gd name="connsiteY10" fmla="*/ 413185 h 2472784"/>
              <a:gd name="connsiteX11" fmla="*/ 1204184 w 2644724"/>
              <a:gd name="connsiteY11" fmla="*/ 142658 h 2472784"/>
              <a:gd name="connsiteX12" fmla="*/ 1320196 w 2644724"/>
              <a:gd name="connsiteY12" fmla="*/ 78158 h 2472784"/>
              <a:gd name="connsiteX13" fmla="*/ 1322362 w 2644724"/>
              <a:gd name="connsiteY13" fmla="*/ 76953 h 2472784"/>
              <a:gd name="connsiteX14" fmla="*/ 1324902 w 2644724"/>
              <a:gd name="connsiteY14" fmla="*/ 0 h 2472784"/>
              <a:gd name="connsiteX0" fmla="*/ 1322362 w 2644724"/>
              <a:gd name="connsiteY0" fmla="*/ 3996 h 2399827"/>
              <a:gd name="connsiteX1" fmla="*/ 1324529 w 2644724"/>
              <a:gd name="connsiteY1" fmla="*/ 5201 h 2399827"/>
              <a:gd name="connsiteX2" fmla="*/ 1440541 w 2644724"/>
              <a:gd name="connsiteY2" fmla="*/ 69701 h 2399827"/>
              <a:gd name="connsiteX3" fmla="*/ 2299319 w 2644724"/>
              <a:gd name="connsiteY3" fmla="*/ 340228 h 2399827"/>
              <a:gd name="connsiteX4" fmla="*/ 2644724 w 2644724"/>
              <a:gd name="connsiteY4" fmla="*/ 807537 h 2399827"/>
              <a:gd name="connsiteX5" fmla="*/ 2644724 w 2644724"/>
              <a:gd name="connsiteY5" fmla="*/ 2399801 h 2399827"/>
              <a:gd name="connsiteX6" fmla="*/ 2644719 w 2644724"/>
              <a:gd name="connsiteY6" fmla="*/ 2399827 h 2399827"/>
              <a:gd name="connsiteX7" fmla="*/ 6 w 2644724"/>
              <a:gd name="connsiteY7" fmla="*/ 2399827 h 2399827"/>
              <a:gd name="connsiteX8" fmla="*/ 0 w 2644724"/>
              <a:gd name="connsiteY8" fmla="*/ 2399801 h 2399827"/>
              <a:gd name="connsiteX9" fmla="*/ 0 w 2644724"/>
              <a:gd name="connsiteY9" fmla="*/ 807537 h 2399827"/>
              <a:gd name="connsiteX10" fmla="*/ 345405 w 2644724"/>
              <a:gd name="connsiteY10" fmla="*/ 340228 h 2399827"/>
              <a:gd name="connsiteX11" fmla="*/ 1204184 w 2644724"/>
              <a:gd name="connsiteY11" fmla="*/ 69701 h 2399827"/>
              <a:gd name="connsiteX12" fmla="*/ 1320196 w 2644724"/>
              <a:gd name="connsiteY12" fmla="*/ 5201 h 2399827"/>
              <a:gd name="connsiteX13" fmla="*/ 1322362 w 2644724"/>
              <a:gd name="connsiteY13" fmla="*/ 3996 h 2399827"/>
              <a:gd name="connsiteX0" fmla="*/ 1322362 w 2644724"/>
              <a:gd name="connsiteY0" fmla="*/ 0 h 2461519"/>
              <a:gd name="connsiteX1" fmla="*/ 1324529 w 2644724"/>
              <a:gd name="connsiteY1" fmla="*/ 66893 h 2461519"/>
              <a:gd name="connsiteX2" fmla="*/ 1440541 w 2644724"/>
              <a:gd name="connsiteY2" fmla="*/ 131393 h 2461519"/>
              <a:gd name="connsiteX3" fmla="*/ 2299319 w 2644724"/>
              <a:gd name="connsiteY3" fmla="*/ 401920 h 2461519"/>
              <a:gd name="connsiteX4" fmla="*/ 2644724 w 2644724"/>
              <a:gd name="connsiteY4" fmla="*/ 869229 h 2461519"/>
              <a:gd name="connsiteX5" fmla="*/ 2644724 w 2644724"/>
              <a:gd name="connsiteY5" fmla="*/ 2461493 h 2461519"/>
              <a:gd name="connsiteX6" fmla="*/ 2644719 w 2644724"/>
              <a:gd name="connsiteY6" fmla="*/ 2461519 h 2461519"/>
              <a:gd name="connsiteX7" fmla="*/ 6 w 2644724"/>
              <a:gd name="connsiteY7" fmla="*/ 2461519 h 2461519"/>
              <a:gd name="connsiteX8" fmla="*/ 0 w 2644724"/>
              <a:gd name="connsiteY8" fmla="*/ 2461493 h 2461519"/>
              <a:gd name="connsiteX9" fmla="*/ 0 w 2644724"/>
              <a:gd name="connsiteY9" fmla="*/ 869229 h 2461519"/>
              <a:gd name="connsiteX10" fmla="*/ 345405 w 2644724"/>
              <a:gd name="connsiteY10" fmla="*/ 401920 h 2461519"/>
              <a:gd name="connsiteX11" fmla="*/ 1204184 w 2644724"/>
              <a:gd name="connsiteY11" fmla="*/ 131393 h 2461519"/>
              <a:gd name="connsiteX12" fmla="*/ 1320196 w 2644724"/>
              <a:gd name="connsiteY12" fmla="*/ 66893 h 2461519"/>
              <a:gd name="connsiteX13" fmla="*/ 1322362 w 2644724"/>
              <a:gd name="connsiteY13" fmla="*/ 0 h 2461519"/>
              <a:gd name="connsiteX0" fmla="*/ 1320196 w 2644724"/>
              <a:gd name="connsiteY0" fmla="*/ 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12" fmla="*/ 1320196 w 2644724"/>
              <a:gd name="connsiteY12" fmla="*/ 0 h 2394626"/>
              <a:gd name="connsiteX0" fmla="*/ 1204184 w 2644724"/>
              <a:gd name="connsiteY0" fmla="*/ 6450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0" fmla="*/ 1204184 w 2644724"/>
              <a:gd name="connsiteY0" fmla="*/ 84206 h 2414332"/>
              <a:gd name="connsiteX1" fmla="*/ 1324529 w 2644724"/>
              <a:gd name="connsiteY1" fmla="*/ 0 h 2414332"/>
              <a:gd name="connsiteX2" fmla="*/ 1440541 w 2644724"/>
              <a:gd name="connsiteY2" fmla="*/ 84206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204184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188792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8792 w 2644724"/>
              <a:gd name="connsiteY11" fmla="*/ 84206 h 2414332"/>
              <a:gd name="connsiteX0" fmla="*/ 1181815 w 2644724"/>
              <a:gd name="connsiteY0" fmla="*/ 88701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1815 w 2644724"/>
              <a:gd name="connsiteY11" fmla="*/ 88701 h 2414332"/>
              <a:gd name="connsiteX0" fmla="*/ 0 w 2644724"/>
              <a:gd name="connsiteY0" fmla="*/ 2414306 h 2453562"/>
              <a:gd name="connsiteX1" fmla="*/ 0 w 2644724"/>
              <a:gd name="connsiteY1" fmla="*/ 822042 h 2453562"/>
              <a:gd name="connsiteX2" fmla="*/ 345405 w 2644724"/>
              <a:gd name="connsiteY2" fmla="*/ 354733 h 2453562"/>
              <a:gd name="connsiteX3" fmla="*/ 1181815 w 2644724"/>
              <a:gd name="connsiteY3" fmla="*/ 88701 h 2453562"/>
              <a:gd name="connsiteX4" fmla="*/ 1324529 w 2644724"/>
              <a:gd name="connsiteY4" fmla="*/ 0 h 2453562"/>
              <a:gd name="connsiteX5" fmla="*/ 1455933 w 2644724"/>
              <a:gd name="connsiteY5" fmla="*/ 80922 h 2453562"/>
              <a:gd name="connsiteX6" fmla="*/ 2299319 w 2644724"/>
              <a:gd name="connsiteY6" fmla="*/ 354733 h 2453562"/>
              <a:gd name="connsiteX7" fmla="*/ 2644724 w 2644724"/>
              <a:gd name="connsiteY7" fmla="*/ 822042 h 2453562"/>
              <a:gd name="connsiteX8" fmla="*/ 2644724 w 2644724"/>
              <a:gd name="connsiteY8" fmla="*/ 2414306 h 2453562"/>
              <a:gd name="connsiteX9" fmla="*/ 2644719 w 2644724"/>
              <a:gd name="connsiteY9" fmla="*/ 2414332 h 2453562"/>
              <a:gd name="connsiteX10" fmla="*/ 6 w 2644724"/>
              <a:gd name="connsiteY10" fmla="*/ 2414332 h 2453562"/>
              <a:gd name="connsiteX11" fmla="*/ 60547 w 2644724"/>
              <a:gd name="connsiteY11" fmla="*/ 2453562 h 245356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10" fmla="*/ 6 w 2644724"/>
              <a:gd name="connsiteY10" fmla="*/ 2414332 h 241433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644724 w 2644724"/>
              <a:gd name="connsiteY6" fmla="*/ 822042 h 2414332"/>
              <a:gd name="connsiteX7" fmla="*/ 2644724 w 2644724"/>
              <a:gd name="connsiteY7" fmla="*/ 2414306 h 2414332"/>
              <a:gd name="connsiteX8" fmla="*/ 2644719 w 2644724"/>
              <a:gd name="connsiteY8" fmla="*/ 2414332 h 241433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2644724 w 2644724"/>
              <a:gd name="connsiteY5" fmla="*/ 822042 h 2414332"/>
              <a:gd name="connsiteX6" fmla="*/ 2644724 w 2644724"/>
              <a:gd name="connsiteY6" fmla="*/ 2414306 h 2414332"/>
              <a:gd name="connsiteX7" fmla="*/ 2644719 w 2644724"/>
              <a:gd name="connsiteY7" fmla="*/ 2414332 h 241433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2644724 w 2644724"/>
              <a:gd name="connsiteY5" fmla="*/ 2414306 h 2414332"/>
              <a:gd name="connsiteX6" fmla="*/ 2644719 w 2644724"/>
              <a:gd name="connsiteY6" fmla="*/ 2414332 h 2414332"/>
              <a:gd name="connsiteX0" fmla="*/ 0 w 2644724"/>
              <a:gd name="connsiteY0" fmla="*/ 2414306 h 2414306"/>
              <a:gd name="connsiteX1" fmla="*/ 0 w 2644724"/>
              <a:gd name="connsiteY1" fmla="*/ 822042 h 2414306"/>
              <a:gd name="connsiteX2" fmla="*/ 345405 w 2644724"/>
              <a:gd name="connsiteY2" fmla="*/ 354733 h 2414306"/>
              <a:gd name="connsiteX3" fmla="*/ 1181815 w 2644724"/>
              <a:gd name="connsiteY3" fmla="*/ 88701 h 2414306"/>
              <a:gd name="connsiteX4" fmla="*/ 1324529 w 2644724"/>
              <a:gd name="connsiteY4" fmla="*/ 0 h 2414306"/>
              <a:gd name="connsiteX5" fmla="*/ 2644724 w 2644724"/>
              <a:gd name="connsiteY5" fmla="*/ 2414306 h 2414306"/>
              <a:gd name="connsiteX0" fmla="*/ 0 w 1324529"/>
              <a:gd name="connsiteY0" fmla="*/ 2414306 h 2414306"/>
              <a:gd name="connsiteX1" fmla="*/ 0 w 1324529"/>
              <a:gd name="connsiteY1" fmla="*/ 822042 h 2414306"/>
              <a:gd name="connsiteX2" fmla="*/ 345405 w 1324529"/>
              <a:gd name="connsiteY2" fmla="*/ 354733 h 2414306"/>
              <a:gd name="connsiteX3" fmla="*/ 1181815 w 1324529"/>
              <a:gd name="connsiteY3" fmla="*/ 88701 h 2414306"/>
              <a:gd name="connsiteX4" fmla="*/ 1324529 w 1324529"/>
              <a:gd name="connsiteY4" fmla="*/ 0 h 2414306"/>
              <a:gd name="connsiteX0" fmla="*/ 2799 w 1324529"/>
              <a:gd name="connsiteY0" fmla="*/ 1285562 h 1285562"/>
              <a:gd name="connsiteX1" fmla="*/ 0 w 1324529"/>
              <a:gd name="connsiteY1" fmla="*/ 822042 h 1285562"/>
              <a:gd name="connsiteX2" fmla="*/ 345405 w 1324529"/>
              <a:gd name="connsiteY2" fmla="*/ 354733 h 1285562"/>
              <a:gd name="connsiteX3" fmla="*/ 1181815 w 1324529"/>
              <a:gd name="connsiteY3" fmla="*/ 88701 h 1285562"/>
              <a:gd name="connsiteX4" fmla="*/ 1324529 w 1324529"/>
              <a:gd name="connsiteY4" fmla="*/ 0 h 1285562"/>
              <a:gd name="connsiteX0" fmla="*/ 2799 w 1246160"/>
              <a:gd name="connsiteY0" fmla="*/ 1236565 h 1236565"/>
              <a:gd name="connsiteX1" fmla="*/ 0 w 1246160"/>
              <a:gd name="connsiteY1" fmla="*/ 773045 h 1236565"/>
              <a:gd name="connsiteX2" fmla="*/ 345405 w 1246160"/>
              <a:gd name="connsiteY2" fmla="*/ 305736 h 1236565"/>
              <a:gd name="connsiteX3" fmla="*/ 1181815 w 1246160"/>
              <a:gd name="connsiteY3" fmla="*/ 39704 h 1236565"/>
              <a:gd name="connsiteX4" fmla="*/ 1246160 w 1246160"/>
              <a:gd name="connsiteY4" fmla="*/ 0 h 1236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160" h="1236565">
                <a:moveTo>
                  <a:pt x="2799" y="1236565"/>
                </a:moveTo>
                <a:lnTo>
                  <a:pt x="0" y="773045"/>
                </a:lnTo>
                <a:cubicBezTo>
                  <a:pt x="0" y="531788"/>
                  <a:pt x="107938" y="411031"/>
                  <a:pt x="345405" y="305736"/>
                </a:cubicBezTo>
                <a:cubicBezTo>
                  <a:pt x="592364" y="215005"/>
                  <a:pt x="894152" y="180671"/>
                  <a:pt x="1181815" y="39704"/>
                </a:cubicBezTo>
                <a:lnTo>
                  <a:pt x="1246160" y="0"/>
                </a:lnTo>
              </a:path>
            </a:pathLst>
          </a:custGeom>
          <a:noFill/>
          <a:ln w="25400" cap="rnd">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237B061B-7D22-401D-ACD7-A79B3A9FB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868207" y="10934"/>
            <a:ext cx="5314147" cy="4209805"/>
          </a:xfrm>
          <a:custGeom>
            <a:avLst/>
            <a:gdLst>
              <a:gd name="connsiteX0" fmla="*/ 1324902 w 2644724"/>
              <a:gd name="connsiteY0" fmla="*/ 0 h 2397243"/>
              <a:gd name="connsiteX1" fmla="*/ 1324529 w 2644724"/>
              <a:gd name="connsiteY1" fmla="*/ 2617 h 2397243"/>
              <a:gd name="connsiteX2" fmla="*/ 1440541 w 2644724"/>
              <a:gd name="connsiteY2" fmla="*/ 67117 h 2397243"/>
              <a:gd name="connsiteX3" fmla="*/ 2299319 w 2644724"/>
              <a:gd name="connsiteY3" fmla="*/ 337644 h 2397243"/>
              <a:gd name="connsiteX4" fmla="*/ 2644724 w 2644724"/>
              <a:gd name="connsiteY4" fmla="*/ 804953 h 2397243"/>
              <a:gd name="connsiteX5" fmla="*/ 2644724 w 2644724"/>
              <a:gd name="connsiteY5" fmla="*/ 2397217 h 2397243"/>
              <a:gd name="connsiteX6" fmla="*/ 2644719 w 2644724"/>
              <a:gd name="connsiteY6" fmla="*/ 2397243 h 2397243"/>
              <a:gd name="connsiteX7" fmla="*/ 6 w 2644724"/>
              <a:gd name="connsiteY7" fmla="*/ 2397243 h 2397243"/>
              <a:gd name="connsiteX8" fmla="*/ 0 w 2644724"/>
              <a:gd name="connsiteY8" fmla="*/ 2397217 h 2397243"/>
              <a:gd name="connsiteX9" fmla="*/ 0 w 2644724"/>
              <a:gd name="connsiteY9" fmla="*/ 804953 h 2397243"/>
              <a:gd name="connsiteX10" fmla="*/ 345405 w 2644724"/>
              <a:gd name="connsiteY10" fmla="*/ 337644 h 2397243"/>
              <a:gd name="connsiteX11" fmla="*/ 1204184 w 2644724"/>
              <a:gd name="connsiteY11" fmla="*/ 67117 h 2397243"/>
              <a:gd name="connsiteX12" fmla="*/ 1320196 w 2644724"/>
              <a:gd name="connsiteY12" fmla="*/ 2617 h 2397243"/>
              <a:gd name="connsiteX13" fmla="*/ 1322362 w 2644724"/>
              <a:gd name="connsiteY13" fmla="*/ 1412 h 2397243"/>
              <a:gd name="connsiteX0" fmla="*/ 1324902 w 2644724"/>
              <a:gd name="connsiteY0" fmla="*/ 0 h 2472784"/>
              <a:gd name="connsiteX1" fmla="*/ 1324529 w 2644724"/>
              <a:gd name="connsiteY1" fmla="*/ 78158 h 2472784"/>
              <a:gd name="connsiteX2" fmla="*/ 1440541 w 2644724"/>
              <a:gd name="connsiteY2" fmla="*/ 142658 h 2472784"/>
              <a:gd name="connsiteX3" fmla="*/ 2299319 w 2644724"/>
              <a:gd name="connsiteY3" fmla="*/ 413185 h 2472784"/>
              <a:gd name="connsiteX4" fmla="*/ 2644724 w 2644724"/>
              <a:gd name="connsiteY4" fmla="*/ 880494 h 2472784"/>
              <a:gd name="connsiteX5" fmla="*/ 2644724 w 2644724"/>
              <a:gd name="connsiteY5" fmla="*/ 2472758 h 2472784"/>
              <a:gd name="connsiteX6" fmla="*/ 2644719 w 2644724"/>
              <a:gd name="connsiteY6" fmla="*/ 2472784 h 2472784"/>
              <a:gd name="connsiteX7" fmla="*/ 6 w 2644724"/>
              <a:gd name="connsiteY7" fmla="*/ 2472784 h 2472784"/>
              <a:gd name="connsiteX8" fmla="*/ 0 w 2644724"/>
              <a:gd name="connsiteY8" fmla="*/ 2472758 h 2472784"/>
              <a:gd name="connsiteX9" fmla="*/ 0 w 2644724"/>
              <a:gd name="connsiteY9" fmla="*/ 880494 h 2472784"/>
              <a:gd name="connsiteX10" fmla="*/ 345405 w 2644724"/>
              <a:gd name="connsiteY10" fmla="*/ 413185 h 2472784"/>
              <a:gd name="connsiteX11" fmla="*/ 1204184 w 2644724"/>
              <a:gd name="connsiteY11" fmla="*/ 142658 h 2472784"/>
              <a:gd name="connsiteX12" fmla="*/ 1320196 w 2644724"/>
              <a:gd name="connsiteY12" fmla="*/ 78158 h 2472784"/>
              <a:gd name="connsiteX13" fmla="*/ 1322362 w 2644724"/>
              <a:gd name="connsiteY13" fmla="*/ 76953 h 2472784"/>
              <a:gd name="connsiteX14" fmla="*/ 1324902 w 2644724"/>
              <a:gd name="connsiteY14" fmla="*/ 0 h 2472784"/>
              <a:gd name="connsiteX0" fmla="*/ 1322362 w 2644724"/>
              <a:gd name="connsiteY0" fmla="*/ 3996 h 2399827"/>
              <a:gd name="connsiteX1" fmla="*/ 1324529 w 2644724"/>
              <a:gd name="connsiteY1" fmla="*/ 5201 h 2399827"/>
              <a:gd name="connsiteX2" fmla="*/ 1440541 w 2644724"/>
              <a:gd name="connsiteY2" fmla="*/ 69701 h 2399827"/>
              <a:gd name="connsiteX3" fmla="*/ 2299319 w 2644724"/>
              <a:gd name="connsiteY3" fmla="*/ 340228 h 2399827"/>
              <a:gd name="connsiteX4" fmla="*/ 2644724 w 2644724"/>
              <a:gd name="connsiteY4" fmla="*/ 807537 h 2399827"/>
              <a:gd name="connsiteX5" fmla="*/ 2644724 w 2644724"/>
              <a:gd name="connsiteY5" fmla="*/ 2399801 h 2399827"/>
              <a:gd name="connsiteX6" fmla="*/ 2644719 w 2644724"/>
              <a:gd name="connsiteY6" fmla="*/ 2399827 h 2399827"/>
              <a:gd name="connsiteX7" fmla="*/ 6 w 2644724"/>
              <a:gd name="connsiteY7" fmla="*/ 2399827 h 2399827"/>
              <a:gd name="connsiteX8" fmla="*/ 0 w 2644724"/>
              <a:gd name="connsiteY8" fmla="*/ 2399801 h 2399827"/>
              <a:gd name="connsiteX9" fmla="*/ 0 w 2644724"/>
              <a:gd name="connsiteY9" fmla="*/ 807537 h 2399827"/>
              <a:gd name="connsiteX10" fmla="*/ 345405 w 2644724"/>
              <a:gd name="connsiteY10" fmla="*/ 340228 h 2399827"/>
              <a:gd name="connsiteX11" fmla="*/ 1204184 w 2644724"/>
              <a:gd name="connsiteY11" fmla="*/ 69701 h 2399827"/>
              <a:gd name="connsiteX12" fmla="*/ 1320196 w 2644724"/>
              <a:gd name="connsiteY12" fmla="*/ 5201 h 2399827"/>
              <a:gd name="connsiteX13" fmla="*/ 1322362 w 2644724"/>
              <a:gd name="connsiteY13" fmla="*/ 3996 h 2399827"/>
              <a:gd name="connsiteX0" fmla="*/ 1322362 w 2644724"/>
              <a:gd name="connsiteY0" fmla="*/ 0 h 2461519"/>
              <a:gd name="connsiteX1" fmla="*/ 1324529 w 2644724"/>
              <a:gd name="connsiteY1" fmla="*/ 66893 h 2461519"/>
              <a:gd name="connsiteX2" fmla="*/ 1440541 w 2644724"/>
              <a:gd name="connsiteY2" fmla="*/ 131393 h 2461519"/>
              <a:gd name="connsiteX3" fmla="*/ 2299319 w 2644724"/>
              <a:gd name="connsiteY3" fmla="*/ 401920 h 2461519"/>
              <a:gd name="connsiteX4" fmla="*/ 2644724 w 2644724"/>
              <a:gd name="connsiteY4" fmla="*/ 869229 h 2461519"/>
              <a:gd name="connsiteX5" fmla="*/ 2644724 w 2644724"/>
              <a:gd name="connsiteY5" fmla="*/ 2461493 h 2461519"/>
              <a:gd name="connsiteX6" fmla="*/ 2644719 w 2644724"/>
              <a:gd name="connsiteY6" fmla="*/ 2461519 h 2461519"/>
              <a:gd name="connsiteX7" fmla="*/ 6 w 2644724"/>
              <a:gd name="connsiteY7" fmla="*/ 2461519 h 2461519"/>
              <a:gd name="connsiteX8" fmla="*/ 0 w 2644724"/>
              <a:gd name="connsiteY8" fmla="*/ 2461493 h 2461519"/>
              <a:gd name="connsiteX9" fmla="*/ 0 w 2644724"/>
              <a:gd name="connsiteY9" fmla="*/ 869229 h 2461519"/>
              <a:gd name="connsiteX10" fmla="*/ 345405 w 2644724"/>
              <a:gd name="connsiteY10" fmla="*/ 401920 h 2461519"/>
              <a:gd name="connsiteX11" fmla="*/ 1204184 w 2644724"/>
              <a:gd name="connsiteY11" fmla="*/ 131393 h 2461519"/>
              <a:gd name="connsiteX12" fmla="*/ 1320196 w 2644724"/>
              <a:gd name="connsiteY12" fmla="*/ 66893 h 2461519"/>
              <a:gd name="connsiteX13" fmla="*/ 1322362 w 2644724"/>
              <a:gd name="connsiteY13" fmla="*/ 0 h 2461519"/>
              <a:gd name="connsiteX0" fmla="*/ 1320196 w 2644724"/>
              <a:gd name="connsiteY0" fmla="*/ 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12" fmla="*/ 1320196 w 2644724"/>
              <a:gd name="connsiteY12" fmla="*/ 0 h 2394626"/>
              <a:gd name="connsiteX0" fmla="*/ 1204184 w 2644724"/>
              <a:gd name="connsiteY0" fmla="*/ 64500 h 2394626"/>
              <a:gd name="connsiteX1" fmla="*/ 1324529 w 2644724"/>
              <a:gd name="connsiteY1" fmla="*/ 0 h 2394626"/>
              <a:gd name="connsiteX2" fmla="*/ 1440541 w 2644724"/>
              <a:gd name="connsiteY2" fmla="*/ 64500 h 2394626"/>
              <a:gd name="connsiteX3" fmla="*/ 2299319 w 2644724"/>
              <a:gd name="connsiteY3" fmla="*/ 335027 h 2394626"/>
              <a:gd name="connsiteX4" fmla="*/ 2644724 w 2644724"/>
              <a:gd name="connsiteY4" fmla="*/ 802336 h 2394626"/>
              <a:gd name="connsiteX5" fmla="*/ 2644724 w 2644724"/>
              <a:gd name="connsiteY5" fmla="*/ 2394600 h 2394626"/>
              <a:gd name="connsiteX6" fmla="*/ 2644719 w 2644724"/>
              <a:gd name="connsiteY6" fmla="*/ 2394626 h 2394626"/>
              <a:gd name="connsiteX7" fmla="*/ 6 w 2644724"/>
              <a:gd name="connsiteY7" fmla="*/ 2394626 h 2394626"/>
              <a:gd name="connsiteX8" fmla="*/ 0 w 2644724"/>
              <a:gd name="connsiteY8" fmla="*/ 2394600 h 2394626"/>
              <a:gd name="connsiteX9" fmla="*/ 0 w 2644724"/>
              <a:gd name="connsiteY9" fmla="*/ 802336 h 2394626"/>
              <a:gd name="connsiteX10" fmla="*/ 345405 w 2644724"/>
              <a:gd name="connsiteY10" fmla="*/ 335027 h 2394626"/>
              <a:gd name="connsiteX11" fmla="*/ 1204184 w 2644724"/>
              <a:gd name="connsiteY11" fmla="*/ 64500 h 2394626"/>
              <a:gd name="connsiteX0" fmla="*/ 1204184 w 2644724"/>
              <a:gd name="connsiteY0" fmla="*/ 84206 h 2414332"/>
              <a:gd name="connsiteX1" fmla="*/ 1324529 w 2644724"/>
              <a:gd name="connsiteY1" fmla="*/ 0 h 2414332"/>
              <a:gd name="connsiteX2" fmla="*/ 1440541 w 2644724"/>
              <a:gd name="connsiteY2" fmla="*/ 84206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204184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204184 w 2644724"/>
              <a:gd name="connsiteY11" fmla="*/ 84206 h 2414332"/>
              <a:gd name="connsiteX0" fmla="*/ 1188792 w 2644724"/>
              <a:gd name="connsiteY0" fmla="*/ 84206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8792 w 2644724"/>
              <a:gd name="connsiteY11" fmla="*/ 84206 h 2414332"/>
              <a:gd name="connsiteX0" fmla="*/ 1181815 w 2644724"/>
              <a:gd name="connsiteY0" fmla="*/ 88701 h 2414332"/>
              <a:gd name="connsiteX1" fmla="*/ 1324529 w 2644724"/>
              <a:gd name="connsiteY1" fmla="*/ 0 h 2414332"/>
              <a:gd name="connsiteX2" fmla="*/ 1455933 w 2644724"/>
              <a:gd name="connsiteY2" fmla="*/ 80922 h 2414332"/>
              <a:gd name="connsiteX3" fmla="*/ 2299319 w 2644724"/>
              <a:gd name="connsiteY3" fmla="*/ 354733 h 2414332"/>
              <a:gd name="connsiteX4" fmla="*/ 2644724 w 2644724"/>
              <a:gd name="connsiteY4" fmla="*/ 822042 h 2414332"/>
              <a:gd name="connsiteX5" fmla="*/ 2644724 w 2644724"/>
              <a:gd name="connsiteY5" fmla="*/ 2414306 h 2414332"/>
              <a:gd name="connsiteX6" fmla="*/ 2644719 w 2644724"/>
              <a:gd name="connsiteY6" fmla="*/ 2414332 h 2414332"/>
              <a:gd name="connsiteX7" fmla="*/ 6 w 2644724"/>
              <a:gd name="connsiteY7" fmla="*/ 2414332 h 2414332"/>
              <a:gd name="connsiteX8" fmla="*/ 0 w 2644724"/>
              <a:gd name="connsiteY8" fmla="*/ 2414306 h 2414332"/>
              <a:gd name="connsiteX9" fmla="*/ 0 w 2644724"/>
              <a:gd name="connsiteY9" fmla="*/ 822042 h 2414332"/>
              <a:gd name="connsiteX10" fmla="*/ 345405 w 2644724"/>
              <a:gd name="connsiteY10" fmla="*/ 354733 h 2414332"/>
              <a:gd name="connsiteX11" fmla="*/ 1181815 w 2644724"/>
              <a:gd name="connsiteY11" fmla="*/ 88701 h 2414332"/>
              <a:gd name="connsiteX0" fmla="*/ 0 w 2644724"/>
              <a:gd name="connsiteY0" fmla="*/ 2414306 h 2453562"/>
              <a:gd name="connsiteX1" fmla="*/ 0 w 2644724"/>
              <a:gd name="connsiteY1" fmla="*/ 822042 h 2453562"/>
              <a:gd name="connsiteX2" fmla="*/ 345405 w 2644724"/>
              <a:gd name="connsiteY2" fmla="*/ 354733 h 2453562"/>
              <a:gd name="connsiteX3" fmla="*/ 1181815 w 2644724"/>
              <a:gd name="connsiteY3" fmla="*/ 88701 h 2453562"/>
              <a:gd name="connsiteX4" fmla="*/ 1324529 w 2644724"/>
              <a:gd name="connsiteY4" fmla="*/ 0 h 2453562"/>
              <a:gd name="connsiteX5" fmla="*/ 1455933 w 2644724"/>
              <a:gd name="connsiteY5" fmla="*/ 80922 h 2453562"/>
              <a:gd name="connsiteX6" fmla="*/ 2299319 w 2644724"/>
              <a:gd name="connsiteY6" fmla="*/ 354733 h 2453562"/>
              <a:gd name="connsiteX7" fmla="*/ 2644724 w 2644724"/>
              <a:gd name="connsiteY7" fmla="*/ 822042 h 2453562"/>
              <a:gd name="connsiteX8" fmla="*/ 2644724 w 2644724"/>
              <a:gd name="connsiteY8" fmla="*/ 2414306 h 2453562"/>
              <a:gd name="connsiteX9" fmla="*/ 2644719 w 2644724"/>
              <a:gd name="connsiteY9" fmla="*/ 2414332 h 2453562"/>
              <a:gd name="connsiteX10" fmla="*/ 6 w 2644724"/>
              <a:gd name="connsiteY10" fmla="*/ 2414332 h 2453562"/>
              <a:gd name="connsiteX11" fmla="*/ 60547 w 2644724"/>
              <a:gd name="connsiteY11" fmla="*/ 2453562 h 245356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10" fmla="*/ 6 w 2644724"/>
              <a:gd name="connsiteY10" fmla="*/ 2414332 h 2414332"/>
              <a:gd name="connsiteX0" fmla="*/ 0 w 2644724"/>
              <a:gd name="connsiteY0" fmla="*/ 2414306 h 2414332"/>
              <a:gd name="connsiteX1" fmla="*/ 0 w 2644724"/>
              <a:gd name="connsiteY1" fmla="*/ 822042 h 2414332"/>
              <a:gd name="connsiteX2" fmla="*/ 345405 w 2644724"/>
              <a:gd name="connsiteY2" fmla="*/ 354733 h 2414332"/>
              <a:gd name="connsiteX3" fmla="*/ 1181815 w 2644724"/>
              <a:gd name="connsiteY3" fmla="*/ 88701 h 2414332"/>
              <a:gd name="connsiteX4" fmla="*/ 1324529 w 2644724"/>
              <a:gd name="connsiteY4" fmla="*/ 0 h 2414332"/>
              <a:gd name="connsiteX5" fmla="*/ 1455933 w 2644724"/>
              <a:gd name="connsiteY5" fmla="*/ 80922 h 2414332"/>
              <a:gd name="connsiteX6" fmla="*/ 2299319 w 2644724"/>
              <a:gd name="connsiteY6" fmla="*/ 354733 h 2414332"/>
              <a:gd name="connsiteX7" fmla="*/ 2644724 w 2644724"/>
              <a:gd name="connsiteY7" fmla="*/ 822042 h 2414332"/>
              <a:gd name="connsiteX8" fmla="*/ 2644724 w 2644724"/>
              <a:gd name="connsiteY8" fmla="*/ 2414306 h 2414332"/>
              <a:gd name="connsiteX9" fmla="*/ 2644719 w 2644724"/>
              <a:gd name="connsiteY9" fmla="*/ 2414332 h 2414332"/>
              <a:gd name="connsiteX0" fmla="*/ 0 w 2644724"/>
              <a:gd name="connsiteY0" fmla="*/ 822042 h 2414332"/>
              <a:gd name="connsiteX1" fmla="*/ 345405 w 2644724"/>
              <a:gd name="connsiteY1" fmla="*/ 354733 h 2414332"/>
              <a:gd name="connsiteX2" fmla="*/ 1181815 w 2644724"/>
              <a:gd name="connsiteY2" fmla="*/ 88701 h 2414332"/>
              <a:gd name="connsiteX3" fmla="*/ 1324529 w 2644724"/>
              <a:gd name="connsiteY3" fmla="*/ 0 h 2414332"/>
              <a:gd name="connsiteX4" fmla="*/ 1455933 w 2644724"/>
              <a:gd name="connsiteY4" fmla="*/ 80922 h 2414332"/>
              <a:gd name="connsiteX5" fmla="*/ 2299319 w 2644724"/>
              <a:gd name="connsiteY5" fmla="*/ 354733 h 2414332"/>
              <a:gd name="connsiteX6" fmla="*/ 2644724 w 2644724"/>
              <a:gd name="connsiteY6" fmla="*/ 822042 h 2414332"/>
              <a:gd name="connsiteX7" fmla="*/ 2644724 w 2644724"/>
              <a:gd name="connsiteY7" fmla="*/ 2414306 h 2414332"/>
              <a:gd name="connsiteX8" fmla="*/ 2644719 w 2644724"/>
              <a:gd name="connsiteY8" fmla="*/ 2414332 h 2414332"/>
              <a:gd name="connsiteX0" fmla="*/ 0 w 2644724"/>
              <a:gd name="connsiteY0" fmla="*/ 822042 h 2414306"/>
              <a:gd name="connsiteX1" fmla="*/ 345405 w 2644724"/>
              <a:gd name="connsiteY1" fmla="*/ 354733 h 2414306"/>
              <a:gd name="connsiteX2" fmla="*/ 1181815 w 2644724"/>
              <a:gd name="connsiteY2" fmla="*/ 88701 h 2414306"/>
              <a:gd name="connsiteX3" fmla="*/ 1324529 w 2644724"/>
              <a:gd name="connsiteY3" fmla="*/ 0 h 2414306"/>
              <a:gd name="connsiteX4" fmla="*/ 1455933 w 2644724"/>
              <a:gd name="connsiteY4" fmla="*/ 80922 h 2414306"/>
              <a:gd name="connsiteX5" fmla="*/ 2299319 w 2644724"/>
              <a:gd name="connsiteY5" fmla="*/ 354733 h 2414306"/>
              <a:gd name="connsiteX6" fmla="*/ 2644724 w 2644724"/>
              <a:gd name="connsiteY6" fmla="*/ 822042 h 2414306"/>
              <a:gd name="connsiteX7" fmla="*/ 2644724 w 2644724"/>
              <a:gd name="connsiteY7" fmla="*/ 2414306 h 2414306"/>
              <a:gd name="connsiteX8" fmla="*/ 2510372 w 2644724"/>
              <a:gd name="connsiteY8" fmla="*/ 1599532 h 2414306"/>
              <a:gd name="connsiteX0" fmla="*/ 0 w 2644724"/>
              <a:gd name="connsiteY0" fmla="*/ 822042 h 2414306"/>
              <a:gd name="connsiteX1" fmla="*/ 345405 w 2644724"/>
              <a:gd name="connsiteY1" fmla="*/ 354733 h 2414306"/>
              <a:gd name="connsiteX2" fmla="*/ 1181815 w 2644724"/>
              <a:gd name="connsiteY2" fmla="*/ 88701 h 2414306"/>
              <a:gd name="connsiteX3" fmla="*/ 1324529 w 2644724"/>
              <a:gd name="connsiteY3" fmla="*/ 0 h 2414306"/>
              <a:gd name="connsiteX4" fmla="*/ 1455933 w 2644724"/>
              <a:gd name="connsiteY4" fmla="*/ 80922 h 2414306"/>
              <a:gd name="connsiteX5" fmla="*/ 2299319 w 2644724"/>
              <a:gd name="connsiteY5" fmla="*/ 354733 h 2414306"/>
              <a:gd name="connsiteX6" fmla="*/ 2644724 w 2644724"/>
              <a:gd name="connsiteY6" fmla="*/ 822042 h 2414306"/>
              <a:gd name="connsiteX7" fmla="*/ 2644724 w 2644724"/>
              <a:gd name="connsiteY7" fmla="*/ 2414306 h 2414306"/>
              <a:gd name="connsiteX0" fmla="*/ 0 w 2644724"/>
              <a:gd name="connsiteY0" fmla="*/ 822042 h 1320042"/>
              <a:gd name="connsiteX1" fmla="*/ 345405 w 2644724"/>
              <a:gd name="connsiteY1" fmla="*/ 354733 h 1320042"/>
              <a:gd name="connsiteX2" fmla="*/ 1181815 w 2644724"/>
              <a:gd name="connsiteY2" fmla="*/ 88701 h 1320042"/>
              <a:gd name="connsiteX3" fmla="*/ 1324529 w 2644724"/>
              <a:gd name="connsiteY3" fmla="*/ 0 h 1320042"/>
              <a:gd name="connsiteX4" fmla="*/ 1455933 w 2644724"/>
              <a:gd name="connsiteY4" fmla="*/ 80922 h 1320042"/>
              <a:gd name="connsiteX5" fmla="*/ 2299319 w 2644724"/>
              <a:gd name="connsiteY5" fmla="*/ 354733 h 1320042"/>
              <a:gd name="connsiteX6" fmla="*/ 2644724 w 2644724"/>
              <a:gd name="connsiteY6" fmla="*/ 822042 h 1320042"/>
              <a:gd name="connsiteX7" fmla="*/ 2644724 w 2644724"/>
              <a:gd name="connsiteY7" fmla="*/ 1320042 h 1320042"/>
              <a:gd name="connsiteX0" fmla="*/ 0 w 2644724"/>
              <a:gd name="connsiteY0" fmla="*/ 822042 h 1320042"/>
              <a:gd name="connsiteX1" fmla="*/ 77463 w 2644724"/>
              <a:gd name="connsiteY1" fmla="*/ 552223 h 1320042"/>
              <a:gd name="connsiteX2" fmla="*/ 345405 w 2644724"/>
              <a:gd name="connsiteY2" fmla="*/ 354733 h 1320042"/>
              <a:gd name="connsiteX3" fmla="*/ 1181815 w 2644724"/>
              <a:gd name="connsiteY3" fmla="*/ 88701 h 1320042"/>
              <a:gd name="connsiteX4" fmla="*/ 1324529 w 2644724"/>
              <a:gd name="connsiteY4" fmla="*/ 0 h 1320042"/>
              <a:gd name="connsiteX5" fmla="*/ 1455933 w 2644724"/>
              <a:gd name="connsiteY5" fmla="*/ 80922 h 1320042"/>
              <a:gd name="connsiteX6" fmla="*/ 2299319 w 2644724"/>
              <a:gd name="connsiteY6" fmla="*/ 354733 h 1320042"/>
              <a:gd name="connsiteX7" fmla="*/ 2644724 w 2644724"/>
              <a:gd name="connsiteY7" fmla="*/ 822042 h 1320042"/>
              <a:gd name="connsiteX8" fmla="*/ 2644724 w 2644724"/>
              <a:gd name="connsiteY8" fmla="*/ 1320042 h 1320042"/>
              <a:gd name="connsiteX0" fmla="*/ 0 w 2644724"/>
              <a:gd name="connsiteY0" fmla="*/ 822042 h 1320042"/>
              <a:gd name="connsiteX1" fmla="*/ 74664 w 2644724"/>
              <a:gd name="connsiteY1" fmla="*/ 541335 h 1320042"/>
              <a:gd name="connsiteX2" fmla="*/ 345405 w 2644724"/>
              <a:gd name="connsiteY2" fmla="*/ 354733 h 1320042"/>
              <a:gd name="connsiteX3" fmla="*/ 1181815 w 2644724"/>
              <a:gd name="connsiteY3" fmla="*/ 88701 h 1320042"/>
              <a:gd name="connsiteX4" fmla="*/ 1324529 w 2644724"/>
              <a:gd name="connsiteY4" fmla="*/ 0 h 1320042"/>
              <a:gd name="connsiteX5" fmla="*/ 1455933 w 2644724"/>
              <a:gd name="connsiteY5" fmla="*/ 80922 h 1320042"/>
              <a:gd name="connsiteX6" fmla="*/ 2299319 w 2644724"/>
              <a:gd name="connsiteY6" fmla="*/ 354733 h 1320042"/>
              <a:gd name="connsiteX7" fmla="*/ 2644724 w 2644724"/>
              <a:gd name="connsiteY7" fmla="*/ 822042 h 1320042"/>
              <a:gd name="connsiteX8" fmla="*/ 2644724 w 2644724"/>
              <a:gd name="connsiteY8" fmla="*/ 1320042 h 1320042"/>
              <a:gd name="connsiteX0" fmla="*/ 0 w 2644724"/>
              <a:gd name="connsiteY0" fmla="*/ 822042 h 1320042"/>
              <a:gd name="connsiteX1" fmla="*/ 74664 w 2644724"/>
              <a:gd name="connsiteY1" fmla="*/ 541335 h 1320042"/>
              <a:gd name="connsiteX2" fmla="*/ 345405 w 2644724"/>
              <a:gd name="connsiteY2" fmla="*/ 354733 h 1320042"/>
              <a:gd name="connsiteX3" fmla="*/ 1181815 w 2644724"/>
              <a:gd name="connsiteY3" fmla="*/ 88701 h 1320042"/>
              <a:gd name="connsiteX4" fmla="*/ 1324529 w 2644724"/>
              <a:gd name="connsiteY4" fmla="*/ 0 h 1320042"/>
              <a:gd name="connsiteX5" fmla="*/ 1455933 w 2644724"/>
              <a:gd name="connsiteY5" fmla="*/ 80922 h 1320042"/>
              <a:gd name="connsiteX6" fmla="*/ 2299319 w 2644724"/>
              <a:gd name="connsiteY6" fmla="*/ 354733 h 1320042"/>
              <a:gd name="connsiteX7" fmla="*/ 2644724 w 2644724"/>
              <a:gd name="connsiteY7" fmla="*/ 822042 h 1320042"/>
              <a:gd name="connsiteX8" fmla="*/ 2644724 w 2644724"/>
              <a:gd name="connsiteY8" fmla="*/ 1320042 h 1320042"/>
              <a:gd name="connsiteX0" fmla="*/ 0 w 2570060"/>
              <a:gd name="connsiteY0" fmla="*/ 541335 h 1320042"/>
              <a:gd name="connsiteX1" fmla="*/ 270741 w 2570060"/>
              <a:gd name="connsiteY1" fmla="*/ 354733 h 1320042"/>
              <a:gd name="connsiteX2" fmla="*/ 1107151 w 2570060"/>
              <a:gd name="connsiteY2" fmla="*/ 88701 h 1320042"/>
              <a:gd name="connsiteX3" fmla="*/ 1249865 w 2570060"/>
              <a:gd name="connsiteY3" fmla="*/ 0 h 1320042"/>
              <a:gd name="connsiteX4" fmla="*/ 1381269 w 2570060"/>
              <a:gd name="connsiteY4" fmla="*/ 80922 h 1320042"/>
              <a:gd name="connsiteX5" fmla="*/ 2224655 w 2570060"/>
              <a:gd name="connsiteY5" fmla="*/ 354733 h 1320042"/>
              <a:gd name="connsiteX6" fmla="*/ 2570060 w 2570060"/>
              <a:gd name="connsiteY6" fmla="*/ 822042 h 1320042"/>
              <a:gd name="connsiteX7" fmla="*/ 2570060 w 2570060"/>
              <a:gd name="connsiteY7" fmla="*/ 1320042 h 1320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0060" h="1320042">
                <a:moveTo>
                  <a:pt x="0" y="541335"/>
                </a:moveTo>
                <a:cubicBezTo>
                  <a:pt x="57568" y="476153"/>
                  <a:pt x="86682" y="431987"/>
                  <a:pt x="270741" y="354733"/>
                </a:cubicBezTo>
                <a:cubicBezTo>
                  <a:pt x="517700" y="264002"/>
                  <a:pt x="819488" y="229668"/>
                  <a:pt x="1107151" y="88701"/>
                </a:cubicBezTo>
                <a:lnTo>
                  <a:pt x="1249865" y="0"/>
                </a:lnTo>
                <a:lnTo>
                  <a:pt x="1381269" y="80922"/>
                </a:lnTo>
                <a:cubicBezTo>
                  <a:pt x="1668932" y="221889"/>
                  <a:pt x="1977697" y="264002"/>
                  <a:pt x="2224655" y="354733"/>
                </a:cubicBezTo>
                <a:cubicBezTo>
                  <a:pt x="2462122" y="460028"/>
                  <a:pt x="2570060" y="580785"/>
                  <a:pt x="2570060" y="822042"/>
                </a:cubicBezTo>
                <a:lnTo>
                  <a:pt x="2570060" y="1320042"/>
                </a:lnTo>
              </a:path>
            </a:pathLst>
          </a:custGeom>
          <a:noFill/>
          <a:ln w="25400" cap="rnd">
            <a:solidFill>
              <a:schemeClr val="bg2">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82C7CBD-DECF-1F9E-3B65-0FAD94CB7647}"/>
              </a:ext>
            </a:extLst>
          </p:cNvPr>
          <p:cNvSpPr>
            <a:spLocks noGrp="1"/>
          </p:cNvSpPr>
          <p:nvPr>
            <p:ph type="title"/>
          </p:nvPr>
        </p:nvSpPr>
        <p:spPr>
          <a:xfrm>
            <a:off x="316150" y="1487391"/>
            <a:ext cx="3117954" cy="2878111"/>
          </a:xfrm>
        </p:spPr>
        <p:txBody>
          <a:bodyPr>
            <a:normAutofit/>
          </a:bodyPr>
          <a:lstStyle/>
          <a:p>
            <a:pPr algn="ctr"/>
            <a:r>
              <a:rPr lang="en-US" dirty="0"/>
              <a:t>ACCESS</a:t>
            </a:r>
            <a:br>
              <a:rPr lang="en-US" dirty="0"/>
            </a:br>
            <a:r>
              <a:rPr lang="en-US" dirty="0"/>
              <a:t>LAYER</a:t>
            </a:r>
          </a:p>
        </p:txBody>
      </p:sp>
      <p:graphicFrame>
        <p:nvGraphicFramePr>
          <p:cNvPr id="5" name="Content Placeholder 2">
            <a:extLst>
              <a:ext uri="{FF2B5EF4-FFF2-40B4-BE49-F238E27FC236}">
                <a16:creationId xmlns:a16="http://schemas.microsoft.com/office/drawing/2014/main" id="{CB6DC21E-7D28-A3FC-7F3B-FABCD6D8EDEA}"/>
              </a:ext>
            </a:extLst>
          </p:cNvPr>
          <p:cNvGraphicFramePr>
            <a:graphicFrameLocks noGrp="1"/>
          </p:cNvGraphicFramePr>
          <p:nvPr>
            <p:ph idx="1"/>
            <p:extLst>
              <p:ext uri="{D42A27DB-BD31-4B8C-83A1-F6EECF244321}">
                <p14:modId xmlns:p14="http://schemas.microsoft.com/office/powerpoint/2010/main" val="2848414427"/>
              </p:ext>
            </p:extLst>
          </p:nvPr>
        </p:nvGraphicFramePr>
        <p:xfrm>
          <a:off x="3825804" y="59061"/>
          <a:ext cx="7068061" cy="67457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33221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0" name="Freeform: Shape 9">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5" name="Rectangle 14">
            <a:extLst>
              <a:ext uri="{FF2B5EF4-FFF2-40B4-BE49-F238E27FC236}">
                <a16:creationId xmlns:a16="http://schemas.microsoft.com/office/drawing/2014/main" id="{02856439-F4E3-D54F-9416-42ABDCE1D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black question marks with one yellow question mark">
            <a:extLst>
              <a:ext uri="{FF2B5EF4-FFF2-40B4-BE49-F238E27FC236}">
                <a16:creationId xmlns:a16="http://schemas.microsoft.com/office/drawing/2014/main" id="{35D86F24-7319-7F8B-750A-0A6B8AB5D671}"/>
              </a:ext>
            </a:extLst>
          </p:cNvPr>
          <p:cNvPicPr>
            <a:picLocks noChangeAspect="1"/>
          </p:cNvPicPr>
          <p:nvPr/>
        </p:nvPicPr>
        <p:blipFill rotWithShape="1">
          <a:blip r:embed="rId2"/>
          <a:srcRect l="28990" r="6122" b="1"/>
          <a:stretch/>
        </p:blipFill>
        <p:spPr>
          <a:xfrm>
            <a:off x="20" y="10"/>
            <a:ext cx="12191979" cy="6857989"/>
          </a:xfrm>
          <a:prstGeom prst="rect">
            <a:avLst/>
          </a:prstGeom>
        </p:spPr>
      </p:pic>
      <p:sp>
        <p:nvSpPr>
          <p:cNvPr id="17" name="Rectangle 16">
            <a:extLst>
              <a:ext uri="{FF2B5EF4-FFF2-40B4-BE49-F238E27FC236}">
                <a16:creationId xmlns:a16="http://schemas.microsoft.com/office/drawing/2014/main" id="{C364144C-8BB1-450F-812B-D7D09A795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53485"/>
            <a:ext cx="12192000" cy="4604516"/>
          </a:xfrm>
          <a:prstGeom prst="rect">
            <a:avLst/>
          </a:prstGeom>
          <a:gradFill>
            <a:gsLst>
              <a:gs pos="7000">
                <a:srgbClr val="000000">
                  <a:alpha val="0"/>
                </a:srgbClr>
              </a:gs>
              <a:gs pos="56000">
                <a:srgbClr val="000000">
                  <a:alpha val="56000"/>
                </a:srgbClr>
              </a:gs>
              <a:gs pos="100000">
                <a:srgbClr val="000000">
                  <a:alpha val="63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1F2D28-4934-A989-EE05-69002A830213}"/>
              </a:ext>
            </a:extLst>
          </p:cNvPr>
          <p:cNvSpPr>
            <a:spLocks noGrp="1"/>
          </p:cNvSpPr>
          <p:nvPr>
            <p:ph type="title"/>
          </p:nvPr>
        </p:nvSpPr>
        <p:spPr>
          <a:xfrm>
            <a:off x="2101755" y="2253484"/>
            <a:ext cx="7983941" cy="2571001"/>
          </a:xfrm>
        </p:spPr>
        <p:txBody>
          <a:bodyPr vert="horz" lIns="91440" tIns="45720" rIns="91440" bIns="45720" rtlCol="0" anchor="b">
            <a:normAutofit/>
          </a:bodyPr>
          <a:lstStyle/>
          <a:p>
            <a:pPr algn="ctr"/>
            <a:r>
              <a:rPr lang="en-US" sz="4400">
                <a:solidFill>
                  <a:srgbClr val="FFFFFF"/>
                </a:solidFill>
              </a:rPr>
              <a:t>QUESTIONS</a:t>
            </a:r>
          </a:p>
        </p:txBody>
      </p:sp>
    </p:spTree>
    <p:extLst>
      <p:ext uri="{BB962C8B-B14F-4D97-AF65-F5344CB8AC3E}">
        <p14:creationId xmlns:p14="http://schemas.microsoft.com/office/powerpoint/2010/main" val="564408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D18EA-1494-CA6E-016D-DD76F921A27B}"/>
              </a:ext>
            </a:extLst>
          </p:cNvPr>
          <p:cNvSpPr>
            <a:spLocks noGrp="1"/>
          </p:cNvSpPr>
          <p:nvPr>
            <p:ph type="title"/>
          </p:nvPr>
        </p:nvSpPr>
        <p:spPr>
          <a:xfrm>
            <a:off x="2022180" y="154734"/>
            <a:ext cx="8147639" cy="1064277"/>
          </a:xfrm>
        </p:spPr>
        <p:txBody>
          <a:bodyPr>
            <a:normAutofit fontScale="90000"/>
          </a:bodyPr>
          <a:lstStyle/>
          <a:p>
            <a:r>
              <a:rPr lang="en-US" dirty="0"/>
              <a:t>The Enterprise Network Composite Model</a:t>
            </a:r>
          </a:p>
        </p:txBody>
      </p:sp>
      <p:sp>
        <p:nvSpPr>
          <p:cNvPr id="3" name="Content Placeholder 2">
            <a:extLst>
              <a:ext uri="{FF2B5EF4-FFF2-40B4-BE49-F238E27FC236}">
                <a16:creationId xmlns:a16="http://schemas.microsoft.com/office/drawing/2014/main" id="{268974F7-F421-AAB8-D8FE-87D34FCD53BB}"/>
              </a:ext>
            </a:extLst>
          </p:cNvPr>
          <p:cNvSpPr>
            <a:spLocks noGrp="1"/>
          </p:cNvSpPr>
          <p:nvPr>
            <p:ph idx="1"/>
          </p:nvPr>
        </p:nvSpPr>
        <p:spPr>
          <a:xfrm>
            <a:off x="481264" y="1219011"/>
            <a:ext cx="11710736" cy="5366273"/>
          </a:xfrm>
        </p:spPr>
        <p:txBody>
          <a:bodyPr>
            <a:normAutofit/>
          </a:bodyPr>
          <a:lstStyle/>
          <a:p>
            <a:r>
              <a:rPr lang="en-US" sz="2800" dirty="0"/>
              <a:t>The Cisco Enterprise Composite Model (ECM) or Enterprise Composite Network Model (ECNM) provides a detailed design for the enterprise campus network and a converged, intelligent infrastructure to access IT resources across enterprise locations.</a:t>
            </a:r>
          </a:p>
          <a:p>
            <a:r>
              <a:rPr lang="en-US" sz="2800" dirty="0"/>
              <a:t>This model expands on the traditional hierarchical concepts of core, distribution, and access layers.</a:t>
            </a:r>
          </a:p>
          <a:p>
            <a:r>
              <a:rPr lang="en-US" sz="2800" dirty="0"/>
              <a:t>The enterprise network comprises two functional areas, which are the </a:t>
            </a:r>
            <a:r>
              <a:rPr lang="en-US" sz="2800" b="1" u="sng" dirty="0"/>
              <a:t>Enterprise campus</a:t>
            </a:r>
            <a:r>
              <a:rPr lang="en-US" sz="2800" u="sng" dirty="0"/>
              <a:t> </a:t>
            </a:r>
            <a:r>
              <a:rPr lang="en-US" sz="2800" dirty="0"/>
              <a:t>and the </a:t>
            </a:r>
            <a:r>
              <a:rPr lang="en-US" sz="2800" b="1" u="sng" dirty="0"/>
              <a:t>Enterprise edge.</a:t>
            </a:r>
          </a:p>
          <a:p>
            <a:endParaRPr lang="en-US" sz="2800" dirty="0"/>
          </a:p>
        </p:txBody>
      </p:sp>
    </p:spTree>
    <p:extLst>
      <p:ext uri="{BB962C8B-B14F-4D97-AF65-F5344CB8AC3E}">
        <p14:creationId xmlns:p14="http://schemas.microsoft.com/office/powerpoint/2010/main" val="10633508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EC5B12-9FF3-41FE-B789-2696F5195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399330-0F51-A3F8-1F93-BB775613E5F8}"/>
              </a:ext>
            </a:extLst>
          </p:cNvPr>
          <p:cNvSpPr>
            <a:spLocks noGrp="1"/>
          </p:cNvSpPr>
          <p:nvPr>
            <p:ph type="title"/>
          </p:nvPr>
        </p:nvSpPr>
        <p:spPr>
          <a:xfrm>
            <a:off x="952500" y="1581462"/>
            <a:ext cx="2776531" cy="3687580"/>
          </a:xfrm>
        </p:spPr>
        <p:txBody>
          <a:bodyPr>
            <a:normAutofit/>
          </a:bodyPr>
          <a:lstStyle/>
          <a:p>
            <a:pPr algn="ctr"/>
            <a:r>
              <a:rPr lang="en-US" sz="3700" dirty="0"/>
              <a:t>The </a:t>
            </a:r>
            <a:r>
              <a:rPr lang="en-US" sz="3700" b="1" u="sng" dirty="0"/>
              <a:t>Enterprise Campus </a:t>
            </a:r>
            <a:r>
              <a:rPr lang="en-US" sz="3700" dirty="0"/>
              <a:t>is comprised of the following modules:</a:t>
            </a:r>
          </a:p>
        </p:txBody>
      </p:sp>
      <p:cxnSp>
        <p:nvCxnSpPr>
          <p:cNvPr id="11" name="Straight Connector 10">
            <a:extLst>
              <a:ext uri="{FF2B5EF4-FFF2-40B4-BE49-F238E27FC236}">
                <a16:creationId xmlns:a16="http://schemas.microsoft.com/office/drawing/2014/main" id="{4FCEE13B-EFB1-46F2-BC11-110F05BFB6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9630" y="1852474"/>
            <a:ext cx="0" cy="3394558"/>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E6B617F-E1DC-09A7-0450-94BF1E8B3338}"/>
              </a:ext>
            </a:extLst>
          </p:cNvPr>
          <p:cNvGraphicFramePr>
            <a:graphicFrameLocks noGrp="1"/>
          </p:cNvGraphicFramePr>
          <p:nvPr>
            <p:ph idx="1"/>
            <p:extLst>
              <p:ext uri="{D42A27DB-BD31-4B8C-83A1-F6EECF244321}">
                <p14:modId xmlns:p14="http://schemas.microsoft.com/office/powerpoint/2010/main" val="26976476"/>
              </p:ext>
            </p:extLst>
          </p:nvPr>
        </p:nvGraphicFramePr>
        <p:xfrm>
          <a:off x="5214938" y="985838"/>
          <a:ext cx="6024561" cy="491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72840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EC5B12-9FF3-41FE-B789-2696F5195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93C533-DE16-5C62-B2C1-94869E956923}"/>
              </a:ext>
            </a:extLst>
          </p:cNvPr>
          <p:cNvSpPr>
            <a:spLocks noGrp="1"/>
          </p:cNvSpPr>
          <p:nvPr>
            <p:ph type="title"/>
          </p:nvPr>
        </p:nvSpPr>
        <p:spPr>
          <a:xfrm>
            <a:off x="952500" y="1581462"/>
            <a:ext cx="2776531" cy="3687580"/>
          </a:xfrm>
        </p:spPr>
        <p:txBody>
          <a:bodyPr>
            <a:normAutofit/>
          </a:bodyPr>
          <a:lstStyle/>
          <a:p>
            <a:pPr algn="ctr"/>
            <a:r>
              <a:rPr lang="en-US" dirty="0"/>
              <a:t>SWITCH</a:t>
            </a:r>
            <a:br>
              <a:rPr lang="en-US" dirty="0"/>
            </a:br>
            <a:r>
              <a:rPr lang="en-US" dirty="0"/>
              <a:t>MODULE </a:t>
            </a:r>
          </a:p>
        </p:txBody>
      </p:sp>
      <p:cxnSp>
        <p:nvCxnSpPr>
          <p:cNvPr id="11" name="Straight Connector 10">
            <a:extLst>
              <a:ext uri="{FF2B5EF4-FFF2-40B4-BE49-F238E27FC236}">
                <a16:creationId xmlns:a16="http://schemas.microsoft.com/office/drawing/2014/main" id="{4FCEE13B-EFB1-46F2-BC11-110F05BFB6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9630" y="1852474"/>
            <a:ext cx="0" cy="3394558"/>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4ED150D-5158-8F2E-CBEE-99C9CAE1C0B2}"/>
              </a:ext>
            </a:extLst>
          </p:cNvPr>
          <p:cNvGraphicFramePr>
            <a:graphicFrameLocks noGrp="1"/>
          </p:cNvGraphicFramePr>
          <p:nvPr>
            <p:ph idx="1"/>
            <p:extLst>
              <p:ext uri="{D42A27DB-BD31-4B8C-83A1-F6EECF244321}">
                <p14:modId xmlns:p14="http://schemas.microsoft.com/office/powerpoint/2010/main" val="3841945996"/>
              </p:ext>
            </p:extLst>
          </p:nvPr>
        </p:nvGraphicFramePr>
        <p:xfrm>
          <a:off x="5214938" y="985838"/>
          <a:ext cx="6024561" cy="491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8072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EC5B12-9FF3-41FE-B789-2696F5195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7CD62D-CF93-3C32-8AF0-EC4AD5D55AC6}"/>
              </a:ext>
            </a:extLst>
          </p:cNvPr>
          <p:cNvSpPr>
            <a:spLocks noGrp="1"/>
          </p:cNvSpPr>
          <p:nvPr>
            <p:ph type="title"/>
          </p:nvPr>
        </p:nvSpPr>
        <p:spPr>
          <a:xfrm>
            <a:off x="952500" y="1581462"/>
            <a:ext cx="2776531" cy="3687580"/>
          </a:xfrm>
        </p:spPr>
        <p:txBody>
          <a:bodyPr>
            <a:normAutofit/>
          </a:bodyPr>
          <a:lstStyle/>
          <a:p>
            <a:pPr algn="ctr"/>
            <a:r>
              <a:rPr lang="en-US" dirty="0"/>
              <a:t>CORE</a:t>
            </a:r>
            <a:br>
              <a:rPr lang="en-US" dirty="0"/>
            </a:br>
            <a:r>
              <a:rPr lang="en-US" dirty="0"/>
              <a:t>MODULE</a:t>
            </a:r>
          </a:p>
        </p:txBody>
      </p:sp>
      <p:cxnSp>
        <p:nvCxnSpPr>
          <p:cNvPr id="11" name="Straight Connector 10">
            <a:extLst>
              <a:ext uri="{FF2B5EF4-FFF2-40B4-BE49-F238E27FC236}">
                <a16:creationId xmlns:a16="http://schemas.microsoft.com/office/drawing/2014/main" id="{4FCEE13B-EFB1-46F2-BC11-110F05BFB6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9630" y="1852474"/>
            <a:ext cx="0" cy="3394558"/>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140FFB8-7193-9253-2C1B-A0AC426650BA}"/>
              </a:ext>
            </a:extLst>
          </p:cNvPr>
          <p:cNvGraphicFramePr>
            <a:graphicFrameLocks noGrp="1"/>
          </p:cNvGraphicFramePr>
          <p:nvPr>
            <p:ph idx="1"/>
            <p:extLst>
              <p:ext uri="{D42A27DB-BD31-4B8C-83A1-F6EECF244321}">
                <p14:modId xmlns:p14="http://schemas.microsoft.com/office/powerpoint/2010/main" val="1848616390"/>
              </p:ext>
            </p:extLst>
          </p:nvPr>
        </p:nvGraphicFramePr>
        <p:xfrm>
          <a:off x="5214938" y="985838"/>
          <a:ext cx="6024561" cy="491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2777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571290-E481-81B5-A49C-4911523DF958}"/>
              </a:ext>
            </a:extLst>
          </p:cNvPr>
          <p:cNvSpPr>
            <a:spLocks noGrp="1"/>
          </p:cNvSpPr>
          <p:nvPr>
            <p:ph type="title"/>
          </p:nvPr>
        </p:nvSpPr>
        <p:spPr>
          <a:xfrm>
            <a:off x="959994" y="943705"/>
            <a:ext cx="10287000" cy="1279329"/>
          </a:xfrm>
        </p:spPr>
        <p:txBody>
          <a:bodyPr>
            <a:normAutofit/>
          </a:bodyPr>
          <a:lstStyle/>
          <a:p>
            <a:pPr algn="ctr"/>
            <a:r>
              <a:rPr lang="en-US" dirty="0"/>
              <a:t>MANAGEMENT MODULE </a:t>
            </a:r>
            <a:endParaRPr lang="en-US"/>
          </a:p>
        </p:txBody>
      </p:sp>
      <p:cxnSp>
        <p:nvCxnSpPr>
          <p:cNvPr id="11" name="Straight Connector 10">
            <a:extLst>
              <a:ext uri="{FF2B5EF4-FFF2-40B4-BE49-F238E27FC236}">
                <a16:creationId xmlns:a16="http://schemas.microsoft.com/office/drawing/2014/main" id="{AB882E83-38EA-4A57-928E-B07CFAFB70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73574" y="2359560"/>
            <a:ext cx="7217448"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DB80EE3-0357-E662-E8E9-468F6BDA12AB}"/>
              </a:ext>
            </a:extLst>
          </p:cNvPr>
          <p:cNvGraphicFramePr>
            <a:graphicFrameLocks noGrp="1"/>
          </p:cNvGraphicFramePr>
          <p:nvPr>
            <p:ph idx="1"/>
            <p:extLst>
              <p:ext uri="{D42A27DB-BD31-4B8C-83A1-F6EECF244321}">
                <p14:modId xmlns:p14="http://schemas.microsoft.com/office/powerpoint/2010/main" val="3872052799"/>
              </p:ext>
            </p:extLst>
          </p:nvPr>
        </p:nvGraphicFramePr>
        <p:xfrm>
          <a:off x="1386590" y="2864825"/>
          <a:ext cx="9458794" cy="32672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3023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6E6549-B592-8445-21B4-93F9E4A42AD3}"/>
              </a:ext>
            </a:extLst>
          </p:cNvPr>
          <p:cNvSpPr>
            <a:spLocks noGrp="1"/>
          </p:cNvSpPr>
          <p:nvPr>
            <p:ph type="title"/>
          </p:nvPr>
        </p:nvSpPr>
        <p:spPr>
          <a:xfrm>
            <a:off x="959994" y="943705"/>
            <a:ext cx="10287000" cy="1279329"/>
          </a:xfrm>
        </p:spPr>
        <p:txBody>
          <a:bodyPr>
            <a:normAutofit/>
          </a:bodyPr>
          <a:lstStyle/>
          <a:p>
            <a:pPr algn="ctr"/>
            <a:r>
              <a:rPr lang="en-US" dirty="0"/>
              <a:t>SERVER MODULE</a:t>
            </a:r>
            <a:endParaRPr lang="en-US"/>
          </a:p>
        </p:txBody>
      </p:sp>
      <p:cxnSp>
        <p:nvCxnSpPr>
          <p:cNvPr id="11" name="Straight Connector 10">
            <a:extLst>
              <a:ext uri="{FF2B5EF4-FFF2-40B4-BE49-F238E27FC236}">
                <a16:creationId xmlns:a16="http://schemas.microsoft.com/office/drawing/2014/main" id="{AB882E83-38EA-4A57-928E-B07CFAFB70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73574" y="2359560"/>
            <a:ext cx="7217448" cy="0"/>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33359FA-CB06-6143-0BD1-16BCBAF2C796}"/>
              </a:ext>
            </a:extLst>
          </p:cNvPr>
          <p:cNvGraphicFramePr>
            <a:graphicFrameLocks noGrp="1"/>
          </p:cNvGraphicFramePr>
          <p:nvPr>
            <p:ph idx="1"/>
            <p:extLst>
              <p:ext uri="{D42A27DB-BD31-4B8C-83A1-F6EECF244321}">
                <p14:modId xmlns:p14="http://schemas.microsoft.com/office/powerpoint/2010/main" val="1988409868"/>
              </p:ext>
            </p:extLst>
          </p:nvPr>
        </p:nvGraphicFramePr>
        <p:xfrm>
          <a:off x="577517" y="2359560"/>
          <a:ext cx="10876546" cy="42497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5128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0" name="Freeform: Shape 9">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5" name="Rectangle 14">
            <a:extLst>
              <a:ext uri="{FF2B5EF4-FFF2-40B4-BE49-F238E27FC236}">
                <a16:creationId xmlns:a16="http://schemas.microsoft.com/office/drawing/2014/main" id="{ECD84B89-83B1-AA44-B9BE-C68A3A346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3D black question marks with one yellow question mark">
            <a:extLst>
              <a:ext uri="{FF2B5EF4-FFF2-40B4-BE49-F238E27FC236}">
                <a16:creationId xmlns:a16="http://schemas.microsoft.com/office/drawing/2014/main" id="{D7EC0AC3-71BC-1897-A031-4696E552C021}"/>
              </a:ext>
            </a:extLst>
          </p:cNvPr>
          <p:cNvPicPr>
            <a:picLocks noChangeAspect="1"/>
          </p:cNvPicPr>
          <p:nvPr/>
        </p:nvPicPr>
        <p:blipFill rotWithShape="1">
          <a:blip r:embed="rId2"/>
          <a:srcRect l="28990" r="6122" b="1"/>
          <a:stretch/>
        </p:blipFill>
        <p:spPr>
          <a:xfrm>
            <a:off x="20" y="10"/>
            <a:ext cx="12191979" cy="6857989"/>
          </a:xfrm>
          <a:prstGeom prst="rect">
            <a:avLst/>
          </a:prstGeom>
        </p:spPr>
      </p:pic>
      <p:sp>
        <p:nvSpPr>
          <p:cNvPr id="17" name="Freeform: Shape 16">
            <a:extLst>
              <a:ext uri="{FF2B5EF4-FFF2-40B4-BE49-F238E27FC236}">
                <a16:creationId xmlns:a16="http://schemas.microsoft.com/office/drawing/2014/main" id="{DF3B9D9F-2555-4B2E-AD17-056B66596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4" y="812056"/>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solidFill>
            <a:srgbClr val="000000">
              <a:alpha val="4993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BF1D09-319D-9DAE-0927-F36D5A4995EC}"/>
              </a:ext>
            </a:extLst>
          </p:cNvPr>
          <p:cNvSpPr>
            <a:spLocks noGrp="1"/>
          </p:cNvSpPr>
          <p:nvPr>
            <p:ph type="title"/>
          </p:nvPr>
        </p:nvSpPr>
        <p:spPr>
          <a:xfrm>
            <a:off x="1473389" y="1826096"/>
            <a:ext cx="3149221" cy="2149459"/>
          </a:xfrm>
        </p:spPr>
        <p:txBody>
          <a:bodyPr vert="horz" lIns="91440" tIns="45720" rIns="91440" bIns="45720" rtlCol="0" anchor="b">
            <a:normAutofit/>
          </a:bodyPr>
          <a:lstStyle/>
          <a:p>
            <a:pPr algn="ctr"/>
            <a:r>
              <a:rPr lang="en-US">
                <a:solidFill>
                  <a:srgbClr val="FFFFFF"/>
                </a:solidFill>
              </a:rPr>
              <a:t>QUESTIONS</a:t>
            </a:r>
          </a:p>
        </p:txBody>
      </p:sp>
    </p:spTree>
    <p:extLst>
      <p:ext uri="{BB962C8B-B14F-4D97-AF65-F5344CB8AC3E}">
        <p14:creationId xmlns:p14="http://schemas.microsoft.com/office/powerpoint/2010/main" val="2173405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5305C3-9940-4541-9DEE-9AE9C3EA6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41AC345-EF35-499A-B575-4837FEF46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4" y="841778"/>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C071BDA1-F0B0-41DF-BC28-7DDA5D3CD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7" y="759617"/>
            <a:ext cx="4014345" cy="5291886"/>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9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4EAEA9B-71AE-6121-EE5D-D3606AF94CF5}"/>
              </a:ext>
            </a:extLst>
          </p:cNvPr>
          <p:cNvSpPr>
            <a:spLocks noGrp="1"/>
          </p:cNvSpPr>
          <p:nvPr>
            <p:ph type="title"/>
          </p:nvPr>
        </p:nvSpPr>
        <p:spPr>
          <a:xfrm>
            <a:off x="1476531" y="2300991"/>
            <a:ext cx="3117954" cy="2878111"/>
          </a:xfrm>
        </p:spPr>
        <p:txBody>
          <a:bodyPr>
            <a:normAutofit/>
          </a:bodyPr>
          <a:lstStyle/>
          <a:p>
            <a:pPr algn="ctr">
              <a:lnSpc>
                <a:spcPct val="90000"/>
              </a:lnSpc>
            </a:pPr>
            <a:r>
              <a:rPr lang="en-US" sz="3100"/>
              <a:t>The </a:t>
            </a:r>
            <a:r>
              <a:rPr lang="en-US" sz="3100" b="1" u="sng"/>
              <a:t>Enterprise Edge </a:t>
            </a:r>
            <a:r>
              <a:rPr lang="en-US" sz="3100"/>
              <a:t>distribution module is comprised of the following modules:</a:t>
            </a:r>
          </a:p>
        </p:txBody>
      </p:sp>
      <p:graphicFrame>
        <p:nvGraphicFramePr>
          <p:cNvPr id="5" name="Content Placeholder 2">
            <a:extLst>
              <a:ext uri="{FF2B5EF4-FFF2-40B4-BE49-F238E27FC236}">
                <a16:creationId xmlns:a16="http://schemas.microsoft.com/office/drawing/2014/main" id="{282FE342-88A0-B15A-A8E5-196D21801E54}"/>
              </a:ext>
            </a:extLst>
          </p:cNvPr>
          <p:cNvGraphicFramePr>
            <a:graphicFrameLocks noGrp="1"/>
          </p:cNvGraphicFramePr>
          <p:nvPr>
            <p:ph idx="1"/>
            <p:extLst>
              <p:ext uri="{D42A27DB-BD31-4B8C-83A1-F6EECF244321}">
                <p14:modId xmlns:p14="http://schemas.microsoft.com/office/powerpoint/2010/main" val="1342099209"/>
              </p:ext>
            </p:extLst>
          </p:nvPr>
        </p:nvGraphicFramePr>
        <p:xfrm>
          <a:off x="5718748" y="952500"/>
          <a:ext cx="5520752" cy="50060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5351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209FE012-FF59-42B8-9E24-2ADF0BB05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5987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B87FC13-B745-ABAA-2320-1E59D6E219A0}"/>
              </a:ext>
            </a:extLst>
          </p:cNvPr>
          <p:cNvSpPr>
            <a:spLocks noGrp="1"/>
          </p:cNvSpPr>
          <p:nvPr>
            <p:ph type="title"/>
          </p:nvPr>
        </p:nvSpPr>
        <p:spPr>
          <a:xfrm>
            <a:off x="1166648" y="679927"/>
            <a:ext cx="5064470" cy="2270664"/>
          </a:xfrm>
        </p:spPr>
        <p:txBody>
          <a:bodyPr>
            <a:normAutofit/>
          </a:bodyPr>
          <a:lstStyle/>
          <a:p>
            <a:r>
              <a:rPr lang="en-US"/>
              <a:t>Circuit switching</a:t>
            </a:r>
            <a:endParaRPr lang="en-US" dirty="0"/>
          </a:p>
        </p:txBody>
      </p:sp>
      <p:sp>
        <p:nvSpPr>
          <p:cNvPr id="46" name="Rectangle 45">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537B7F17-6743-434B-B741-1EB675A75F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49" name="Rectangle 64">
              <a:extLst>
                <a:ext uri="{FF2B5EF4-FFF2-40B4-BE49-F238E27FC236}">
                  <a16:creationId xmlns:a16="http://schemas.microsoft.com/office/drawing/2014/main" id="{05A3412B-D8E9-4E4B-9551-5463657894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Rectangle 66">
              <a:extLst>
                <a:ext uri="{FF2B5EF4-FFF2-40B4-BE49-F238E27FC236}">
                  <a16:creationId xmlns:a16="http://schemas.microsoft.com/office/drawing/2014/main" id="{5AC3E708-71BD-43DC-BC99-52C7A0292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Rectangle 64">
              <a:extLst>
                <a:ext uri="{FF2B5EF4-FFF2-40B4-BE49-F238E27FC236}">
                  <a16:creationId xmlns:a16="http://schemas.microsoft.com/office/drawing/2014/main" id="{00DC58E1-87CF-4AB8-9BB6-B38894E545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Rectangle 66">
              <a:extLst>
                <a:ext uri="{FF2B5EF4-FFF2-40B4-BE49-F238E27FC236}">
                  <a16:creationId xmlns:a16="http://schemas.microsoft.com/office/drawing/2014/main" id="{5251B7BE-4EA7-4E17-9AA6-45CCA21B8B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3" name="Rectangle 64">
              <a:extLst>
                <a:ext uri="{FF2B5EF4-FFF2-40B4-BE49-F238E27FC236}">
                  <a16:creationId xmlns:a16="http://schemas.microsoft.com/office/drawing/2014/main" id="{3FD399D7-39CA-4DF8-8D70-AC5DCD1DA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Rectangle 66">
              <a:extLst>
                <a:ext uri="{FF2B5EF4-FFF2-40B4-BE49-F238E27FC236}">
                  <a16:creationId xmlns:a16="http://schemas.microsoft.com/office/drawing/2014/main" id="{435B5AE2-3B48-4498-9FE8-068123183D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5" name="Rectangle 64">
              <a:extLst>
                <a:ext uri="{FF2B5EF4-FFF2-40B4-BE49-F238E27FC236}">
                  <a16:creationId xmlns:a16="http://schemas.microsoft.com/office/drawing/2014/main" id="{693EA389-4567-4185-BF36-5FE82A8C0E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66">
              <a:extLst>
                <a:ext uri="{FF2B5EF4-FFF2-40B4-BE49-F238E27FC236}">
                  <a16:creationId xmlns:a16="http://schemas.microsoft.com/office/drawing/2014/main" id="{34867904-BE35-4AE1-B2E9-F65EBB486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7" name="Rectangle 64">
              <a:extLst>
                <a:ext uri="{FF2B5EF4-FFF2-40B4-BE49-F238E27FC236}">
                  <a16:creationId xmlns:a16="http://schemas.microsoft.com/office/drawing/2014/main" id="{5981E278-B931-40D2-AB06-3E3202E859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Rectangle 66">
              <a:extLst>
                <a:ext uri="{FF2B5EF4-FFF2-40B4-BE49-F238E27FC236}">
                  <a16:creationId xmlns:a16="http://schemas.microsoft.com/office/drawing/2014/main" id="{911B15C5-8707-477D-84D8-EF15CE7AF2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Rectangle 64">
              <a:extLst>
                <a:ext uri="{FF2B5EF4-FFF2-40B4-BE49-F238E27FC236}">
                  <a16:creationId xmlns:a16="http://schemas.microsoft.com/office/drawing/2014/main" id="{5A2801AD-29DB-4B2E-807A-129C49615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0" name="Rectangle 66">
              <a:extLst>
                <a:ext uri="{FF2B5EF4-FFF2-40B4-BE49-F238E27FC236}">
                  <a16:creationId xmlns:a16="http://schemas.microsoft.com/office/drawing/2014/main" id="{9E629D16-4E4D-481A-B152-7E23E9A42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Rectangle 64">
              <a:extLst>
                <a:ext uri="{FF2B5EF4-FFF2-40B4-BE49-F238E27FC236}">
                  <a16:creationId xmlns:a16="http://schemas.microsoft.com/office/drawing/2014/main" id="{EECF4363-A52C-49E0-BFAF-9FF88EC574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2" name="Rectangle 66">
              <a:extLst>
                <a:ext uri="{FF2B5EF4-FFF2-40B4-BE49-F238E27FC236}">
                  <a16:creationId xmlns:a16="http://schemas.microsoft.com/office/drawing/2014/main" id="{2C7F0D09-1F15-4162-98A1-517313E5E9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3" name="Rectangle 64">
              <a:extLst>
                <a:ext uri="{FF2B5EF4-FFF2-40B4-BE49-F238E27FC236}">
                  <a16:creationId xmlns:a16="http://schemas.microsoft.com/office/drawing/2014/main" id="{096CD3B1-B224-4F9F-AFBF-C0E1E35983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Rectangle 66">
              <a:extLst>
                <a:ext uri="{FF2B5EF4-FFF2-40B4-BE49-F238E27FC236}">
                  <a16:creationId xmlns:a16="http://schemas.microsoft.com/office/drawing/2014/main" id="{5C66E228-224C-4DC5-A49E-2148C371D5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790BF835-4045-4976-92E7-992B63932A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6">
              <a:extLst>
                <a:ext uri="{FF2B5EF4-FFF2-40B4-BE49-F238E27FC236}">
                  <a16:creationId xmlns:a16="http://schemas.microsoft.com/office/drawing/2014/main" id="{5937B942-101B-478C-BD40-F482A01F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Rectangle 64">
              <a:extLst>
                <a:ext uri="{FF2B5EF4-FFF2-40B4-BE49-F238E27FC236}">
                  <a16:creationId xmlns:a16="http://schemas.microsoft.com/office/drawing/2014/main" id="{34272CF3-29A3-4132-883E-E4B4A62DA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Rectangle 66">
              <a:extLst>
                <a:ext uri="{FF2B5EF4-FFF2-40B4-BE49-F238E27FC236}">
                  <a16:creationId xmlns:a16="http://schemas.microsoft.com/office/drawing/2014/main" id="{50100215-A65C-491F-A54C-C65AD0B50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pic>
        <p:nvPicPr>
          <p:cNvPr id="4" name="Picture 3">
            <a:extLst>
              <a:ext uri="{FF2B5EF4-FFF2-40B4-BE49-F238E27FC236}">
                <a16:creationId xmlns:a16="http://schemas.microsoft.com/office/drawing/2014/main" id="{0F0BC132-E6CD-C2EC-B1BE-7D8F33E4FCE8}"/>
              </a:ext>
            </a:extLst>
          </p:cNvPr>
          <p:cNvPicPr>
            <a:picLocks noChangeAspect="1"/>
          </p:cNvPicPr>
          <p:nvPr/>
        </p:nvPicPr>
        <p:blipFill>
          <a:blip r:embed="rId2"/>
          <a:stretch>
            <a:fillRect/>
          </a:stretch>
        </p:blipFill>
        <p:spPr>
          <a:xfrm>
            <a:off x="6931152" y="687564"/>
            <a:ext cx="4937760" cy="1925725"/>
          </a:xfrm>
          <a:prstGeom prst="rect">
            <a:avLst/>
          </a:prstGeom>
        </p:spPr>
      </p:pic>
      <p:sp>
        <p:nvSpPr>
          <p:cNvPr id="70" name="Rectangle 69">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E81960C-D657-F13E-69DA-E1A2513622D0}"/>
              </a:ext>
            </a:extLst>
          </p:cNvPr>
          <p:cNvSpPr>
            <a:spLocks noGrp="1"/>
          </p:cNvSpPr>
          <p:nvPr>
            <p:ph idx="1"/>
          </p:nvPr>
        </p:nvSpPr>
        <p:spPr>
          <a:xfrm>
            <a:off x="606970" y="2715065"/>
            <a:ext cx="11449041" cy="4069783"/>
          </a:xfrm>
        </p:spPr>
        <p:txBody>
          <a:bodyPr anchor="ctr">
            <a:normAutofit lnSpcReduction="10000"/>
          </a:bodyPr>
          <a:lstStyle/>
          <a:p>
            <a:r>
              <a:rPr lang="en-US" sz="1800" b="0" i="0" dirty="0">
                <a:effectLst/>
                <a:latin typeface="Open Sans" panose="020B0606030504020204" pitchFamily="34" charset="0"/>
              </a:rPr>
              <a:t>To understand circuit switching, it’s best to look at how telephony worked back in the 60s</a:t>
            </a:r>
          </a:p>
          <a:p>
            <a:r>
              <a:rPr lang="en-US" sz="1800" dirty="0"/>
              <a:t>The phone network used telephone switchboards that were operated by switchboard operators who connected calls by plugging in phone plugs in the required phone jacks. To connect long-distance calls, operators had to work together with operators in other offices.</a:t>
            </a:r>
          </a:p>
          <a:p>
            <a:r>
              <a:rPr lang="en-US" sz="1800" dirty="0"/>
              <a:t>Once the correct plugs were connected, a circuit was established between two callers which allowed them to talk to each other.</a:t>
            </a:r>
          </a:p>
          <a:p>
            <a:r>
              <a:rPr lang="en-US" sz="1800" dirty="0"/>
              <a:t>Later, the operators were replaced by electromechanical automatic telephone exchanges but circuit switching was still used to establish analog phone calls on our PSTN (Public Switched Telephone Network) which is also known as POTS (Post Office Telephone Service or Plain Old Telephone System).</a:t>
            </a:r>
          </a:p>
          <a:p>
            <a:r>
              <a:rPr lang="en-US" sz="1800" dirty="0"/>
              <a:t>ISDN (Integrated Services Digital Network) also used circuit switching and supported data rates of 64 kbps per data channel.</a:t>
            </a:r>
          </a:p>
          <a:p>
            <a:r>
              <a:rPr lang="en-US" sz="1800" b="0" i="0" dirty="0">
                <a:effectLst/>
                <a:latin typeface="Open Sans" panose="020B0606030504020204" pitchFamily="34" charset="0"/>
              </a:rPr>
              <a:t>The problem with circuit switching is the limited capacity that it offers. Once the circuit is established, you make a reservation in the network and you end up with a fixed capacity for the circuit. It doesn’t matter how much data you transmit or not, the circuit will be there for you. This also means that you waste a lot of unused resources…</a:t>
            </a:r>
            <a:endParaRPr lang="en-US" sz="1800" dirty="0"/>
          </a:p>
        </p:txBody>
      </p:sp>
    </p:spTree>
    <p:extLst>
      <p:ext uri="{BB962C8B-B14F-4D97-AF65-F5344CB8AC3E}">
        <p14:creationId xmlns:p14="http://schemas.microsoft.com/office/powerpoint/2010/main" val="30284661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C8807-C5D2-E8D1-72BA-A6082A8A9612}"/>
              </a:ext>
            </a:extLst>
          </p:cNvPr>
          <p:cNvSpPr>
            <a:spLocks noGrp="1"/>
          </p:cNvSpPr>
          <p:nvPr>
            <p:ph type="title"/>
          </p:nvPr>
        </p:nvSpPr>
        <p:spPr/>
        <p:txBody>
          <a:bodyPr/>
          <a:lstStyle/>
          <a:p>
            <a:r>
              <a:rPr lang="en-US" dirty="0"/>
              <a:t> Corporate Internet Module</a:t>
            </a:r>
          </a:p>
        </p:txBody>
      </p:sp>
      <p:sp>
        <p:nvSpPr>
          <p:cNvPr id="3" name="Content Placeholder 2">
            <a:extLst>
              <a:ext uri="{FF2B5EF4-FFF2-40B4-BE49-F238E27FC236}">
                <a16:creationId xmlns:a16="http://schemas.microsoft.com/office/drawing/2014/main" id="{E1046523-7840-8794-0A04-82E15BE5777E}"/>
              </a:ext>
            </a:extLst>
          </p:cNvPr>
          <p:cNvSpPr>
            <a:spLocks noGrp="1"/>
          </p:cNvSpPr>
          <p:nvPr>
            <p:ph idx="1"/>
          </p:nvPr>
        </p:nvSpPr>
        <p:spPr/>
        <p:txBody>
          <a:bodyPr/>
          <a:lstStyle/>
          <a:p>
            <a:r>
              <a:rPr lang="en-US" dirty="0"/>
              <a:t>The corporate Internet module provides internal users with connectivity to Internet services.</a:t>
            </a:r>
          </a:p>
          <a:p>
            <a:r>
              <a:rPr lang="en-US" dirty="0"/>
              <a:t> It also provides Internet users access to information on the corporate public servers, such as public-facing E-Mail servers, for example.</a:t>
            </a:r>
          </a:p>
          <a:p>
            <a:r>
              <a:rPr lang="en-US" dirty="0"/>
              <a:t>To protect these servers, security devices such as Intrusion Detection Systems (IDS) or Intrusion Prevention Systems (IPS), as well as firewalls, typically are integrated into the design of this module.</a:t>
            </a:r>
          </a:p>
        </p:txBody>
      </p:sp>
    </p:spTree>
    <p:extLst>
      <p:ext uri="{BB962C8B-B14F-4D97-AF65-F5344CB8AC3E}">
        <p14:creationId xmlns:p14="http://schemas.microsoft.com/office/powerpoint/2010/main" val="3545037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66B2D-85A5-C8CC-2C16-20EDD7B67CCA}"/>
              </a:ext>
            </a:extLst>
          </p:cNvPr>
          <p:cNvSpPr>
            <a:spLocks noGrp="1"/>
          </p:cNvSpPr>
          <p:nvPr>
            <p:ph type="title"/>
          </p:nvPr>
        </p:nvSpPr>
        <p:spPr/>
        <p:txBody>
          <a:bodyPr/>
          <a:lstStyle/>
          <a:p>
            <a:r>
              <a:rPr lang="en-US" dirty="0"/>
              <a:t>VPN and Remote Access Module</a:t>
            </a:r>
          </a:p>
        </p:txBody>
      </p:sp>
      <p:sp>
        <p:nvSpPr>
          <p:cNvPr id="3" name="Content Placeholder 2">
            <a:extLst>
              <a:ext uri="{FF2B5EF4-FFF2-40B4-BE49-F238E27FC236}">
                <a16:creationId xmlns:a16="http://schemas.microsoft.com/office/drawing/2014/main" id="{80461F5D-5979-9D47-81EF-113598569C48}"/>
              </a:ext>
            </a:extLst>
          </p:cNvPr>
          <p:cNvSpPr>
            <a:spLocks noGrp="1"/>
          </p:cNvSpPr>
          <p:nvPr>
            <p:ph idx="1"/>
          </p:nvPr>
        </p:nvSpPr>
        <p:spPr/>
        <p:txBody>
          <a:bodyPr/>
          <a:lstStyle/>
          <a:p>
            <a:r>
              <a:rPr lang="en-US" dirty="0"/>
              <a:t>The VPN and remote access block is responsible for terminating VPN traffic from remote users, providing a hub for terminating VPN traffic from remote sites, and terminating traffic from dial-in users.</a:t>
            </a:r>
          </a:p>
          <a:p>
            <a:r>
              <a:rPr lang="en-US" dirty="0"/>
              <a:t>All traffic forwarded to the enterprise edge distribution module is from remote corporate users that are authenticated in some fashion before being allowed through the firewall. </a:t>
            </a:r>
          </a:p>
        </p:txBody>
      </p:sp>
    </p:spTree>
    <p:extLst>
      <p:ext uri="{BB962C8B-B14F-4D97-AF65-F5344CB8AC3E}">
        <p14:creationId xmlns:p14="http://schemas.microsoft.com/office/powerpoint/2010/main" val="41185046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E884F-7D15-4405-1912-F01D55BA046A}"/>
              </a:ext>
            </a:extLst>
          </p:cNvPr>
          <p:cNvSpPr>
            <a:spLocks noGrp="1"/>
          </p:cNvSpPr>
          <p:nvPr>
            <p:ph type="title"/>
          </p:nvPr>
        </p:nvSpPr>
        <p:spPr>
          <a:xfrm>
            <a:off x="1119141" y="366030"/>
            <a:ext cx="9076329" cy="1064277"/>
          </a:xfrm>
        </p:spPr>
        <p:txBody>
          <a:bodyPr/>
          <a:lstStyle/>
          <a:p>
            <a:r>
              <a:rPr lang="en-US" dirty="0"/>
              <a:t>WAN Module</a:t>
            </a:r>
          </a:p>
        </p:txBody>
      </p:sp>
      <p:sp>
        <p:nvSpPr>
          <p:cNvPr id="3" name="Content Placeholder 2">
            <a:extLst>
              <a:ext uri="{FF2B5EF4-FFF2-40B4-BE49-F238E27FC236}">
                <a16:creationId xmlns:a16="http://schemas.microsoft.com/office/drawing/2014/main" id="{5C7A9DFC-5B87-14E8-AC1E-C4B2B82FDBD7}"/>
              </a:ext>
            </a:extLst>
          </p:cNvPr>
          <p:cNvSpPr>
            <a:spLocks noGrp="1"/>
          </p:cNvSpPr>
          <p:nvPr>
            <p:ph idx="1"/>
          </p:nvPr>
        </p:nvSpPr>
        <p:spPr>
          <a:xfrm>
            <a:off x="1472069" y="1500379"/>
            <a:ext cx="3132015" cy="2325541"/>
          </a:xfrm>
        </p:spPr>
        <p:txBody>
          <a:bodyPr>
            <a:normAutofit/>
          </a:bodyPr>
          <a:lstStyle/>
          <a:p>
            <a:r>
              <a:rPr lang="en-US" dirty="0"/>
              <a:t>The WAN module is used for network connectivity between the central (hub) site and remote (spoke) sites.</a:t>
            </a:r>
          </a:p>
        </p:txBody>
      </p:sp>
      <p:sp>
        <p:nvSpPr>
          <p:cNvPr id="4" name="Title 1">
            <a:extLst>
              <a:ext uri="{FF2B5EF4-FFF2-40B4-BE49-F238E27FC236}">
                <a16:creationId xmlns:a16="http://schemas.microsoft.com/office/drawing/2014/main" id="{775349DA-7A28-53DB-BB15-24C64F8B95C4}"/>
              </a:ext>
            </a:extLst>
          </p:cNvPr>
          <p:cNvSpPr txBox="1">
            <a:spLocks/>
          </p:cNvSpPr>
          <p:nvPr/>
        </p:nvSpPr>
        <p:spPr>
          <a:xfrm>
            <a:off x="1119141" y="4194850"/>
            <a:ext cx="9076329" cy="1064277"/>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a:lstStyle>
          <a:p>
            <a:r>
              <a:rPr lang="en-US" dirty="0"/>
              <a:t> E-Commerce Module</a:t>
            </a:r>
          </a:p>
        </p:txBody>
      </p:sp>
      <p:sp>
        <p:nvSpPr>
          <p:cNvPr id="5" name="Content Placeholder 2">
            <a:extLst>
              <a:ext uri="{FF2B5EF4-FFF2-40B4-BE49-F238E27FC236}">
                <a16:creationId xmlns:a16="http://schemas.microsoft.com/office/drawing/2014/main" id="{FDA310C3-0150-40CB-E096-A15EA762173C}"/>
              </a:ext>
            </a:extLst>
          </p:cNvPr>
          <p:cNvSpPr txBox="1">
            <a:spLocks/>
          </p:cNvSpPr>
          <p:nvPr/>
        </p:nvSpPr>
        <p:spPr>
          <a:xfrm>
            <a:off x="1119142" y="5441052"/>
            <a:ext cx="9076329" cy="106427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E-Commerce module, which is used for E-Commerce, interfaces with the enterprise edge distribution module and the service provider edge module.</a:t>
            </a:r>
          </a:p>
        </p:txBody>
      </p:sp>
      <p:pic>
        <p:nvPicPr>
          <p:cNvPr id="8" name="Picture 7">
            <a:extLst>
              <a:ext uri="{FF2B5EF4-FFF2-40B4-BE49-F238E27FC236}">
                <a16:creationId xmlns:a16="http://schemas.microsoft.com/office/drawing/2014/main" id="{1BE2863B-D62B-2366-90E1-B2A1F7985C52}"/>
              </a:ext>
            </a:extLst>
          </p:cNvPr>
          <p:cNvPicPr>
            <a:picLocks noChangeAspect="1"/>
          </p:cNvPicPr>
          <p:nvPr/>
        </p:nvPicPr>
        <p:blipFill>
          <a:blip r:embed="rId2"/>
          <a:stretch>
            <a:fillRect/>
          </a:stretch>
        </p:blipFill>
        <p:spPr>
          <a:xfrm>
            <a:off x="5570977" y="346655"/>
            <a:ext cx="3304674" cy="3379104"/>
          </a:xfrm>
          <a:prstGeom prst="rect">
            <a:avLst/>
          </a:prstGeom>
        </p:spPr>
      </p:pic>
    </p:spTree>
    <p:extLst>
      <p:ext uri="{BB962C8B-B14F-4D97-AF65-F5344CB8AC3E}">
        <p14:creationId xmlns:p14="http://schemas.microsoft.com/office/powerpoint/2010/main" val="34240262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12609-6DF5-B24E-E899-590FA9EC6D5B}"/>
              </a:ext>
            </a:extLst>
          </p:cNvPr>
          <p:cNvSpPr>
            <a:spLocks noGrp="1"/>
          </p:cNvSpPr>
          <p:nvPr>
            <p:ph type="title"/>
          </p:nvPr>
        </p:nvSpPr>
        <p:spPr>
          <a:xfrm>
            <a:off x="2447293" y="560521"/>
            <a:ext cx="7297408" cy="722371"/>
          </a:xfrm>
        </p:spPr>
        <p:txBody>
          <a:bodyPr>
            <a:normAutofit/>
          </a:bodyPr>
          <a:lstStyle/>
          <a:p>
            <a:r>
              <a:rPr lang="en-US" dirty="0"/>
              <a:t>Campus Switched LAN Topologies</a:t>
            </a:r>
          </a:p>
        </p:txBody>
      </p:sp>
      <p:graphicFrame>
        <p:nvGraphicFramePr>
          <p:cNvPr id="8" name="Content Placeholder 2">
            <a:extLst>
              <a:ext uri="{FF2B5EF4-FFF2-40B4-BE49-F238E27FC236}">
                <a16:creationId xmlns:a16="http://schemas.microsoft.com/office/drawing/2014/main" id="{137934FD-DEA3-3FED-A98E-11D439475A2C}"/>
              </a:ext>
            </a:extLst>
          </p:cNvPr>
          <p:cNvGraphicFramePr>
            <a:graphicFrameLocks noGrp="1"/>
          </p:cNvGraphicFramePr>
          <p:nvPr>
            <p:ph idx="1"/>
            <p:extLst>
              <p:ext uri="{D42A27DB-BD31-4B8C-83A1-F6EECF244321}">
                <p14:modId xmlns:p14="http://schemas.microsoft.com/office/powerpoint/2010/main" val="1414066564"/>
              </p:ext>
            </p:extLst>
          </p:nvPr>
        </p:nvGraphicFramePr>
        <p:xfrm>
          <a:off x="1117035" y="3729314"/>
          <a:ext cx="9957930" cy="2599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FB18ED7C-6182-D6C0-C8B6-71E4B163EDFD}"/>
              </a:ext>
            </a:extLst>
          </p:cNvPr>
          <p:cNvSpPr txBox="1"/>
          <p:nvPr/>
        </p:nvSpPr>
        <p:spPr>
          <a:xfrm>
            <a:off x="1754527" y="1892492"/>
            <a:ext cx="8682941" cy="1077218"/>
          </a:xfrm>
          <a:prstGeom prst="rect">
            <a:avLst/>
          </a:prstGeom>
          <a:noFill/>
        </p:spPr>
        <p:txBody>
          <a:bodyPr wrap="square" rtlCol="0">
            <a:spAutoFit/>
          </a:bodyPr>
          <a:lstStyle/>
          <a:p>
            <a:r>
              <a:rPr lang="en-US" sz="3200" dirty="0"/>
              <a:t>Three types of topologies can be used in campus switched LAN design, as listed and described below:</a:t>
            </a:r>
          </a:p>
        </p:txBody>
      </p:sp>
    </p:spTree>
    <p:extLst>
      <p:ext uri="{BB962C8B-B14F-4D97-AF65-F5344CB8AC3E}">
        <p14:creationId xmlns:p14="http://schemas.microsoft.com/office/powerpoint/2010/main" val="21054793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EC5B12-9FF3-41FE-B789-2696F5195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7937B1-279C-9A54-8030-05D2B04C5BCE}"/>
              </a:ext>
            </a:extLst>
          </p:cNvPr>
          <p:cNvSpPr>
            <a:spLocks noGrp="1"/>
          </p:cNvSpPr>
          <p:nvPr>
            <p:ph type="title"/>
          </p:nvPr>
        </p:nvSpPr>
        <p:spPr>
          <a:xfrm>
            <a:off x="952500" y="1581462"/>
            <a:ext cx="2776531" cy="3687580"/>
          </a:xfrm>
        </p:spPr>
        <p:txBody>
          <a:bodyPr>
            <a:normAutofit/>
          </a:bodyPr>
          <a:lstStyle/>
          <a:p>
            <a:pPr algn="ctr"/>
            <a:r>
              <a:rPr lang="en-US" dirty="0"/>
              <a:t>Scaled Switching</a:t>
            </a:r>
            <a:endParaRPr lang="en-US"/>
          </a:p>
        </p:txBody>
      </p:sp>
      <p:cxnSp>
        <p:nvCxnSpPr>
          <p:cNvPr id="11" name="Straight Connector 10">
            <a:extLst>
              <a:ext uri="{FF2B5EF4-FFF2-40B4-BE49-F238E27FC236}">
                <a16:creationId xmlns:a16="http://schemas.microsoft.com/office/drawing/2014/main" id="{4FCEE13B-EFB1-46F2-BC11-110F05BFB6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9630" y="1852474"/>
            <a:ext cx="0" cy="3394558"/>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528D1F4-A136-6AD8-7DA0-07ECF8DF1064}"/>
              </a:ext>
            </a:extLst>
          </p:cNvPr>
          <p:cNvGraphicFramePr>
            <a:graphicFrameLocks noGrp="1"/>
          </p:cNvGraphicFramePr>
          <p:nvPr>
            <p:ph idx="1"/>
            <p:extLst>
              <p:ext uri="{D42A27DB-BD31-4B8C-83A1-F6EECF244321}">
                <p14:modId xmlns:p14="http://schemas.microsoft.com/office/powerpoint/2010/main" val="677807674"/>
              </p:ext>
            </p:extLst>
          </p:nvPr>
        </p:nvGraphicFramePr>
        <p:xfrm>
          <a:off x="5214938" y="985838"/>
          <a:ext cx="6024561" cy="491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52720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EC5B12-9FF3-41FE-B789-2696F5195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1BDE5C-F0DB-B851-F89F-C1959CEE7BC4}"/>
              </a:ext>
            </a:extLst>
          </p:cNvPr>
          <p:cNvSpPr>
            <a:spLocks noGrp="1"/>
          </p:cNvSpPr>
          <p:nvPr>
            <p:ph type="title"/>
          </p:nvPr>
        </p:nvSpPr>
        <p:spPr>
          <a:xfrm>
            <a:off x="952500" y="1581462"/>
            <a:ext cx="2776531" cy="3687580"/>
          </a:xfrm>
        </p:spPr>
        <p:txBody>
          <a:bodyPr>
            <a:normAutofit/>
          </a:bodyPr>
          <a:lstStyle/>
          <a:p>
            <a:pPr algn="ctr"/>
            <a:r>
              <a:rPr lang="en-US" dirty="0"/>
              <a:t>Large Switching with Minimal Routing</a:t>
            </a:r>
            <a:endParaRPr lang="en-US"/>
          </a:p>
        </p:txBody>
      </p:sp>
      <p:cxnSp>
        <p:nvCxnSpPr>
          <p:cNvPr id="11" name="Straight Connector 10">
            <a:extLst>
              <a:ext uri="{FF2B5EF4-FFF2-40B4-BE49-F238E27FC236}">
                <a16:creationId xmlns:a16="http://schemas.microsoft.com/office/drawing/2014/main" id="{4FCEE13B-EFB1-46F2-BC11-110F05BFB6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9630" y="1852474"/>
            <a:ext cx="0" cy="3394558"/>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BF8230B-9BC7-9F84-0996-456BE7EC4364}"/>
              </a:ext>
            </a:extLst>
          </p:cNvPr>
          <p:cNvGraphicFramePr>
            <a:graphicFrameLocks noGrp="1"/>
          </p:cNvGraphicFramePr>
          <p:nvPr>
            <p:ph idx="1"/>
            <p:extLst>
              <p:ext uri="{D42A27DB-BD31-4B8C-83A1-F6EECF244321}">
                <p14:modId xmlns:p14="http://schemas.microsoft.com/office/powerpoint/2010/main" val="957713474"/>
              </p:ext>
            </p:extLst>
          </p:nvPr>
        </p:nvGraphicFramePr>
        <p:xfrm>
          <a:off x="5214938" y="985838"/>
          <a:ext cx="6024561" cy="491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40928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EC5B12-9FF3-41FE-B789-2696F5195F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A181DB-5FD3-3FCC-9284-583B23F05EA3}"/>
              </a:ext>
            </a:extLst>
          </p:cNvPr>
          <p:cNvSpPr>
            <a:spLocks noGrp="1"/>
          </p:cNvSpPr>
          <p:nvPr>
            <p:ph type="title"/>
          </p:nvPr>
        </p:nvSpPr>
        <p:spPr>
          <a:xfrm>
            <a:off x="952500" y="1581462"/>
            <a:ext cx="2776531" cy="3687580"/>
          </a:xfrm>
        </p:spPr>
        <p:txBody>
          <a:bodyPr>
            <a:normAutofit/>
          </a:bodyPr>
          <a:lstStyle/>
          <a:p>
            <a:pPr algn="ctr"/>
            <a:r>
              <a:rPr lang="en-US" dirty="0"/>
              <a:t>Distributed Routing and Switching</a:t>
            </a:r>
            <a:endParaRPr lang="en-US"/>
          </a:p>
        </p:txBody>
      </p:sp>
      <p:cxnSp>
        <p:nvCxnSpPr>
          <p:cNvPr id="11" name="Straight Connector 10">
            <a:extLst>
              <a:ext uri="{FF2B5EF4-FFF2-40B4-BE49-F238E27FC236}">
                <a16:creationId xmlns:a16="http://schemas.microsoft.com/office/drawing/2014/main" id="{4FCEE13B-EFB1-46F2-BC11-110F05BFB6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9630" y="1852474"/>
            <a:ext cx="0" cy="3394558"/>
          </a:xfrm>
          <a:prstGeom prst="line">
            <a:avLst/>
          </a:prstGeom>
          <a:ln w="25400" cap="rnd">
            <a:solidFill>
              <a:schemeClr val="bg2">
                <a:lumMod val="75000"/>
              </a:schemeClr>
            </a:solidFill>
            <a:prstDash val="sysDot"/>
            <a:round/>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46AFBFF-791B-AE5A-C60B-E5540EED1D46}"/>
              </a:ext>
            </a:extLst>
          </p:cNvPr>
          <p:cNvGraphicFramePr>
            <a:graphicFrameLocks noGrp="1"/>
          </p:cNvGraphicFramePr>
          <p:nvPr>
            <p:ph idx="1"/>
            <p:extLst>
              <p:ext uri="{D42A27DB-BD31-4B8C-83A1-F6EECF244321}">
                <p14:modId xmlns:p14="http://schemas.microsoft.com/office/powerpoint/2010/main" val="194946978"/>
              </p:ext>
            </p:extLst>
          </p:nvPr>
        </p:nvGraphicFramePr>
        <p:xfrm>
          <a:off x="5214938" y="985838"/>
          <a:ext cx="6024561" cy="4919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48516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0" name="Freeform: Shape 9">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5" name="Rectangle 14">
            <a:extLst>
              <a:ext uri="{FF2B5EF4-FFF2-40B4-BE49-F238E27FC236}">
                <a16:creationId xmlns:a16="http://schemas.microsoft.com/office/drawing/2014/main" id="{FED6D074-A5E9-4040-9A92-7CD5F68ACB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Yellow question mark">
            <a:extLst>
              <a:ext uri="{FF2B5EF4-FFF2-40B4-BE49-F238E27FC236}">
                <a16:creationId xmlns:a16="http://schemas.microsoft.com/office/drawing/2014/main" id="{B2B10E42-EA6C-0FC2-E53B-882B29DEE62D}"/>
              </a:ext>
            </a:extLst>
          </p:cNvPr>
          <p:cNvPicPr>
            <a:picLocks noChangeAspect="1"/>
          </p:cNvPicPr>
          <p:nvPr/>
        </p:nvPicPr>
        <p:blipFill rotWithShape="1">
          <a:blip r:embed="rId2"/>
          <a:srcRect b="6250"/>
          <a:stretch/>
        </p:blipFill>
        <p:spPr>
          <a:xfrm>
            <a:off x="20" y="10"/>
            <a:ext cx="12191979" cy="6857989"/>
          </a:xfrm>
          <a:prstGeom prst="rect">
            <a:avLst/>
          </a:prstGeom>
        </p:spPr>
      </p:pic>
      <p:sp>
        <p:nvSpPr>
          <p:cNvPr id="17" name="Rectangle 16">
            <a:extLst>
              <a:ext uri="{FF2B5EF4-FFF2-40B4-BE49-F238E27FC236}">
                <a16:creationId xmlns:a16="http://schemas.microsoft.com/office/drawing/2014/main" id="{C364144C-8BB1-450F-812B-D7D09A795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2000" cy="4604516"/>
          </a:xfrm>
          <a:prstGeom prst="rect">
            <a:avLst/>
          </a:prstGeom>
          <a:gradFill>
            <a:gsLst>
              <a:gs pos="7000">
                <a:srgbClr val="000000">
                  <a:alpha val="0"/>
                </a:srgbClr>
              </a:gs>
              <a:gs pos="56000">
                <a:srgbClr val="000000">
                  <a:alpha val="56000"/>
                </a:srgbClr>
              </a:gs>
              <a:gs pos="100000">
                <a:srgbClr val="000000">
                  <a:alpha val="63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E87D1F-195D-0E00-66BF-E3D7AF86B597}"/>
              </a:ext>
            </a:extLst>
          </p:cNvPr>
          <p:cNvSpPr>
            <a:spLocks noGrp="1"/>
          </p:cNvSpPr>
          <p:nvPr>
            <p:ph type="title"/>
          </p:nvPr>
        </p:nvSpPr>
        <p:spPr>
          <a:xfrm>
            <a:off x="2104029" y="4437511"/>
            <a:ext cx="7983941" cy="1190874"/>
          </a:xfrm>
        </p:spPr>
        <p:txBody>
          <a:bodyPr vert="horz" lIns="91440" tIns="45720" rIns="91440" bIns="45720" rtlCol="0" anchor="b">
            <a:normAutofit/>
          </a:bodyPr>
          <a:lstStyle/>
          <a:p>
            <a:pPr algn="ctr"/>
            <a:r>
              <a:rPr lang="en-US" sz="4400" dirty="0">
                <a:solidFill>
                  <a:srgbClr val="FFFFFF"/>
                </a:solidFill>
              </a:rPr>
              <a:t>QUESTIONS</a:t>
            </a:r>
          </a:p>
        </p:txBody>
      </p:sp>
    </p:spTree>
    <p:extLst>
      <p:ext uri="{BB962C8B-B14F-4D97-AF65-F5344CB8AC3E}">
        <p14:creationId xmlns:p14="http://schemas.microsoft.com/office/powerpoint/2010/main" val="1706773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AC420E-F79A-4FB7-8013-94B1E8B63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FFA5BD-ABE0-08BA-DDA5-D809D04D9781}"/>
              </a:ext>
            </a:extLst>
          </p:cNvPr>
          <p:cNvSpPr>
            <a:spLocks noGrp="1"/>
          </p:cNvSpPr>
          <p:nvPr>
            <p:ph type="title"/>
          </p:nvPr>
        </p:nvSpPr>
        <p:spPr>
          <a:xfrm>
            <a:off x="1166648" y="655591"/>
            <a:ext cx="4929352" cy="2315616"/>
          </a:xfrm>
        </p:spPr>
        <p:txBody>
          <a:bodyPr>
            <a:normAutofit/>
          </a:bodyPr>
          <a:lstStyle/>
          <a:p>
            <a:r>
              <a:rPr lang="en-US" dirty="0"/>
              <a:t>Packet Switching </a:t>
            </a:r>
          </a:p>
        </p:txBody>
      </p:sp>
      <p:sp>
        <p:nvSpPr>
          <p:cNvPr id="13" name="Rectangle 12">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5" name="Group 14">
            <a:extLst>
              <a:ext uri="{FF2B5EF4-FFF2-40B4-BE49-F238E27FC236}">
                <a16:creationId xmlns:a16="http://schemas.microsoft.com/office/drawing/2014/main" id="{8E8872B6-836E-4281-A971-D133C6187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6" name="Rectangle 64">
              <a:extLst>
                <a:ext uri="{FF2B5EF4-FFF2-40B4-BE49-F238E27FC236}">
                  <a16:creationId xmlns:a16="http://schemas.microsoft.com/office/drawing/2014/main" id="{0B655FA0-F08E-419A-83F5-23E3ADA5A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66">
              <a:extLst>
                <a:ext uri="{FF2B5EF4-FFF2-40B4-BE49-F238E27FC236}">
                  <a16:creationId xmlns:a16="http://schemas.microsoft.com/office/drawing/2014/main" id="{AD8E9261-7E3D-4B22-9B39-8CC1D4F43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64">
              <a:extLst>
                <a:ext uri="{FF2B5EF4-FFF2-40B4-BE49-F238E27FC236}">
                  <a16:creationId xmlns:a16="http://schemas.microsoft.com/office/drawing/2014/main" id="{632485D7-A2AD-470C-BD26-EABCF63F9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66">
              <a:extLst>
                <a:ext uri="{FF2B5EF4-FFF2-40B4-BE49-F238E27FC236}">
                  <a16:creationId xmlns:a16="http://schemas.microsoft.com/office/drawing/2014/main" id="{22BD4173-4E70-447E-9DFE-F4E5CB830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64">
              <a:extLst>
                <a:ext uri="{FF2B5EF4-FFF2-40B4-BE49-F238E27FC236}">
                  <a16:creationId xmlns:a16="http://schemas.microsoft.com/office/drawing/2014/main" id="{037F912F-356C-4A91-B15E-7A1D626E6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66">
              <a:extLst>
                <a:ext uri="{FF2B5EF4-FFF2-40B4-BE49-F238E27FC236}">
                  <a16:creationId xmlns:a16="http://schemas.microsoft.com/office/drawing/2014/main" id="{49B3E584-4770-448C-AEA7-2CEE9F85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64">
              <a:extLst>
                <a:ext uri="{FF2B5EF4-FFF2-40B4-BE49-F238E27FC236}">
                  <a16:creationId xmlns:a16="http://schemas.microsoft.com/office/drawing/2014/main" id="{BB0DAED8-C4B6-4A57-9196-B11759865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66">
              <a:extLst>
                <a:ext uri="{FF2B5EF4-FFF2-40B4-BE49-F238E27FC236}">
                  <a16:creationId xmlns:a16="http://schemas.microsoft.com/office/drawing/2014/main" id="{72B27AFA-86A5-4FB9-9FE1-33E25039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64">
              <a:extLst>
                <a:ext uri="{FF2B5EF4-FFF2-40B4-BE49-F238E27FC236}">
                  <a16:creationId xmlns:a16="http://schemas.microsoft.com/office/drawing/2014/main" id="{655899FB-5538-4E4C-B95A-D3BA49BB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66">
              <a:extLst>
                <a:ext uri="{FF2B5EF4-FFF2-40B4-BE49-F238E27FC236}">
                  <a16:creationId xmlns:a16="http://schemas.microsoft.com/office/drawing/2014/main" id="{885694C0-F226-4392-885A-1056B163F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64">
              <a:extLst>
                <a:ext uri="{FF2B5EF4-FFF2-40B4-BE49-F238E27FC236}">
                  <a16:creationId xmlns:a16="http://schemas.microsoft.com/office/drawing/2014/main" id="{483E3282-BB58-46D8-BB45-F7F2DBCC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66">
              <a:extLst>
                <a:ext uri="{FF2B5EF4-FFF2-40B4-BE49-F238E27FC236}">
                  <a16:creationId xmlns:a16="http://schemas.microsoft.com/office/drawing/2014/main" id="{402E8DFE-1141-4DAF-AB0C-A74CC0EFD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64">
              <a:extLst>
                <a:ext uri="{FF2B5EF4-FFF2-40B4-BE49-F238E27FC236}">
                  <a16:creationId xmlns:a16="http://schemas.microsoft.com/office/drawing/2014/main" id="{B261BAA8-8B84-4751-80F6-9153C68F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66">
              <a:extLst>
                <a:ext uri="{FF2B5EF4-FFF2-40B4-BE49-F238E27FC236}">
                  <a16:creationId xmlns:a16="http://schemas.microsoft.com/office/drawing/2014/main" id="{10FB8389-B4B0-4276-A6EB-553593773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64">
              <a:extLst>
                <a:ext uri="{FF2B5EF4-FFF2-40B4-BE49-F238E27FC236}">
                  <a16:creationId xmlns:a16="http://schemas.microsoft.com/office/drawing/2014/main" id="{7E496AA7-168D-4B53-A954-31C3A61C2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66">
              <a:extLst>
                <a:ext uri="{FF2B5EF4-FFF2-40B4-BE49-F238E27FC236}">
                  <a16:creationId xmlns:a16="http://schemas.microsoft.com/office/drawing/2014/main" id="{E0223324-6476-4A1F-B26F-77CB4E5AA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64">
              <a:extLst>
                <a:ext uri="{FF2B5EF4-FFF2-40B4-BE49-F238E27FC236}">
                  <a16:creationId xmlns:a16="http://schemas.microsoft.com/office/drawing/2014/main" id="{81E2E8B6-2216-47C5-A3C2-1DBAD819E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66">
              <a:extLst>
                <a:ext uri="{FF2B5EF4-FFF2-40B4-BE49-F238E27FC236}">
                  <a16:creationId xmlns:a16="http://schemas.microsoft.com/office/drawing/2014/main" id="{9A0ABF1C-7928-4DD3-B9A6-6B599599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64">
              <a:extLst>
                <a:ext uri="{FF2B5EF4-FFF2-40B4-BE49-F238E27FC236}">
                  <a16:creationId xmlns:a16="http://schemas.microsoft.com/office/drawing/2014/main" id="{8D1F42DA-9F6E-477D-B3BB-92EC089D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66">
              <a:extLst>
                <a:ext uri="{FF2B5EF4-FFF2-40B4-BE49-F238E27FC236}">
                  <a16:creationId xmlns:a16="http://schemas.microsoft.com/office/drawing/2014/main" id="{9457FA40-677B-4BAA-BF89-253A485D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7" name="Rectangle 36">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A5355B87-AAB1-7CAD-8314-8DC8FE862E2A}"/>
              </a:ext>
            </a:extLst>
          </p:cNvPr>
          <p:cNvPicPr>
            <a:picLocks noChangeAspect="1"/>
          </p:cNvPicPr>
          <p:nvPr/>
        </p:nvPicPr>
        <p:blipFill>
          <a:blip r:embed="rId2"/>
          <a:stretch>
            <a:fillRect/>
          </a:stretch>
        </p:blipFill>
        <p:spPr>
          <a:xfrm>
            <a:off x="885814" y="3771819"/>
            <a:ext cx="5491019" cy="2553323"/>
          </a:xfrm>
          <a:prstGeom prst="rect">
            <a:avLst/>
          </a:prstGeom>
        </p:spPr>
      </p:pic>
      <p:sp>
        <p:nvSpPr>
          <p:cNvPr id="3" name="Content Placeholder 2">
            <a:extLst>
              <a:ext uri="{FF2B5EF4-FFF2-40B4-BE49-F238E27FC236}">
                <a16:creationId xmlns:a16="http://schemas.microsoft.com/office/drawing/2014/main" id="{97C52D38-FEF7-72D7-4BAF-2BCB3DB2CDC6}"/>
              </a:ext>
            </a:extLst>
          </p:cNvPr>
          <p:cNvSpPr>
            <a:spLocks noGrp="1"/>
          </p:cNvSpPr>
          <p:nvPr>
            <p:ph idx="1"/>
          </p:nvPr>
        </p:nvSpPr>
        <p:spPr>
          <a:xfrm>
            <a:off x="6447420" y="-53314"/>
            <a:ext cx="5491019" cy="6857999"/>
          </a:xfrm>
        </p:spPr>
        <p:txBody>
          <a:bodyPr anchor="ctr">
            <a:normAutofit/>
          </a:bodyPr>
          <a:lstStyle/>
          <a:p>
            <a:r>
              <a:rPr lang="en-US" sz="2000" dirty="0"/>
              <a:t>The idea behind it is that we break our data down in “chunks”. Each chunk is a packet that is sent on the network. This is what we mostly use on our networks nowadays. </a:t>
            </a:r>
            <a:r>
              <a:rPr lang="en-US" sz="2000" b="0" i="0" dirty="0">
                <a:effectLst/>
                <a:latin typeface="Open Sans" panose="020B0606030504020204" pitchFamily="34" charset="0"/>
              </a:rPr>
              <a:t>The packet size is variable, there is no fixed size.</a:t>
            </a:r>
          </a:p>
          <a:p>
            <a:r>
              <a:rPr lang="en-US" sz="2000" b="0" i="0" dirty="0">
                <a:effectLst/>
                <a:latin typeface="Open Sans" panose="020B0606030504020204" pitchFamily="34" charset="0"/>
              </a:rPr>
              <a:t>Packet switching has mostly replaced circuit switching. One of the advantages is that because there are no fixed circuits, we can more effectively use the capacity that the network has to offer. We don’t waste any unused resources.</a:t>
            </a:r>
          </a:p>
          <a:p>
            <a:endParaRPr lang="en-US" sz="2000" b="0" i="0" dirty="0">
              <a:effectLst/>
              <a:latin typeface="Open Sans" panose="020B0606030504020204" pitchFamily="34" charset="0"/>
            </a:endParaRPr>
          </a:p>
          <a:p>
            <a:r>
              <a:rPr lang="en-US" sz="2000" b="0" i="0" dirty="0">
                <a:effectLst/>
                <a:latin typeface="Open Sans" panose="020B0606030504020204" pitchFamily="34" charset="0"/>
              </a:rPr>
              <a:t>To the left you can see that host 2 wants to send 4500 bytes of data. This is broken down in 3x 1500 byte packets. One packet is sent on the top link, the other two on the bottom link. With packet switching, there’s no fixed path in the network. Once host 4 receives all packets, it can extract and reassemble the data.</a:t>
            </a:r>
          </a:p>
          <a:p>
            <a:endParaRPr lang="en-US" sz="2000" dirty="0"/>
          </a:p>
        </p:txBody>
      </p:sp>
    </p:spTree>
    <p:extLst>
      <p:ext uri="{BB962C8B-B14F-4D97-AF65-F5344CB8AC3E}">
        <p14:creationId xmlns:p14="http://schemas.microsoft.com/office/powerpoint/2010/main" val="3877715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50C687-86B5-4248-BEBB-0B59B7977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06663" cy="32339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2C9120-E4DA-138F-E15D-DD46ADC96B53}"/>
              </a:ext>
            </a:extLst>
          </p:cNvPr>
          <p:cNvSpPr>
            <a:spLocks noGrp="1"/>
          </p:cNvSpPr>
          <p:nvPr>
            <p:ph type="title"/>
          </p:nvPr>
        </p:nvSpPr>
        <p:spPr>
          <a:xfrm>
            <a:off x="1166648" y="721805"/>
            <a:ext cx="4264888" cy="2221992"/>
          </a:xfrm>
        </p:spPr>
        <p:txBody>
          <a:bodyPr>
            <a:normAutofit/>
          </a:bodyPr>
          <a:lstStyle/>
          <a:p>
            <a:r>
              <a:rPr lang="en-US" sz="4200"/>
              <a:t>Cell switching</a:t>
            </a:r>
          </a:p>
        </p:txBody>
      </p:sp>
      <p:sp>
        <p:nvSpPr>
          <p:cNvPr id="13" name="Rectangle 12">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5" name="Group 14">
            <a:extLst>
              <a:ext uri="{FF2B5EF4-FFF2-40B4-BE49-F238E27FC236}">
                <a16:creationId xmlns:a16="http://schemas.microsoft.com/office/drawing/2014/main" id="{A9B4CF53-BC95-46A2-B37D-D05450472B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16" name="Rectangle 64">
              <a:extLst>
                <a:ext uri="{FF2B5EF4-FFF2-40B4-BE49-F238E27FC236}">
                  <a16:creationId xmlns:a16="http://schemas.microsoft.com/office/drawing/2014/main" id="{82FB6946-B6BC-49D3-BB97-5BB97BCDA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66">
              <a:extLst>
                <a:ext uri="{FF2B5EF4-FFF2-40B4-BE49-F238E27FC236}">
                  <a16:creationId xmlns:a16="http://schemas.microsoft.com/office/drawing/2014/main" id="{D7D05801-3139-44B5-9BA4-80BF38143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64">
              <a:extLst>
                <a:ext uri="{FF2B5EF4-FFF2-40B4-BE49-F238E27FC236}">
                  <a16:creationId xmlns:a16="http://schemas.microsoft.com/office/drawing/2014/main" id="{C1285406-A9A8-420E-B8E4-793B60049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66">
              <a:extLst>
                <a:ext uri="{FF2B5EF4-FFF2-40B4-BE49-F238E27FC236}">
                  <a16:creationId xmlns:a16="http://schemas.microsoft.com/office/drawing/2014/main" id="{8B3D20EE-1C4E-4D4C-BCA6-8EDFF7C50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64">
              <a:extLst>
                <a:ext uri="{FF2B5EF4-FFF2-40B4-BE49-F238E27FC236}">
                  <a16:creationId xmlns:a16="http://schemas.microsoft.com/office/drawing/2014/main" id="{C1515A89-664B-462C-9F5A-1E58EC54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66">
              <a:extLst>
                <a:ext uri="{FF2B5EF4-FFF2-40B4-BE49-F238E27FC236}">
                  <a16:creationId xmlns:a16="http://schemas.microsoft.com/office/drawing/2014/main" id="{A3161A7D-FA76-4326-BAB9-6E0233A01A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64">
              <a:extLst>
                <a:ext uri="{FF2B5EF4-FFF2-40B4-BE49-F238E27FC236}">
                  <a16:creationId xmlns:a16="http://schemas.microsoft.com/office/drawing/2014/main" id="{AA24BE7B-1AAC-463B-9FEF-7590317F4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66">
              <a:extLst>
                <a:ext uri="{FF2B5EF4-FFF2-40B4-BE49-F238E27FC236}">
                  <a16:creationId xmlns:a16="http://schemas.microsoft.com/office/drawing/2014/main" id="{56AB4F15-4844-457A-AF46-3D1D1AE34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64">
              <a:extLst>
                <a:ext uri="{FF2B5EF4-FFF2-40B4-BE49-F238E27FC236}">
                  <a16:creationId xmlns:a16="http://schemas.microsoft.com/office/drawing/2014/main" id="{2260C4BD-CAAF-4776-AD3C-8449E4750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66">
              <a:extLst>
                <a:ext uri="{FF2B5EF4-FFF2-40B4-BE49-F238E27FC236}">
                  <a16:creationId xmlns:a16="http://schemas.microsoft.com/office/drawing/2014/main" id="{BFEFE041-1ED6-448D-AB61-539755AB96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64">
              <a:extLst>
                <a:ext uri="{FF2B5EF4-FFF2-40B4-BE49-F238E27FC236}">
                  <a16:creationId xmlns:a16="http://schemas.microsoft.com/office/drawing/2014/main" id="{91B5294C-A473-487E-B001-D0B9E60E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66">
              <a:extLst>
                <a:ext uri="{FF2B5EF4-FFF2-40B4-BE49-F238E27FC236}">
                  <a16:creationId xmlns:a16="http://schemas.microsoft.com/office/drawing/2014/main" id="{1CB2FBA8-54F5-4AAC-A317-EE8CD705E5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64">
              <a:extLst>
                <a:ext uri="{FF2B5EF4-FFF2-40B4-BE49-F238E27FC236}">
                  <a16:creationId xmlns:a16="http://schemas.microsoft.com/office/drawing/2014/main" id="{260C043C-3DD1-45AE-8C57-3B00D0583E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66">
              <a:extLst>
                <a:ext uri="{FF2B5EF4-FFF2-40B4-BE49-F238E27FC236}">
                  <a16:creationId xmlns:a16="http://schemas.microsoft.com/office/drawing/2014/main" id="{2AF05C5C-202A-4D8F-BE6C-10BBC01B0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64">
              <a:extLst>
                <a:ext uri="{FF2B5EF4-FFF2-40B4-BE49-F238E27FC236}">
                  <a16:creationId xmlns:a16="http://schemas.microsoft.com/office/drawing/2014/main" id="{D5F0CE7E-3C13-48B7-B758-56D1ECF993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66">
              <a:extLst>
                <a:ext uri="{FF2B5EF4-FFF2-40B4-BE49-F238E27FC236}">
                  <a16:creationId xmlns:a16="http://schemas.microsoft.com/office/drawing/2014/main" id="{62231363-AC94-4C4D-A832-B5F6C25F02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64">
              <a:extLst>
                <a:ext uri="{FF2B5EF4-FFF2-40B4-BE49-F238E27FC236}">
                  <a16:creationId xmlns:a16="http://schemas.microsoft.com/office/drawing/2014/main" id="{109068F2-E473-4D37-8B86-E277B12CE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66">
              <a:extLst>
                <a:ext uri="{FF2B5EF4-FFF2-40B4-BE49-F238E27FC236}">
                  <a16:creationId xmlns:a16="http://schemas.microsoft.com/office/drawing/2014/main" id="{69243EA3-CC31-43A5-B7BA-8077D99453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Rectangle 64">
              <a:extLst>
                <a:ext uri="{FF2B5EF4-FFF2-40B4-BE49-F238E27FC236}">
                  <a16:creationId xmlns:a16="http://schemas.microsoft.com/office/drawing/2014/main" id="{81597D69-9411-4FE0-9741-385ED1D45C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Rectangle 66">
              <a:extLst>
                <a:ext uri="{FF2B5EF4-FFF2-40B4-BE49-F238E27FC236}">
                  <a16:creationId xmlns:a16="http://schemas.microsoft.com/office/drawing/2014/main" id="{AEC6CFC5-C230-4B82-B3DA-852FC60C2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7" name="Rectangle 36">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1CEA4C1-17C8-D74B-FF8A-2E5B8C5BD0ED}"/>
              </a:ext>
            </a:extLst>
          </p:cNvPr>
          <p:cNvSpPr>
            <a:spLocks noGrp="1"/>
          </p:cNvSpPr>
          <p:nvPr>
            <p:ph idx="1"/>
          </p:nvPr>
        </p:nvSpPr>
        <p:spPr>
          <a:xfrm>
            <a:off x="6284301" y="73151"/>
            <a:ext cx="5532561" cy="3160833"/>
          </a:xfrm>
        </p:spPr>
        <p:txBody>
          <a:bodyPr anchor="ctr">
            <a:normAutofit lnSpcReduction="10000"/>
          </a:bodyPr>
          <a:lstStyle/>
          <a:p>
            <a:r>
              <a:rPr lang="en-US" sz="2400" dirty="0"/>
              <a:t>Cell switching is very similar to packet switching with the exception that we use a fixed for our size for our cells. </a:t>
            </a:r>
          </a:p>
          <a:p>
            <a:r>
              <a:rPr lang="en-US" sz="2400" dirty="0"/>
              <a:t> you can see that each computer sends some data. Whatever they send gets encapsulated in cells with a fixed size, 53 bytes in my example. ATM (Asynchronous Transfer Mode) was a popular WAN protocol that used cell switching.</a:t>
            </a:r>
          </a:p>
        </p:txBody>
      </p:sp>
      <p:pic>
        <p:nvPicPr>
          <p:cNvPr id="4" name="Picture 3">
            <a:extLst>
              <a:ext uri="{FF2B5EF4-FFF2-40B4-BE49-F238E27FC236}">
                <a16:creationId xmlns:a16="http://schemas.microsoft.com/office/drawing/2014/main" id="{9BC49720-2AEB-849D-CCC1-C72E6568C0D8}"/>
              </a:ext>
            </a:extLst>
          </p:cNvPr>
          <p:cNvPicPr>
            <a:picLocks noChangeAspect="1"/>
          </p:cNvPicPr>
          <p:nvPr/>
        </p:nvPicPr>
        <p:blipFill>
          <a:blip r:embed="rId2"/>
          <a:stretch>
            <a:fillRect/>
          </a:stretch>
        </p:blipFill>
        <p:spPr>
          <a:xfrm>
            <a:off x="1894114" y="3429000"/>
            <a:ext cx="8780374" cy="3336542"/>
          </a:xfrm>
          <a:prstGeom prst="rect">
            <a:avLst/>
          </a:prstGeom>
        </p:spPr>
      </p:pic>
    </p:spTree>
    <p:extLst>
      <p:ext uri="{BB962C8B-B14F-4D97-AF65-F5344CB8AC3E}">
        <p14:creationId xmlns:p14="http://schemas.microsoft.com/office/powerpoint/2010/main" val="3383621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4DDD4629-65E1-B925-10BF-3AF66B6D6523}"/>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dirty="0">
                <a:ln>
                  <a:noFill/>
                </a:ln>
                <a:solidFill>
                  <a:prstClr val="black"/>
                </a:solidFill>
                <a:effectLst/>
                <a:uLnTx/>
                <a:uFillTx/>
                <a:latin typeface="Calibri Light" panose="020F0302020204030204"/>
                <a:ea typeface="+mj-ea"/>
                <a:cs typeface="+mj-cs"/>
              </a:rPr>
              <a:t>WAN Technologies Cont.</a:t>
            </a:r>
          </a:p>
        </p:txBody>
      </p:sp>
      <p:sp>
        <p:nvSpPr>
          <p:cNvPr id="26"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Isosceles Triangle 27">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Isosceles Triangle 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Rectangle 31">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7" name="Content Placeholder 2">
            <a:extLst>
              <a:ext uri="{FF2B5EF4-FFF2-40B4-BE49-F238E27FC236}">
                <a16:creationId xmlns:a16="http://schemas.microsoft.com/office/drawing/2014/main" id="{8516400C-8856-DE94-AC66-BEAE8243B283}"/>
              </a:ext>
            </a:extLst>
          </p:cNvPr>
          <p:cNvGraphicFramePr>
            <a:graphicFrameLocks noGrp="1"/>
          </p:cNvGraphicFramePr>
          <p:nvPr>
            <p:ph idx="1"/>
          </p:nvPr>
        </p:nvGraphicFramePr>
        <p:xfrm>
          <a:off x="838200" y="1457471"/>
          <a:ext cx="10515600" cy="47194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4056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4DDD4629-65E1-B925-10BF-3AF66B6D6523}"/>
              </a:ext>
            </a:extLst>
          </p:cNvPr>
          <p:cNvSpPr txBox="1">
            <a:spLocks/>
          </p:cNvSpPr>
          <p:nvPr/>
        </p:nvSpPr>
        <p:spPr>
          <a:xfrm>
            <a:off x="643467" y="321734"/>
            <a:ext cx="10905066" cy="11357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3600" b="0" i="0" u="none" strike="noStrike" kern="1200" cap="none" spc="0" normalizeH="0" baseline="0" noProof="0">
                <a:ln>
                  <a:noFill/>
                </a:ln>
                <a:solidFill>
                  <a:prstClr val="black"/>
                </a:solidFill>
                <a:effectLst/>
                <a:uLnTx/>
                <a:uFillTx/>
                <a:latin typeface="Calibri Light" panose="020F0302020204030204"/>
                <a:ea typeface="+mj-ea"/>
                <a:cs typeface="+mj-cs"/>
              </a:rPr>
              <a:t>WAN Technologies Cont.</a:t>
            </a:r>
          </a:p>
        </p:txBody>
      </p:sp>
      <p:sp>
        <p:nvSpPr>
          <p:cNvPr id="13" name="Rectangle 12">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Isosceles Triangle 14">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Isosceles Triangle 16">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8" name="Content Placeholder 2">
            <a:extLst>
              <a:ext uri="{FF2B5EF4-FFF2-40B4-BE49-F238E27FC236}">
                <a16:creationId xmlns:a16="http://schemas.microsoft.com/office/drawing/2014/main" id="{C739AC6A-549A-B9C7-8872-B2A8B479849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39264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D black question marks with one yellow question mark">
            <a:extLst>
              <a:ext uri="{FF2B5EF4-FFF2-40B4-BE49-F238E27FC236}">
                <a16:creationId xmlns:a16="http://schemas.microsoft.com/office/drawing/2014/main" id="{D7EC0AC3-71BC-1897-A031-4696E552C021}"/>
              </a:ext>
            </a:extLst>
          </p:cNvPr>
          <p:cNvPicPr>
            <a:picLocks noChangeAspect="1"/>
          </p:cNvPicPr>
          <p:nvPr/>
        </p:nvPicPr>
        <p:blipFill rotWithShape="1">
          <a:blip r:embed="rId2"/>
          <a:srcRect l="28990" r="6122" b="1"/>
          <a:stretch/>
        </p:blipFill>
        <p:spPr>
          <a:xfrm>
            <a:off x="20" y="10"/>
            <a:ext cx="12191979" cy="6857989"/>
          </a:xfrm>
          <a:prstGeom prst="rect">
            <a:avLst/>
          </a:prstGeom>
        </p:spPr>
      </p:pic>
      <p:sp>
        <p:nvSpPr>
          <p:cNvPr id="2" name="Title 1">
            <a:extLst>
              <a:ext uri="{FF2B5EF4-FFF2-40B4-BE49-F238E27FC236}">
                <a16:creationId xmlns:a16="http://schemas.microsoft.com/office/drawing/2014/main" id="{5CBF1D09-319D-9DAE-0927-F36D5A4995EC}"/>
              </a:ext>
            </a:extLst>
          </p:cNvPr>
          <p:cNvSpPr>
            <a:spLocks noGrp="1"/>
          </p:cNvSpPr>
          <p:nvPr>
            <p:ph type="title"/>
          </p:nvPr>
        </p:nvSpPr>
        <p:spPr>
          <a:xfrm>
            <a:off x="1473389" y="1826096"/>
            <a:ext cx="3149221" cy="2149459"/>
          </a:xfrm>
        </p:spPr>
        <p:txBody>
          <a:bodyPr vert="horz" lIns="91440" tIns="45720" rIns="91440" bIns="45720" rtlCol="0" anchor="b">
            <a:normAutofit/>
          </a:bodyPr>
          <a:lstStyle/>
          <a:p>
            <a:pPr algn="ctr"/>
            <a:r>
              <a:rPr lang="en-US">
                <a:solidFill>
                  <a:srgbClr val="FFFFFF"/>
                </a:solidFill>
              </a:rPr>
              <a:t>QUESTIONS</a:t>
            </a:r>
          </a:p>
        </p:txBody>
      </p:sp>
    </p:spTree>
    <p:extLst>
      <p:ext uri="{BB962C8B-B14F-4D97-AF65-F5344CB8AC3E}">
        <p14:creationId xmlns:p14="http://schemas.microsoft.com/office/powerpoint/2010/main" val="967483013"/>
      </p:ext>
    </p:extLst>
  </p:cSld>
  <p:clrMapOvr>
    <a:masterClrMapping/>
  </p:clrMapOvr>
</p:sld>
</file>

<file path=ppt/theme/theme1.xml><?xml version="1.0" encoding="utf-8"?>
<a:theme xmlns:a="http://schemas.openxmlformats.org/drawingml/2006/main" name="MarrakeshVTI">
  <a:themeElements>
    <a:clrScheme name="Marrakesh">
      <a:dk1>
        <a:srgbClr val="000000"/>
      </a:dk1>
      <a:lt1>
        <a:srgbClr val="FFFFFF"/>
      </a:lt1>
      <a:dk2>
        <a:srgbClr val="431C30"/>
      </a:dk2>
      <a:lt2>
        <a:srgbClr val="F3F0EF"/>
      </a:lt2>
      <a:accent1>
        <a:srgbClr val="B35B55"/>
      </a:accent1>
      <a:accent2>
        <a:srgbClr val="CF7E6C"/>
      </a:accent2>
      <a:accent3>
        <a:srgbClr val="CA8F58"/>
      </a:accent3>
      <a:accent4>
        <a:srgbClr val="A97C54"/>
      </a:accent4>
      <a:accent5>
        <a:srgbClr val="917E45"/>
      </a:accent5>
      <a:accent6>
        <a:srgbClr val="647576"/>
      </a:accent6>
      <a:hlink>
        <a:srgbClr val="A25872"/>
      </a:hlink>
      <a:folHlink>
        <a:srgbClr val="667A7E"/>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1996ce7-020e-4684-919a-b5d87e9bfa30">
      <Terms xmlns="http://schemas.microsoft.com/office/infopath/2007/PartnerControls"/>
    </lcf76f155ced4ddcb4097134ff3c332f>
    <TaxCatchAll xmlns="490c9ccc-c823-4f5f-bd87-22d796f22aa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1741B2E28913D4F8EB1273C4FEFC740" ma:contentTypeVersion="13" ma:contentTypeDescription="Create a new document." ma:contentTypeScope="" ma:versionID="170f98308152748deac7d3b5f361fe98">
  <xsd:schema xmlns:xsd="http://www.w3.org/2001/XMLSchema" xmlns:xs="http://www.w3.org/2001/XMLSchema" xmlns:p="http://schemas.microsoft.com/office/2006/metadata/properties" xmlns:ns2="91996ce7-020e-4684-919a-b5d87e9bfa30" xmlns:ns3="490c9ccc-c823-4f5f-bd87-22d796f22aa1" targetNamespace="http://schemas.microsoft.com/office/2006/metadata/properties" ma:root="true" ma:fieldsID="e2edb776706941bbafaaebcf0e44a8f8" ns2:_="" ns3:_="">
    <xsd:import namespace="91996ce7-020e-4684-919a-b5d87e9bfa30"/>
    <xsd:import namespace="490c9ccc-c823-4f5f-bd87-22d796f22aa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996ce7-020e-4684-919a-b5d87e9bfa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c7be36e-9551-4638-a550-39ad8744497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90c9ccc-c823-4f5f-bd87-22d796f22aa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0fd1672-d9d9-4973-a45a-bcb17e9a52fa}" ma:internalName="TaxCatchAll" ma:showField="CatchAllData" ma:web="490c9ccc-c823-4f5f-bd87-22d796f22aa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4530B0-5B7F-40C1-89FA-14FC2D2A20F1}">
  <ds:schemaRefs>
    <ds:schemaRef ds:uri="http://schemas.microsoft.com/office/2006/metadata/properties"/>
    <ds:schemaRef ds:uri="http://schemas.microsoft.com/office/infopath/2007/PartnerControls"/>
    <ds:schemaRef ds:uri="91996ce7-020e-4684-919a-b5d87e9bfa30"/>
    <ds:schemaRef ds:uri="490c9ccc-c823-4f5f-bd87-22d796f22aa1"/>
  </ds:schemaRefs>
</ds:datastoreItem>
</file>

<file path=customXml/itemProps2.xml><?xml version="1.0" encoding="utf-8"?>
<ds:datastoreItem xmlns:ds="http://schemas.openxmlformats.org/officeDocument/2006/customXml" ds:itemID="{10C40D43-66F1-41F6-A52D-3CCAD754BB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996ce7-020e-4684-919a-b5d87e9bfa30"/>
    <ds:schemaRef ds:uri="490c9ccc-c823-4f5f-bd87-22d796f22a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8089A76-1963-46F2-AC49-D118447DFF2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290</TotalTime>
  <Words>3237</Words>
  <Application>Microsoft Office PowerPoint</Application>
  <PresentationFormat>Widescreen</PresentationFormat>
  <Paragraphs>193</Paragraphs>
  <Slides>47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47</vt:i4>
      </vt:variant>
    </vt:vector>
  </HeadingPairs>
  <TitlesOfParts>
    <vt:vector size="56" baseType="lpstr">
      <vt:lpstr>Arial</vt:lpstr>
      <vt:lpstr>Calibri</vt:lpstr>
      <vt:lpstr>Calibri Light</vt:lpstr>
      <vt:lpstr>Goudy Old Style</vt:lpstr>
      <vt:lpstr>Helvetica Neue</vt:lpstr>
      <vt:lpstr>Lato</vt:lpstr>
      <vt:lpstr>Open Sans</vt:lpstr>
      <vt:lpstr>MarrakeshVTI</vt:lpstr>
      <vt:lpstr>Office Theme</vt:lpstr>
      <vt:lpstr>WAN BASICS</vt:lpstr>
      <vt:lpstr>Introduction to WAN</vt:lpstr>
      <vt:lpstr>WAN Technologies </vt:lpstr>
      <vt:lpstr>Circuit switching</vt:lpstr>
      <vt:lpstr>Packet Switching </vt:lpstr>
      <vt:lpstr>Cell switching</vt:lpstr>
      <vt:lpstr>PowerPoint Presentation</vt:lpstr>
      <vt:lpstr>PowerPoint Presentation</vt:lpstr>
      <vt:lpstr>QUESTIONS</vt:lpstr>
      <vt:lpstr>LAN BASICS</vt:lpstr>
      <vt:lpstr>Internetwork Design Fundamentals </vt:lpstr>
      <vt:lpstr>The Cisco PPDIOO Life-Cycle Approach</vt:lpstr>
      <vt:lpstr>PPDIOO</vt:lpstr>
      <vt:lpstr>PREPARE</vt:lpstr>
      <vt:lpstr>PLAN</vt:lpstr>
      <vt:lpstr>DESIGN</vt:lpstr>
      <vt:lpstr>IMPLEMENT </vt:lpstr>
      <vt:lpstr>OPERATE</vt:lpstr>
      <vt:lpstr>OPTIMIZE</vt:lpstr>
      <vt:lpstr>PowerPoint Presentation</vt:lpstr>
      <vt:lpstr>QUESTIONS</vt:lpstr>
      <vt:lpstr>IIN</vt:lpstr>
      <vt:lpstr>PowerPoint Presentation</vt:lpstr>
      <vt:lpstr>SONA</vt:lpstr>
      <vt:lpstr>PowerPoint Presentation</vt:lpstr>
      <vt:lpstr>The Hierarchical Design Model</vt:lpstr>
      <vt:lpstr>The LAN hierarchical model is comprised of the following three layers: </vt:lpstr>
      <vt:lpstr>CORE LAYER </vt:lpstr>
      <vt:lpstr>DISTRIBUTION LAYER</vt:lpstr>
      <vt:lpstr>ACCESS LAYER</vt:lpstr>
      <vt:lpstr>QUESTIONS</vt:lpstr>
      <vt:lpstr>The Enterprise Network Composite Model</vt:lpstr>
      <vt:lpstr>The Enterprise Campus is comprised of the following modules:</vt:lpstr>
      <vt:lpstr>SWITCH MODULE </vt:lpstr>
      <vt:lpstr>CORE MODULE</vt:lpstr>
      <vt:lpstr>MANAGEMENT MODULE </vt:lpstr>
      <vt:lpstr>SERVER MODULE</vt:lpstr>
      <vt:lpstr>QUESTIONS</vt:lpstr>
      <vt:lpstr>The Enterprise Edge distribution module is comprised of the following modules:</vt:lpstr>
      <vt:lpstr> Corporate Internet Module</vt:lpstr>
      <vt:lpstr>VPN and Remote Access Module</vt:lpstr>
      <vt:lpstr>WAN Module</vt:lpstr>
      <vt:lpstr>Campus Switched LAN Topologies</vt:lpstr>
      <vt:lpstr>Scaled Switching</vt:lpstr>
      <vt:lpstr>Large Switching with Minimal Routing</vt:lpstr>
      <vt:lpstr>Distributed Routing and Switching</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LAN BASICS</dc:title>
  <dc:creator>jesus ortiz2</dc:creator>
  <cp:lastModifiedBy>jesus ortiz2</cp:lastModifiedBy>
  <cp:revision>9</cp:revision>
  <dcterms:created xsi:type="dcterms:W3CDTF">2022-10-09T02:54:36Z</dcterms:created>
  <dcterms:modified xsi:type="dcterms:W3CDTF">2025-08-24T21:55:03Z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0x01010011741B2E28913D4F8EB1273C4FEFC740</vt:lpwstr>
  </property>
</Properties>
</file>