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notesMasterIdLst>
    <p:notesMasterId r:id="rId19"/>
  </p:notesMasterIdLst>
  <p:sldIdLst>
    <p:sldId id="256" r:id="rId5"/>
    <p:sldId id="257" r:id="rId6"/>
    <p:sldId id="259" r:id="rId7"/>
    <p:sldId id="260" r:id="rId8"/>
    <p:sldId id="265" r:id="rId9"/>
    <p:sldId id="261" r:id="rId10"/>
    <p:sldId id="266" r:id="rId11"/>
    <p:sldId id="262" r:id="rId12"/>
    <p:sldId id="263" r:id="rId13"/>
    <p:sldId id="264" r:id="rId14"/>
    <p:sldId id="271" r:id="rId15"/>
    <p:sldId id="272"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aseline="0"/>
            <a:t>Change hostname</a:t>
          </a:r>
          <a:endParaRPr lang="en-US"/>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76A4F8FE-C2F7-4C4C-A11B-FF82ED726AEE}">
      <dgm:prSet/>
      <dgm:spPr/>
      <dgm:t>
        <a:bodyPr/>
        <a:lstStyle/>
        <a:p>
          <a:r>
            <a:rPr lang="en-US" baseline="0" dirty="0"/>
            <a:t>switch(config)#hostname access</a:t>
          </a:r>
          <a:endParaRPr lang="en-US" dirty="0"/>
        </a:p>
      </dgm:t>
    </dgm:pt>
    <dgm:pt modelId="{91F8C8CD-0323-4680-A485-F10EB8D5FE0F}" type="parTrans" cxnId="{DE5FEC8A-E1BF-4054-AB55-3AF702457499}">
      <dgm:prSet/>
      <dgm:spPr/>
      <dgm:t>
        <a:bodyPr/>
        <a:lstStyle/>
        <a:p>
          <a:endParaRPr lang="en-US"/>
        </a:p>
      </dgm:t>
    </dgm:pt>
    <dgm:pt modelId="{B59D01F4-1D42-44B9-BB76-695C4B1D8E83}" type="sibTrans" cxnId="{DE5FEC8A-E1BF-4054-AB55-3AF702457499}">
      <dgm:prSet/>
      <dgm:spPr/>
      <dgm:t>
        <a:bodyPr/>
        <a:lstStyle/>
        <a:p>
          <a:endParaRPr lang="en-US"/>
        </a:p>
      </dgm:t>
    </dgm:pt>
    <dgm:pt modelId="{0B18B23E-EDFA-41A8-AA30-77DAF559B565}">
      <dgm:prSet/>
      <dgm:spPr/>
      <dgm:t>
        <a:bodyPr/>
        <a:lstStyle/>
        <a:p>
          <a:r>
            <a:rPr lang="en-US" baseline="0" dirty="0"/>
            <a:t>access(config)#</a:t>
          </a:r>
          <a:endParaRPr lang="en-US" dirty="0"/>
        </a:p>
      </dgm:t>
    </dgm:pt>
    <dgm:pt modelId="{2A2666BA-6FB3-44AC-B447-DEF22273114D}" type="parTrans" cxnId="{6ABAC7E0-F012-4E94-B1C1-90E42756ED98}">
      <dgm:prSet/>
      <dgm:spPr/>
      <dgm:t>
        <a:bodyPr/>
        <a:lstStyle/>
        <a:p>
          <a:endParaRPr lang="en-US"/>
        </a:p>
      </dgm:t>
    </dgm:pt>
    <dgm:pt modelId="{16D10E3C-3DC6-43EC-9FCB-88CA8849281B}" type="sibTrans" cxnId="{6ABAC7E0-F012-4E94-B1C1-90E42756ED98}">
      <dgm:prSet/>
      <dgm:spPr/>
      <dgm:t>
        <a:bodyPr/>
        <a:lstStyle/>
        <a:p>
          <a:endParaRPr lang="en-US"/>
        </a:p>
      </dgm:t>
    </dgm:pt>
    <dgm:pt modelId="{A070C92A-B635-4429-B491-4DC10B1EDD44}">
      <dgm:prSet/>
      <dgm:spPr/>
      <dgm:t>
        <a:bodyPr/>
        <a:lstStyle/>
        <a:p>
          <a:r>
            <a:rPr lang="en-US" baseline="0"/>
            <a:t>Set clock time </a:t>
          </a:r>
          <a:endParaRPr lang="en-US"/>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access#clock</a:t>
          </a:r>
          <a:r>
            <a:rPr lang="en-US" baseline="0" dirty="0"/>
            <a:t> set 3:03:14 October 09 2022</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baseline="0"/>
            <a:t>Set username and password</a:t>
          </a:r>
          <a:endParaRPr lang="en-US"/>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a:t>access(config)#username </a:t>
          </a:r>
          <a:r>
            <a:rPr lang="en-US" baseline="0" dirty="0" err="1"/>
            <a:t>jesus.ortiz</a:t>
          </a:r>
          <a:r>
            <a:rPr lang="en-US" baseline="0" dirty="0"/>
            <a:t> </a:t>
          </a:r>
          <a:r>
            <a:rPr lang="en-US" baseline="0" dirty="0" err="1"/>
            <a:t>priv</a:t>
          </a:r>
          <a:r>
            <a:rPr lang="en-US" baseline="0" dirty="0"/>
            <a:t> 15 </a:t>
          </a:r>
          <a:r>
            <a:rPr lang="en-US" baseline="0" dirty="0" err="1"/>
            <a:t>algorythimic</a:t>
          </a:r>
          <a:r>
            <a:rPr lang="en-US" baseline="0" dirty="0"/>
            <a:t>-type </a:t>
          </a:r>
          <a:r>
            <a:rPr lang="en-US" baseline="0" dirty="0" err="1"/>
            <a:t>scrypt</a:t>
          </a:r>
          <a:r>
            <a:rPr lang="en-US" baseline="0" dirty="0"/>
            <a:t> secret (password)</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46939B4C-3592-4B21-8D42-C7EB8397BDFE}">
      <dgm:prSet/>
      <dgm:spPr/>
      <dgm:t>
        <a:bodyPr/>
        <a:lstStyle/>
        <a:p>
          <a:r>
            <a:rPr lang="en-US" baseline="0" dirty="0" smtClean="0"/>
            <a:t>access(</a:t>
          </a:r>
          <a:r>
            <a:rPr lang="en-US" baseline="0" dirty="0" err="1" smtClean="0"/>
            <a:t>config</a:t>
          </a:r>
          <a:r>
            <a:rPr lang="en-US" baseline="0" dirty="0"/>
            <a:t>)#line con 0</a:t>
          </a:r>
          <a:endParaRPr lang="en-US" dirty="0"/>
        </a:p>
      </dgm:t>
    </dgm:pt>
    <dgm:pt modelId="{49DDF6AE-F09B-4D77-8633-71AEBEFE6D61}" type="parTrans" cxnId="{2E7E6B2A-1FC2-4B9B-810F-FB7B12808EE0}">
      <dgm:prSet/>
      <dgm:spPr/>
      <dgm:t>
        <a:bodyPr/>
        <a:lstStyle/>
        <a:p>
          <a:endParaRPr lang="en-US"/>
        </a:p>
      </dgm:t>
    </dgm:pt>
    <dgm:pt modelId="{90187EF0-BC76-40FB-9215-7FF638F272B3}" type="sibTrans" cxnId="{2E7E6B2A-1FC2-4B9B-810F-FB7B12808EE0}">
      <dgm:prSet/>
      <dgm:spPr/>
      <dgm:t>
        <a:bodyPr/>
        <a:lstStyle/>
        <a:p>
          <a:endParaRPr lang="en-US"/>
        </a:p>
      </dgm:t>
    </dgm:pt>
    <dgm:pt modelId="{CAAE032B-3495-447E-A7AF-4E293D42D23F}">
      <dgm:prSet/>
      <dgm:spPr/>
      <dgm:t>
        <a:bodyPr/>
        <a:lstStyle/>
        <a:p>
          <a:r>
            <a:rPr lang="en-US" baseline="0" dirty="0" smtClean="0"/>
            <a:t>access(</a:t>
          </a:r>
          <a:r>
            <a:rPr lang="en-US" baseline="0" dirty="0" err="1" smtClean="0"/>
            <a:t>config</a:t>
          </a:r>
          <a:r>
            <a:rPr lang="en-US" baseline="0" dirty="0" smtClean="0"/>
            <a:t>-line</a:t>
          </a:r>
          <a:r>
            <a:rPr lang="en-US" baseline="0" dirty="0"/>
            <a:t>)#login local</a:t>
          </a:r>
          <a:endParaRPr lang="en-US" dirty="0"/>
        </a:p>
      </dgm:t>
    </dgm:pt>
    <dgm:pt modelId="{98F92B5C-A492-4E27-9722-60C250870C68}" type="parTrans" cxnId="{2CD82D35-7A85-46B3-A346-252F4E015E24}">
      <dgm:prSet/>
      <dgm:spPr/>
      <dgm:t>
        <a:bodyPr/>
        <a:lstStyle/>
        <a:p>
          <a:endParaRPr lang="en-US"/>
        </a:p>
      </dgm:t>
    </dgm:pt>
    <dgm:pt modelId="{AECE9C5C-685B-4586-9728-C965C3C61A2A}" type="sibTrans" cxnId="{2CD82D35-7A85-46B3-A346-252F4E015E24}">
      <dgm:prSet/>
      <dgm:spPr/>
      <dgm:t>
        <a:bodyPr/>
        <a:lstStyle/>
        <a:p>
          <a:endParaRPr lang="en-US"/>
        </a:p>
      </dgm:t>
    </dgm:pt>
    <dgm:pt modelId="{95615F87-1381-493A-87BC-703B690A6C61}">
      <dgm:prSet/>
      <dgm:spPr/>
      <dgm:t>
        <a:bodyPr/>
        <a:lstStyle/>
        <a:p>
          <a:r>
            <a:rPr lang="en-US" baseline="0"/>
            <a:t>Prevent message interruptions</a:t>
          </a:r>
          <a:endParaRPr lang="en-US"/>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err="1"/>
            <a:t>accesss</a:t>
          </a:r>
          <a:r>
            <a:rPr lang="en-US" baseline="0" dirty="0"/>
            <a:t>(config)#line con 0</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F9364B4A-390D-4CE6-A437-41F46CC0EC5D}">
      <dgm:prSet/>
      <dgm:spPr/>
      <dgm:t>
        <a:bodyPr/>
        <a:lstStyle/>
        <a:p>
          <a:r>
            <a:rPr lang="en-US" baseline="0" dirty="0"/>
            <a:t>access(config-line)# logging synchronous</a:t>
          </a:r>
          <a:endParaRPr lang="en-US" dirty="0"/>
        </a:p>
      </dgm:t>
    </dgm:pt>
    <dgm:pt modelId="{72B3A2D5-6D58-478B-8118-34FCDCD15F93}" type="parTrans" cxnId="{5F6ED969-2ADF-460D-A6B4-950AB2CC467D}">
      <dgm:prSet/>
      <dgm:spPr/>
      <dgm:t>
        <a:bodyPr/>
        <a:lstStyle/>
        <a:p>
          <a:endParaRPr lang="en-US"/>
        </a:p>
      </dgm:t>
    </dgm:pt>
    <dgm:pt modelId="{CDD69267-73B0-4397-A0BF-577FC3BCA474}" type="sibTrans" cxnId="{5F6ED969-2ADF-460D-A6B4-950AB2CC467D}">
      <dgm:prSet/>
      <dgm:spPr/>
      <dgm:t>
        <a:bodyPr/>
        <a:lstStyle/>
        <a:p>
          <a:endParaRPr lang="en-US"/>
        </a:p>
      </dgm:t>
    </dgm:pt>
    <dgm:pt modelId="{C793433F-63C4-4FCA-B50F-700FFE684EFD}">
      <dgm:prSet/>
      <dgm:spPr/>
      <dgm:t>
        <a:bodyPr/>
        <a:lstStyle/>
        <a:p>
          <a:r>
            <a:rPr lang="en-US" dirty="0"/>
            <a:t>switch&gt;</a:t>
          </a:r>
          <a:r>
            <a:rPr lang="en-US" dirty="0" err="1"/>
            <a:t>en</a:t>
          </a:r>
          <a:endParaRPr lang="en-US"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15861DFA-32D9-4728-A0DC-D21E72335989}">
      <dgm:prSet/>
      <dgm:spPr/>
      <dgm:t>
        <a:bodyPr/>
        <a:lstStyle/>
        <a:p>
          <a:r>
            <a:rPr lang="en-US" dirty="0"/>
            <a:t>Switch# conf t</a:t>
          </a:r>
        </a:p>
      </dgm:t>
    </dgm:pt>
    <dgm:pt modelId="{4EC51B75-584B-4A05-947C-1E295EE13153}" type="parTrans" cxnId="{D44050D4-B535-4CDA-A249-1335FFD6A029}">
      <dgm:prSet/>
      <dgm:spPr/>
      <dgm:t>
        <a:bodyPr/>
        <a:lstStyle/>
        <a:p>
          <a:endParaRPr lang="en-US"/>
        </a:p>
      </dgm:t>
    </dgm:pt>
    <dgm:pt modelId="{1910297F-3B34-4D3D-AC68-7AD49DB0B33C}" type="sibTrans" cxnId="{D44050D4-B535-4CDA-A249-1335FFD6A029}">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8FC9B998-A339-4CFE-8F06-B64FCD2C0008}" srcId="{1F231E6F-6C10-4A68-9CE3-4BA91FB7BC91}" destId="{B114DA00-CD37-4EB1-8E47-EC4E0E1A3A92}" srcOrd="0" destOrd="0" parTransId="{BEA1F6D3-BAD4-4CD1-837A-EA54D8F7056E}" sibTransId="{7DD9677C-780B-4846-8798-FD264705D534}"/>
    <dgm:cxn modelId="{2CD82D35-7A85-46B3-A346-252F4E015E24}" srcId="{1F231E6F-6C10-4A68-9CE3-4BA91FB7BC91}" destId="{CAAE032B-3495-447E-A7AF-4E293D42D23F}" srcOrd="2" destOrd="0" parTransId="{98F92B5C-A492-4E27-9722-60C250870C68}" sibTransId="{AECE9C5C-685B-4586-9728-C965C3C61A2A}"/>
    <dgm:cxn modelId="{4CB96B2D-B38F-4C4D-9CAB-21B8D985E614}" type="presOf" srcId="{0B18B23E-EDFA-41A8-AA30-77DAF559B565}" destId="{89A7A1EC-29FD-4632-8113-B2E86DC610F9}" srcOrd="0" destOrd="3"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2E7E6B2A-1FC2-4B9B-810F-FB7B12808EE0}" srcId="{1F231E6F-6C10-4A68-9CE3-4BA91FB7BC91}" destId="{46939B4C-3592-4B21-8D42-C7EB8397BDFE}" srcOrd="1" destOrd="0" parTransId="{49DDF6AE-F09B-4D77-8633-71AEBEFE6D61}" sibTransId="{90187EF0-BC76-40FB-9215-7FF638F272B3}"/>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15234C93-D4BD-4372-8831-C104500CF2E0}" type="presOf" srcId="{46939B4C-3592-4B21-8D42-C7EB8397BDFE}" destId="{B837AC1E-5CA8-49E8-AE4F-A77A9BAFAC54}" srcOrd="0" destOrd="1" presId="urn:microsoft.com/office/officeart/2005/8/layout/vList5"/>
    <dgm:cxn modelId="{F62F6667-F54E-4A45-9B73-DF3DAEE9F887}" type="presOf" srcId="{15861DFA-32D9-4728-A0DC-D21E72335989}" destId="{89A7A1EC-29FD-4632-8113-B2E86DC610F9}" srcOrd="0" destOrd="1"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6ABAC7E0-F012-4E94-B1C1-90E42756ED98}" srcId="{0B4662E5-23B2-432F-BADA-E98210AB7F49}" destId="{0B18B23E-EDFA-41A8-AA30-77DAF559B565}" srcOrd="3" destOrd="0" parTransId="{2A2666BA-6FB3-44AC-B447-DEF22273114D}" sibTransId="{16D10E3C-3DC6-43EC-9FCB-88CA8849281B}"/>
    <dgm:cxn modelId="{221087F8-D368-4D7A-9517-480C4FF3580A}" srcId="{41F8F456-206D-4C0B-9456-E7785784E707}" destId="{A070C92A-B635-4429-B491-4DC10B1EDD44}" srcOrd="1" destOrd="0" parTransId="{A4924F00-B982-40FC-8920-66E0E8DDC1E0}" sibTransId="{566A9B19-8475-4492-AFA9-F565A42DA9A0}"/>
    <dgm:cxn modelId="{D44050D4-B535-4CDA-A249-1335FFD6A029}" srcId="{0B4662E5-23B2-432F-BADA-E98210AB7F49}" destId="{15861DFA-32D9-4728-A0DC-D21E72335989}" srcOrd="1" destOrd="0" parTransId="{4EC51B75-584B-4A05-947C-1E295EE13153}" sibTransId="{1910297F-3B34-4D3D-AC68-7AD49DB0B33C}"/>
    <dgm:cxn modelId="{DE5FEC8A-E1BF-4054-AB55-3AF702457499}" srcId="{0B4662E5-23B2-432F-BADA-E98210AB7F49}" destId="{76A4F8FE-C2F7-4C4C-A11B-FF82ED726AEE}" srcOrd="2" destOrd="0" parTransId="{91F8C8CD-0323-4680-A485-F10EB8D5FE0F}" sibTransId="{B59D01F4-1D42-44B9-BB76-695C4B1D8E83}"/>
    <dgm:cxn modelId="{F45B3F48-E5F1-4331-8367-E321D2DB732D}" srcId="{41F8F456-206D-4C0B-9456-E7785784E707}" destId="{1F231E6F-6C10-4A68-9CE3-4BA91FB7BC91}" srcOrd="2" destOrd="0" parTransId="{CD89A42C-3374-4304-8D1B-9583EA91F218}" sibTransId="{2A275A46-2D0F-4A17-A144-D6B2B678433A}"/>
    <dgm:cxn modelId="{60C1197D-0BED-4B80-9233-9EAC43AC1980}" type="presOf" srcId="{76A4F8FE-C2F7-4C4C-A11B-FF82ED726AEE}" destId="{89A7A1EC-29FD-4632-8113-B2E86DC610F9}" srcOrd="0" destOrd="2" presId="urn:microsoft.com/office/officeart/2005/8/layout/vList5"/>
    <dgm:cxn modelId="{5F6ED969-2ADF-460D-A6B4-950AB2CC467D}" srcId="{95615F87-1381-493A-87BC-703B690A6C61}" destId="{F9364B4A-390D-4CE6-A437-41F46CC0EC5D}" srcOrd="1" destOrd="0" parTransId="{72B3A2D5-6D58-478B-8118-34FCDCD15F93}" sibTransId="{CDD69267-73B0-4397-A0BF-577FC3BCA474}"/>
    <dgm:cxn modelId="{F09B5AE5-30D6-4A19-81C4-EC242353563D}" type="presOf" srcId="{BA11F5F3-8A77-4EF6-84BA-A630AEBA0EFA}" destId="{E243E77A-C257-42C9-8564-909F48206580}" srcOrd="0" destOrd="0" presId="urn:microsoft.com/office/officeart/2005/8/layout/vList5"/>
    <dgm:cxn modelId="{047452C9-E17E-49CA-9B09-D8A4560FAD97}" type="presOf" srcId="{CAAE032B-3495-447E-A7AF-4E293D42D23F}" destId="{B837AC1E-5CA8-49E8-AE4F-A77A9BAFAC54}" srcOrd="0" destOrd="2" presId="urn:microsoft.com/office/officeart/2005/8/layout/vList5"/>
    <dgm:cxn modelId="{264A2956-13A1-4840-9580-005611D203A2}" type="presOf" srcId="{F9364B4A-390D-4CE6-A437-41F46CC0EC5D}" destId="{E243E77A-C257-42C9-8564-909F48206580}"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0" u="none" dirty="0"/>
            <a:t>Up</a:t>
          </a:r>
          <a:r>
            <a:rPr lang="en-US" b="0" u="none" baseline="0" dirty="0"/>
            <a:t> arrow</a:t>
          </a:r>
          <a:endParaRPr lang="en-US" dirty="0"/>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Tab</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a:t>Tab </a:t>
          </a:r>
          <a:r>
            <a:rPr lang="en-US" baseline="0"/>
            <a:t>will finish </a:t>
          </a:r>
          <a:r>
            <a:rPr lang="en-US" baseline="0" dirty="0"/>
            <a:t>words that you are typing</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a:t>? Will show you commands that you can type and or show you the next part of the command. </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Ctrl commands</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custT="1"/>
      <dgm:spPr/>
      <dgm:t>
        <a:bodyPr/>
        <a:lstStyle/>
        <a:p>
          <a:r>
            <a:rPr lang="en-US" sz="1600" dirty="0"/>
            <a:t>Ctrl a – brings you to the beginning of the command line</a:t>
          </a:r>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C793433F-63C4-4FCA-B50F-700FFE684EFD}">
      <dgm:prSet/>
      <dgm:spPr/>
      <dgm:t>
        <a:bodyPr/>
        <a:lstStyle/>
        <a:p>
          <a:r>
            <a:rPr lang="en-US" dirty="0"/>
            <a:t>The up arrow will allow you to bring up previous commands that you typed</a:t>
          </a:r>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CB363863-1492-40B0-A400-35099357F2AD}">
      <dgm:prSet custT="1"/>
      <dgm:spPr/>
      <dgm:t>
        <a:bodyPr/>
        <a:lstStyle/>
        <a:p>
          <a:r>
            <a:rPr lang="en-US" sz="1600" dirty="0"/>
            <a:t>Ctrl e – brings you to the end of the command line</a:t>
          </a:r>
        </a:p>
      </dgm:t>
    </dgm:pt>
    <dgm:pt modelId="{1C406932-64D8-43CA-80BD-AF900BFA79AF}" type="parTrans" cxnId="{89C321ED-EC12-406B-8501-721047985B2E}">
      <dgm:prSet/>
      <dgm:spPr/>
      <dgm:t>
        <a:bodyPr/>
        <a:lstStyle/>
        <a:p>
          <a:endParaRPr lang="en-US"/>
        </a:p>
      </dgm:t>
    </dgm:pt>
    <dgm:pt modelId="{344EEE7F-4101-40B9-9754-6A8557CE95EA}" type="sibTrans" cxnId="{89C321ED-EC12-406B-8501-721047985B2E}">
      <dgm:prSet/>
      <dgm:spPr/>
      <dgm:t>
        <a:bodyPr/>
        <a:lstStyle/>
        <a:p>
          <a:endParaRPr lang="en-US"/>
        </a:p>
      </dgm:t>
    </dgm:pt>
    <dgm:pt modelId="{4391F3C6-30DF-48B7-B603-24BEC2B9DB0B}">
      <dgm:prSet custT="1"/>
      <dgm:spPr/>
      <dgm:t>
        <a:bodyPr/>
        <a:lstStyle/>
        <a:p>
          <a:r>
            <a:rPr lang="en-US" sz="1600" dirty="0"/>
            <a:t>Ctrl u – deletes entire command lines behind curser . </a:t>
          </a:r>
        </a:p>
      </dgm:t>
    </dgm:pt>
    <dgm:pt modelId="{4B741D11-44C0-4003-8DBF-ED7F09C9B4CB}" type="parTrans" cxnId="{6AD44BAD-BA42-4E91-AA6D-9C99E30C1CD0}">
      <dgm:prSet/>
      <dgm:spPr/>
      <dgm:t>
        <a:bodyPr/>
        <a:lstStyle/>
        <a:p>
          <a:endParaRPr lang="en-US"/>
        </a:p>
      </dgm:t>
    </dgm:pt>
    <dgm:pt modelId="{789B65A0-8AA3-4C8B-B465-A7BC497D3F4F}" type="sibTrans" cxnId="{6AD44BAD-BA42-4E91-AA6D-9C99E30C1CD0}">
      <dgm:prSet/>
      <dgm:spPr/>
      <dgm:t>
        <a:bodyPr/>
        <a:lstStyle/>
        <a:p>
          <a:endParaRPr lang="en-US"/>
        </a:p>
      </dgm:t>
    </dgm:pt>
    <dgm:pt modelId="{0348C826-8D3E-4C9F-8469-915CCC7DF3ED}">
      <dgm:prSet custT="1"/>
      <dgm:spPr/>
      <dgm:t>
        <a:bodyPr/>
        <a:lstStyle/>
        <a:p>
          <a:r>
            <a:rPr lang="en-US" sz="1600" dirty="0"/>
            <a:t>Ctrl w – deletes words behind curser</a:t>
          </a:r>
        </a:p>
      </dgm:t>
    </dgm:pt>
    <dgm:pt modelId="{F855C7E1-97C8-487C-8344-5EFA853DC29C}" type="parTrans" cxnId="{7D0D358C-5108-4404-BF52-67197C5CA451}">
      <dgm:prSet/>
      <dgm:spPr/>
      <dgm:t>
        <a:bodyPr/>
        <a:lstStyle/>
        <a:p>
          <a:endParaRPr lang="en-US"/>
        </a:p>
      </dgm:t>
    </dgm:pt>
    <dgm:pt modelId="{2CF3DDF4-1DD0-4935-88C9-3B04633F1E48}" type="sibTrans" cxnId="{7D0D358C-5108-4404-BF52-67197C5CA451}">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8FC9B998-A339-4CFE-8F06-B64FCD2C0008}" srcId="{1F231E6F-6C10-4A68-9CE3-4BA91FB7BC91}" destId="{B114DA00-CD37-4EB1-8E47-EC4E0E1A3A92}" srcOrd="0" destOrd="0" parTransId="{BEA1F6D3-BAD4-4CD1-837A-EA54D8F7056E}" sibTransId="{7DD9677C-780B-4846-8798-FD264705D534}"/>
    <dgm:cxn modelId="{DD428996-DFE8-4273-96B1-5ABEE7A14887}" srcId="{0B4662E5-23B2-432F-BADA-E98210AB7F49}" destId="{C793433F-63C4-4FCA-B50F-700FFE684EFD}" srcOrd="0" destOrd="0" parTransId="{F2681AA8-051E-4001-984F-B5D7A1B5E53C}" sibTransId="{C52925B0-14BE-45F2-801D-22AD69D393E9}"/>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6AD44BAD-BA42-4E91-AA6D-9C99E30C1CD0}" srcId="{95615F87-1381-493A-87BC-703B690A6C61}" destId="{4391F3C6-30DF-48B7-B603-24BEC2B9DB0B}" srcOrd="2" destOrd="0" parTransId="{4B741D11-44C0-4003-8DBF-ED7F09C9B4CB}" sibTransId="{789B65A0-8AA3-4C8B-B465-A7BC497D3F4F}"/>
    <dgm:cxn modelId="{89C321ED-EC12-406B-8501-721047985B2E}" srcId="{95615F87-1381-493A-87BC-703B690A6C61}" destId="{CB363863-1492-40B0-A400-35099357F2AD}" srcOrd="1" destOrd="0" parTransId="{1C406932-64D8-43CA-80BD-AF900BFA79AF}" sibTransId="{344EEE7F-4101-40B9-9754-6A8557CE95EA}"/>
    <dgm:cxn modelId="{221087F8-D368-4D7A-9517-480C4FF3580A}" srcId="{41F8F456-206D-4C0B-9456-E7785784E707}" destId="{A070C92A-B635-4429-B491-4DC10B1EDD44}" srcOrd="1" destOrd="0" parTransId="{A4924F00-B982-40FC-8920-66E0E8DDC1E0}" sibTransId="{566A9B19-8475-4492-AFA9-F565A42DA9A0}"/>
    <dgm:cxn modelId="{A5BD6DFD-6477-488F-B254-2910F8671118}" type="presOf" srcId="{4391F3C6-30DF-48B7-B603-24BEC2B9DB0B}" destId="{E243E77A-C257-42C9-8564-909F48206580}" srcOrd="0" destOrd="2" presId="urn:microsoft.com/office/officeart/2005/8/layout/vList5"/>
    <dgm:cxn modelId="{2F272874-5CD3-4306-902A-F8CFBD7990FA}" type="presOf" srcId="{CB363863-1492-40B0-A400-35099357F2AD}" destId="{E243E77A-C257-42C9-8564-909F48206580}" srcOrd="0" destOrd="1" presId="urn:microsoft.com/office/officeart/2005/8/layout/vList5"/>
    <dgm:cxn modelId="{7D0D358C-5108-4404-BF52-67197C5CA451}" srcId="{95615F87-1381-493A-87BC-703B690A6C61}" destId="{0348C826-8D3E-4C9F-8469-915CCC7DF3ED}" srcOrd="3" destOrd="0" parTransId="{F855C7E1-97C8-487C-8344-5EFA853DC29C}" sibTransId="{2CF3DDF4-1DD0-4935-88C9-3B04633F1E48}"/>
    <dgm:cxn modelId="{F45B3F48-E5F1-4331-8367-E321D2DB732D}" srcId="{41F8F456-206D-4C0B-9456-E7785784E707}" destId="{1F231E6F-6C10-4A68-9CE3-4BA91FB7BC91}" srcOrd="2" destOrd="0" parTransId="{CD89A42C-3374-4304-8D1B-9583EA91F218}" sibTransId="{2A275A46-2D0F-4A17-A144-D6B2B678433A}"/>
    <dgm:cxn modelId="{9C9CCDA8-BE81-45EF-B6CD-1AF7F0DCBD58}" type="presOf" srcId="{0348C826-8D3E-4C9F-8469-915CCC7DF3ED}" destId="{E243E77A-C257-42C9-8564-909F48206580}" srcOrd="0" destOrd="3" presId="urn:microsoft.com/office/officeart/2005/8/layout/vList5"/>
    <dgm:cxn modelId="{F09B5AE5-30D6-4A19-81C4-EC242353563D}" type="presOf" srcId="{BA11F5F3-8A77-4EF6-84BA-A630AEBA0EFA}" destId="{E243E77A-C257-42C9-8564-909F48206580}" srcOrd="0" destOrd="0"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0" u="none" dirty="0" smtClean="0"/>
            <a:t>Break (|)</a:t>
          </a:r>
          <a:endParaRPr lang="en-US" dirty="0"/>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C793433F-63C4-4FCA-B50F-700FFE684EFD}">
      <dgm:prSet custT="1"/>
      <dgm:spPr/>
      <dgm:t>
        <a:bodyPr/>
        <a:lstStyle/>
        <a:p>
          <a:r>
            <a:rPr lang="en-US" sz="1800" dirty="0" smtClean="0"/>
            <a:t>When trouble shooting you may hear some one say “do </a:t>
          </a:r>
          <a:r>
            <a:rPr lang="en-US" sz="1800" dirty="0" err="1" smtClean="0"/>
            <a:t>sho</a:t>
          </a:r>
          <a:r>
            <a:rPr lang="en-US" sz="1800" dirty="0" smtClean="0"/>
            <a:t> run Break b router” or do </a:t>
          </a:r>
          <a:r>
            <a:rPr lang="en-US" sz="1800" dirty="0" err="1" smtClean="0"/>
            <a:t>sho</a:t>
          </a:r>
          <a:r>
            <a:rPr lang="en-US" sz="1800" dirty="0" smtClean="0"/>
            <a:t> run break s Crypto</a:t>
          </a:r>
          <a:endParaRPr lang="en-US" sz="1800"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E241D19B-9F08-4E2D-929D-5284E920CCE1}">
      <dgm:prSet custT="1"/>
      <dgm:spPr/>
      <dgm:t>
        <a:bodyPr/>
        <a:lstStyle/>
        <a:p>
          <a:r>
            <a:rPr lang="en-US" sz="1800" dirty="0" smtClean="0"/>
            <a:t>What this means is you can specify when in the running configurations that you want to be taken to with “B” meaning beginning and “S” meaning Section. The commands looks like this</a:t>
          </a:r>
          <a:endParaRPr lang="en-US" sz="1800" dirty="0"/>
        </a:p>
      </dgm:t>
    </dgm:pt>
    <dgm:pt modelId="{BC0806B3-79AF-4467-9A9C-9812B86CC238}" type="parTrans" cxnId="{13904C11-2A19-4C4F-A4B2-DAFE81AF0ACC}">
      <dgm:prSet/>
      <dgm:spPr/>
      <dgm:t>
        <a:bodyPr/>
        <a:lstStyle/>
        <a:p>
          <a:endParaRPr lang="en-US"/>
        </a:p>
      </dgm:t>
    </dgm:pt>
    <dgm:pt modelId="{18188428-7ED7-4E4C-8E73-E36806DFBAB2}" type="sibTrans" cxnId="{13904C11-2A19-4C4F-A4B2-DAFE81AF0ACC}">
      <dgm:prSet/>
      <dgm:spPr/>
      <dgm:t>
        <a:bodyPr/>
        <a:lstStyle/>
        <a:p>
          <a:endParaRPr lang="en-US"/>
        </a:p>
      </dgm:t>
    </dgm:pt>
    <dgm:pt modelId="{8B9D633D-CCE4-4CD7-98CC-DDAA36F2080A}">
      <dgm:prSet custT="1"/>
      <dgm:spPr/>
      <dgm:t>
        <a:bodyPr/>
        <a:lstStyle/>
        <a:p>
          <a:r>
            <a:rPr lang="en-US" sz="1800" dirty="0" smtClean="0"/>
            <a:t>router# </a:t>
          </a:r>
          <a:r>
            <a:rPr lang="en-US" sz="1800" dirty="0" err="1" smtClean="0"/>
            <a:t>sho</a:t>
          </a:r>
          <a:r>
            <a:rPr lang="en-US" sz="1800" dirty="0" smtClean="0"/>
            <a:t> run | b router </a:t>
          </a:r>
          <a:r>
            <a:rPr lang="en-US" sz="1800" dirty="0" err="1" smtClean="0"/>
            <a:t>eirgrp</a:t>
          </a:r>
          <a:endParaRPr lang="en-US" sz="1800" dirty="0"/>
        </a:p>
      </dgm:t>
    </dgm:pt>
    <dgm:pt modelId="{FD4726EF-B642-4B1B-B5BB-15956A70C6AE}" type="parTrans" cxnId="{AFF52AB4-9233-4BD2-AA44-2E8C27434791}">
      <dgm:prSet/>
      <dgm:spPr/>
      <dgm:t>
        <a:bodyPr/>
        <a:lstStyle/>
        <a:p>
          <a:endParaRPr lang="en-US"/>
        </a:p>
      </dgm:t>
    </dgm:pt>
    <dgm:pt modelId="{9375B02C-AF80-47DE-B3F4-F9CF6ACAA477}" type="sibTrans" cxnId="{AFF52AB4-9233-4BD2-AA44-2E8C27434791}">
      <dgm:prSet/>
      <dgm:spPr/>
      <dgm:t>
        <a:bodyPr/>
        <a:lstStyle/>
        <a:p>
          <a:endParaRPr lang="en-US"/>
        </a:p>
      </dgm:t>
    </dgm:pt>
    <dgm:pt modelId="{40385015-911C-40FB-B905-82B9FAC9C96A}">
      <dgm:prSet custT="1"/>
      <dgm:spPr/>
      <dgm:t>
        <a:bodyPr/>
        <a:lstStyle/>
        <a:p>
          <a:r>
            <a:rPr lang="en-US" sz="1800" dirty="0" smtClean="0"/>
            <a:t>router</a:t>
          </a:r>
          <a:r>
            <a:rPr lang="en-US" sz="1800" baseline="0" dirty="0" smtClean="0"/>
            <a:t>(</a:t>
          </a:r>
          <a:r>
            <a:rPr lang="en-US" sz="1800" baseline="0" dirty="0" err="1" smtClean="0"/>
            <a:t>config</a:t>
          </a:r>
          <a:r>
            <a:rPr lang="en-US" sz="1800" baseline="0" dirty="0" smtClean="0"/>
            <a:t>)# do </a:t>
          </a:r>
          <a:r>
            <a:rPr lang="en-US" sz="1800" baseline="0" dirty="0" err="1" smtClean="0"/>
            <a:t>sho</a:t>
          </a:r>
          <a:r>
            <a:rPr lang="en-US" sz="1800" baseline="0" dirty="0" smtClean="0"/>
            <a:t> run | s crypto</a:t>
          </a:r>
          <a:endParaRPr lang="en-US" sz="1800" dirty="0"/>
        </a:p>
      </dgm:t>
    </dgm:pt>
    <dgm:pt modelId="{5DD1F8B4-9401-4321-80CA-8CA82F3ECC16}" type="parTrans" cxnId="{9EC0DBEF-1202-4365-AD8C-08D06F0F008A}">
      <dgm:prSet/>
      <dgm:spPr/>
      <dgm:t>
        <a:bodyPr/>
        <a:lstStyle/>
        <a:p>
          <a:endParaRPr lang="en-US"/>
        </a:p>
      </dgm:t>
    </dgm:pt>
    <dgm:pt modelId="{792859CD-CEF7-4408-AC8D-F6429BAAC63A}" type="sibTrans" cxnId="{9EC0DBEF-1202-4365-AD8C-08D06F0F008A}">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1" custLinFactNeighborX="-2468">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1">
        <dgm:presLayoutVars>
          <dgm:bulletEnabled val="1"/>
        </dgm:presLayoutVars>
      </dgm:prSet>
      <dgm:spPr/>
      <dgm:t>
        <a:bodyPr/>
        <a:lstStyle/>
        <a:p>
          <a:endParaRPr lang="en-US"/>
        </a:p>
      </dgm:t>
    </dgm:pt>
  </dgm:ptLst>
  <dgm:cxnLst>
    <dgm:cxn modelId="{C6A76743-06A9-4237-ADCB-8B4AB67843B5}" type="presOf" srcId="{C793433F-63C4-4FCA-B50F-700FFE684EFD}" destId="{89A7A1EC-29FD-4632-8113-B2E86DC610F9}" srcOrd="0" destOrd="0" presId="urn:microsoft.com/office/officeart/2005/8/layout/vList5"/>
    <dgm:cxn modelId="{BF6A1B72-6AEE-4440-A74B-4B5193264DC9}" type="presOf" srcId="{8B9D633D-CCE4-4CD7-98CC-DDAA36F2080A}" destId="{89A7A1EC-29FD-4632-8113-B2E86DC610F9}" srcOrd="0" destOrd="2" presId="urn:microsoft.com/office/officeart/2005/8/layout/vList5"/>
    <dgm:cxn modelId="{4D3D9A9A-274C-495D-BEA3-BF606B2910A4}" type="presOf" srcId="{40385015-911C-40FB-B905-82B9FAC9C96A}" destId="{89A7A1EC-29FD-4632-8113-B2E86DC610F9}" srcOrd="0" destOrd="3" presId="urn:microsoft.com/office/officeart/2005/8/layout/vList5"/>
    <dgm:cxn modelId="{13904C11-2A19-4C4F-A4B2-DAFE81AF0ACC}" srcId="{0B4662E5-23B2-432F-BADA-E98210AB7F49}" destId="{E241D19B-9F08-4E2D-929D-5284E920CCE1}" srcOrd="1" destOrd="0" parTransId="{BC0806B3-79AF-4467-9A9C-9812B86CC238}" sibTransId="{18188428-7ED7-4E4C-8E73-E36806DFBAB2}"/>
    <dgm:cxn modelId="{49FC7217-5505-4FA1-8A1A-A03754604653}" type="presOf" srcId="{E241D19B-9F08-4E2D-929D-5284E920CCE1}" destId="{89A7A1EC-29FD-4632-8113-B2E86DC610F9}" srcOrd="0" destOrd="1"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4BEBCCA3-B065-4386-9D25-5C3EF0CFA972}" type="presOf" srcId="{0B4662E5-23B2-432F-BADA-E98210AB7F49}" destId="{1F6A0CA8-5606-49F5-9FCE-85C832AB6697}" srcOrd="0" destOrd="0"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AFF52AB4-9233-4BD2-AA44-2E8C27434791}" srcId="{E241D19B-9F08-4E2D-929D-5284E920CCE1}" destId="{8B9D633D-CCE4-4CD7-98CC-DDAA36F2080A}" srcOrd="0" destOrd="0" parTransId="{FD4726EF-B642-4B1B-B5BB-15956A70C6AE}" sibTransId="{9375B02C-AF80-47DE-B3F4-F9CF6ACAA477}"/>
    <dgm:cxn modelId="{D7197647-8B9F-4FDF-BDA0-7F6AE5F9D04D}" type="presOf" srcId="{41F8F456-206D-4C0B-9456-E7785784E707}" destId="{E9C87734-94D0-49E7-AFA2-B4344DFFBA3A}" srcOrd="0" destOrd="0" presId="urn:microsoft.com/office/officeart/2005/8/layout/vList5"/>
    <dgm:cxn modelId="{9EC0DBEF-1202-4365-AD8C-08D06F0F008A}" srcId="{E241D19B-9F08-4E2D-929D-5284E920CCE1}" destId="{40385015-911C-40FB-B905-82B9FAC9C96A}" srcOrd="1" destOrd="0" parTransId="{5DD1F8B4-9401-4321-80CA-8CA82F3ECC16}" sibTransId="{792859CD-CEF7-4408-AC8D-F6429BAAC63A}"/>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1" u="sng" dirty="0"/>
            <a:t>LAYER 1</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Show Run </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custT="1"/>
      <dgm:spPr/>
      <dgm:t>
        <a:bodyPr/>
        <a:lstStyle/>
        <a:p>
          <a:r>
            <a:rPr lang="en-US" sz="2000" dirty="0"/>
            <a:t>Doing a show run to validate that everything needed is configured and not fat fingered should  be one of the first things you do after finishing configs</a:t>
          </a:r>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Tunnel. </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custT="1"/>
      <dgm:spPr/>
      <dgm:t>
        <a:bodyPr/>
        <a:lstStyle/>
        <a:p>
          <a:r>
            <a:rPr lang="en-US" sz="1600" baseline="0" dirty="0"/>
            <a:t>“</a:t>
          </a:r>
          <a:r>
            <a:rPr lang="en-US" sz="1600" baseline="0" dirty="0" err="1"/>
            <a:t>sho</a:t>
          </a:r>
          <a:r>
            <a:rPr lang="en-US" sz="1600" baseline="0" dirty="0"/>
            <a:t> run int tun 100” - to check all the tunnel configs</a:t>
          </a:r>
          <a:endParaRPr lang="en-US" sz="1600"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C793433F-63C4-4FCA-B50F-700FFE684EFD}">
      <dgm:prSet custT="1"/>
      <dgm:spPr/>
      <dgm:t>
        <a:bodyPr/>
        <a:lstStyle/>
        <a:p>
          <a:r>
            <a:rPr lang="en-US" sz="2000" dirty="0"/>
            <a:t>Always check the physical layer 1</a:t>
          </a:r>
          <a:r>
            <a:rPr lang="en-US" sz="2000" baseline="30000" dirty="0"/>
            <a:t>st</a:t>
          </a:r>
          <a:r>
            <a:rPr lang="en-US" sz="2000" dirty="0"/>
            <a:t> before going down a rabbit hole</a:t>
          </a:r>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2A44FC2B-76F6-4F0D-A9BB-6C3F6E9793CB}">
      <dgm:prSet custT="1"/>
      <dgm:spPr/>
      <dgm:t>
        <a:bodyPr/>
        <a:lstStyle/>
        <a:p>
          <a:r>
            <a:rPr lang="en-US" sz="1600" baseline="0" dirty="0"/>
            <a:t>“</a:t>
          </a:r>
          <a:r>
            <a:rPr lang="en-US" sz="1600" baseline="0" dirty="0" err="1"/>
            <a:t>sho</a:t>
          </a:r>
          <a:r>
            <a:rPr lang="en-US" sz="1600" baseline="0" dirty="0"/>
            <a:t> run all int tun 100” - If some configs don’t show</a:t>
          </a:r>
          <a:endParaRPr lang="en-US" sz="1600" dirty="0"/>
        </a:p>
      </dgm:t>
    </dgm:pt>
    <dgm:pt modelId="{1E102549-9027-4CE8-9BFE-88170F5531E3}" type="parTrans" cxnId="{F8EC17B0-AD93-4E7A-BAEC-3863F7F30FC6}">
      <dgm:prSet/>
      <dgm:spPr/>
      <dgm:t>
        <a:bodyPr/>
        <a:lstStyle/>
        <a:p>
          <a:endParaRPr lang="en-US"/>
        </a:p>
      </dgm:t>
    </dgm:pt>
    <dgm:pt modelId="{51D47256-20A1-40EF-9993-85C06173A17E}" type="sibTrans" cxnId="{F8EC17B0-AD93-4E7A-BAEC-3863F7F30FC6}">
      <dgm:prSet/>
      <dgm:spPr/>
      <dgm:t>
        <a:bodyPr/>
        <a:lstStyle/>
        <a:p>
          <a:endParaRPr lang="en-US"/>
        </a:p>
      </dgm:t>
    </dgm:pt>
    <dgm:pt modelId="{64B48DE9-242A-485C-A244-BFFA0C339B9D}">
      <dgm:prSet custT="1"/>
      <dgm:spPr/>
      <dgm:t>
        <a:bodyPr/>
        <a:lstStyle/>
        <a:p>
          <a:r>
            <a:rPr lang="en-US" sz="1600" baseline="0" dirty="0"/>
            <a:t>“</a:t>
          </a:r>
          <a:r>
            <a:rPr lang="en-US" sz="1600" baseline="0" dirty="0" err="1"/>
            <a:t>sho</a:t>
          </a:r>
          <a:r>
            <a:rPr lang="en-US" sz="1600" baseline="0" dirty="0"/>
            <a:t> </a:t>
          </a:r>
          <a:r>
            <a:rPr lang="en-US" sz="1600" baseline="0" dirty="0" err="1"/>
            <a:t>dmvpn</a:t>
          </a:r>
          <a:r>
            <a:rPr lang="en-US" sz="1600" baseline="0" dirty="0"/>
            <a:t>” To check if your tunnel is up</a:t>
          </a:r>
          <a:endParaRPr lang="en-US" sz="1600" dirty="0"/>
        </a:p>
      </dgm:t>
    </dgm:pt>
    <dgm:pt modelId="{2410BC4C-A956-4252-9BC3-86366030BA70}" type="parTrans" cxnId="{9B8382A8-12FF-4157-AAEA-16E102284D35}">
      <dgm:prSet/>
      <dgm:spPr/>
      <dgm:t>
        <a:bodyPr/>
        <a:lstStyle/>
        <a:p>
          <a:endParaRPr lang="en-US"/>
        </a:p>
      </dgm:t>
    </dgm:pt>
    <dgm:pt modelId="{4E9E0D09-54E2-44E4-A510-C1DCF11701C5}" type="sibTrans" cxnId="{9B8382A8-12FF-4157-AAEA-16E102284D35}">
      <dgm:prSet/>
      <dgm:spPr/>
      <dgm:t>
        <a:bodyPr/>
        <a:lstStyle/>
        <a:p>
          <a:endParaRPr lang="en-US"/>
        </a:p>
      </dgm:t>
    </dgm:pt>
    <dgm:pt modelId="{CEF467DF-BDA4-4EEA-BBC8-E5E14335E259}">
      <dgm:prSet custT="1"/>
      <dgm:spPr/>
      <dgm:t>
        <a:bodyPr/>
        <a:lstStyle/>
        <a:p>
          <a:r>
            <a:rPr lang="en-US" sz="1600" baseline="0" dirty="0"/>
            <a:t>“clear </a:t>
          </a:r>
          <a:r>
            <a:rPr lang="en-US" sz="1600" baseline="0" dirty="0" err="1"/>
            <a:t>dmvpn</a:t>
          </a:r>
          <a:r>
            <a:rPr lang="en-US" sz="1600" baseline="0" dirty="0"/>
            <a:t> session” – to restart the tunnel after trouble shooting.</a:t>
          </a:r>
          <a:endParaRPr lang="en-US" sz="1600" dirty="0"/>
        </a:p>
      </dgm:t>
    </dgm:pt>
    <dgm:pt modelId="{4CEAEFBF-B510-4E35-B0C9-6B67138C6CAD}" type="parTrans" cxnId="{C87B2C55-61EB-444A-9F86-C2CB0B9C1ABE}">
      <dgm:prSet/>
      <dgm:spPr/>
      <dgm:t>
        <a:bodyPr/>
        <a:lstStyle/>
        <a:p>
          <a:endParaRPr lang="en-US"/>
        </a:p>
      </dgm:t>
    </dgm:pt>
    <dgm:pt modelId="{9F672C1B-1D73-47D9-9239-469BC942432B}" type="sibTrans" cxnId="{C87B2C55-61EB-444A-9F86-C2CB0B9C1ABE}">
      <dgm:prSet/>
      <dgm:spPr/>
      <dgm:t>
        <a:bodyPr/>
        <a:lstStyle/>
        <a:p>
          <a:endParaRPr lang="en-US"/>
        </a:p>
      </dgm:t>
    </dgm:pt>
    <dgm:pt modelId="{5720F1C5-09AC-4341-B68D-63563BBEBC19}">
      <dgm:prSet custT="1"/>
      <dgm:spPr/>
      <dgm:t>
        <a:bodyPr/>
        <a:lstStyle/>
        <a:p>
          <a:r>
            <a:rPr lang="en-US" sz="1600" baseline="0" dirty="0"/>
            <a:t>“shut / no shut” – turn tunnel off and on after making changes  </a:t>
          </a:r>
          <a:endParaRPr lang="en-US" sz="1600" dirty="0"/>
        </a:p>
      </dgm:t>
    </dgm:pt>
    <dgm:pt modelId="{4EF31ACD-045B-4DB2-96F2-05846CC3DD21}" type="parTrans" cxnId="{286243BA-99B0-4C44-814D-76C8BB93BEBD}">
      <dgm:prSet/>
      <dgm:spPr/>
      <dgm:t>
        <a:bodyPr/>
        <a:lstStyle/>
        <a:p>
          <a:endParaRPr lang="en-US"/>
        </a:p>
      </dgm:t>
    </dgm:pt>
    <dgm:pt modelId="{6119AAE8-44AB-43D3-A084-32E90079D269}" type="sibTrans" cxnId="{286243BA-99B0-4C44-814D-76C8BB93BEBD}">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3">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3">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3">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3">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3">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3">
        <dgm:presLayoutVars>
          <dgm:bulletEnabled val="1"/>
        </dgm:presLayoutVars>
      </dgm:prSet>
      <dgm:spPr/>
      <dgm:t>
        <a:bodyPr/>
        <a:lstStyle/>
        <a:p>
          <a:endParaRPr lang="en-US"/>
        </a:p>
      </dgm:t>
    </dgm:pt>
  </dgm:ptLst>
  <dgm:cxnLst>
    <dgm:cxn modelId="{029DFC40-B7C1-42BA-99E6-FD3F6FAC6DFC}" type="presOf" srcId="{64B48DE9-242A-485C-A244-BFFA0C339B9D}" destId="{B837AC1E-5CA8-49E8-AE4F-A77A9BAFAC54}" srcOrd="0" destOrd="2" presId="urn:microsoft.com/office/officeart/2005/8/layout/vList5"/>
    <dgm:cxn modelId="{8FC9B998-A339-4CFE-8F06-B64FCD2C0008}" srcId="{1F231E6F-6C10-4A68-9CE3-4BA91FB7BC91}" destId="{B114DA00-CD37-4EB1-8E47-EC4E0E1A3A92}" srcOrd="0" destOrd="0" parTransId="{BEA1F6D3-BAD4-4CD1-837A-EA54D8F7056E}" sibTransId="{7DD9677C-780B-4846-8798-FD264705D534}"/>
    <dgm:cxn modelId="{DD428996-DFE8-4273-96B1-5ABEE7A14887}" srcId="{0B4662E5-23B2-432F-BADA-E98210AB7F49}" destId="{C793433F-63C4-4FCA-B50F-700FFE684EFD}" srcOrd="0" destOrd="0" parTransId="{F2681AA8-051E-4001-984F-B5D7A1B5E53C}" sibTransId="{C52925B0-14BE-45F2-801D-22AD69D393E9}"/>
    <dgm:cxn modelId="{C87B2C55-61EB-444A-9F86-C2CB0B9C1ABE}" srcId="{1F231E6F-6C10-4A68-9CE3-4BA91FB7BC91}" destId="{CEF467DF-BDA4-4EEA-BBC8-E5E14335E259}" srcOrd="3" destOrd="0" parTransId="{4CEAEFBF-B510-4E35-B0C9-6B67138C6CAD}" sibTransId="{9F672C1B-1D73-47D9-9239-469BC942432B}"/>
    <dgm:cxn modelId="{9B8382A8-12FF-4157-AAEA-16E102284D35}" srcId="{1F231E6F-6C10-4A68-9CE3-4BA91FB7BC91}" destId="{64B48DE9-242A-485C-A244-BFFA0C339B9D}" srcOrd="2" destOrd="0" parTransId="{2410BC4C-A956-4252-9BC3-86366030BA70}" sibTransId="{4E9E0D09-54E2-44E4-A510-C1DCF11701C5}"/>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D7197647-8B9F-4FDF-BDA0-7F6AE5F9D04D}" type="presOf" srcId="{41F8F456-206D-4C0B-9456-E7785784E707}" destId="{E9C87734-94D0-49E7-AFA2-B4344DFFBA3A}" srcOrd="0" destOrd="0" presId="urn:microsoft.com/office/officeart/2005/8/layout/vList5"/>
    <dgm:cxn modelId="{C3D6D578-C4E0-4B0A-9C70-156300206071}" type="presOf" srcId="{5720F1C5-09AC-4341-B68D-63563BBEBC19}" destId="{B837AC1E-5CA8-49E8-AE4F-A77A9BAFAC54}" srcOrd="0" destOrd="4" presId="urn:microsoft.com/office/officeart/2005/8/layout/vList5"/>
    <dgm:cxn modelId="{83A56B6D-DE8A-434F-AACA-6B90A626AF14}" type="presOf" srcId="{CEF467DF-BDA4-4EEA-BBC8-E5E14335E259}" destId="{B837AC1E-5CA8-49E8-AE4F-A77A9BAFAC54}" srcOrd="0" destOrd="3"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F45B3F48-E5F1-4331-8367-E321D2DB732D}" srcId="{41F8F456-206D-4C0B-9456-E7785784E707}" destId="{1F231E6F-6C10-4A68-9CE3-4BA91FB7BC91}" srcOrd="2" destOrd="0" parTransId="{CD89A42C-3374-4304-8D1B-9583EA91F218}" sibTransId="{2A275A46-2D0F-4A17-A144-D6B2B678433A}"/>
    <dgm:cxn modelId="{F8EC17B0-AD93-4E7A-BAEC-3863F7F30FC6}" srcId="{1F231E6F-6C10-4A68-9CE3-4BA91FB7BC91}" destId="{2A44FC2B-76F6-4F0D-A9BB-6C3F6E9793CB}" srcOrd="1" destOrd="0" parTransId="{1E102549-9027-4CE8-9BFE-88170F5531E3}" sibTransId="{51D47256-20A1-40EF-9993-85C06173A17E}"/>
    <dgm:cxn modelId="{286243BA-99B0-4C44-814D-76C8BB93BEBD}" srcId="{1F231E6F-6C10-4A68-9CE3-4BA91FB7BC91}" destId="{5720F1C5-09AC-4341-B68D-63563BBEBC19}" srcOrd="4" destOrd="0" parTransId="{4EF31ACD-045B-4DB2-96F2-05846CC3DD21}" sibTransId="{6119AAE8-44AB-43D3-A084-32E90079D269}"/>
    <dgm:cxn modelId="{DE5FE786-3068-4FBB-A32C-B258770253FB}" type="presOf" srcId="{2A44FC2B-76F6-4F0D-A9BB-6C3F6E9793CB}" destId="{B837AC1E-5CA8-49E8-AE4F-A77A9BAFAC54}"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0" u="none" dirty="0"/>
            <a:t>EIGRP</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Crypto </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dirty="0"/>
            <a:t>“</a:t>
          </a:r>
          <a:r>
            <a:rPr lang="en-US" dirty="0" err="1"/>
            <a:t>sho</a:t>
          </a:r>
          <a:r>
            <a:rPr lang="en-US" dirty="0"/>
            <a:t> run | s crypto” - takes you to crypto section and only shows what you have configured</a:t>
          </a:r>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Interface’s</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a:t>“</a:t>
          </a:r>
          <a:r>
            <a:rPr lang="en-US" baseline="0" dirty="0" err="1"/>
            <a:t>sho</a:t>
          </a:r>
          <a:r>
            <a:rPr lang="en-US" baseline="0" dirty="0"/>
            <a:t> run int g0/0/ or fa0/1” -  takes you to only that interface.</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C793433F-63C4-4FCA-B50F-700FFE684EFD}">
      <dgm:prSet/>
      <dgm:spPr/>
      <dgm:t>
        <a:bodyPr/>
        <a:lstStyle/>
        <a:p>
          <a:r>
            <a:rPr lang="en-US" dirty="0"/>
            <a:t>“</a:t>
          </a:r>
          <a:r>
            <a:rPr lang="en-US" dirty="0" err="1"/>
            <a:t>sho</a:t>
          </a:r>
          <a:r>
            <a:rPr lang="en-US" dirty="0"/>
            <a:t> run | s </a:t>
          </a:r>
          <a:r>
            <a:rPr lang="en-US" dirty="0" err="1"/>
            <a:t>eigrp</a:t>
          </a:r>
          <a:r>
            <a:rPr lang="en-US" dirty="0"/>
            <a:t>” - takes you to </a:t>
          </a:r>
          <a:r>
            <a:rPr lang="en-US" dirty="0" err="1"/>
            <a:t>eigrp</a:t>
          </a:r>
          <a:r>
            <a:rPr lang="en-US" dirty="0"/>
            <a:t> section and only shows what you have advertised</a:t>
          </a:r>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9FB8FD6B-A213-4C25-9B19-18FE8CFDEC90}">
      <dgm:prSet/>
      <dgm:spPr/>
      <dgm:t>
        <a:bodyPr/>
        <a:lstStyle/>
        <a:p>
          <a:r>
            <a:rPr lang="en-US" dirty="0"/>
            <a:t>“</a:t>
          </a:r>
          <a:r>
            <a:rPr lang="en-US" dirty="0" err="1"/>
            <a:t>sho</a:t>
          </a:r>
          <a:r>
            <a:rPr lang="en-US" dirty="0"/>
            <a:t> </a:t>
          </a:r>
          <a:r>
            <a:rPr lang="en-US" dirty="0" err="1"/>
            <a:t>ip</a:t>
          </a:r>
          <a:r>
            <a:rPr lang="en-US" dirty="0"/>
            <a:t> </a:t>
          </a:r>
          <a:r>
            <a:rPr lang="en-US" dirty="0" err="1"/>
            <a:t>eigrp</a:t>
          </a:r>
          <a:r>
            <a:rPr lang="en-US" dirty="0"/>
            <a:t> neighbors” – lets you know if you have an adjacency with CBS</a:t>
          </a:r>
        </a:p>
      </dgm:t>
    </dgm:pt>
    <dgm:pt modelId="{C74E30E4-FF3B-40E2-B4DD-26B7A01F0354}" type="parTrans" cxnId="{7F8CF2B1-2838-4F0B-BF42-D6AE7EF09B1C}">
      <dgm:prSet/>
      <dgm:spPr/>
      <dgm:t>
        <a:bodyPr/>
        <a:lstStyle/>
        <a:p>
          <a:endParaRPr lang="en-US"/>
        </a:p>
      </dgm:t>
    </dgm:pt>
    <dgm:pt modelId="{42FC7BEB-DDB9-441D-829C-C9B712DE1FDE}" type="sibTrans" cxnId="{7F8CF2B1-2838-4F0B-BF42-D6AE7EF09B1C}">
      <dgm:prSet/>
      <dgm:spPr/>
      <dgm:t>
        <a:bodyPr/>
        <a:lstStyle/>
        <a:p>
          <a:endParaRPr lang="en-US"/>
        </a:p>
      </dgm:t>
    </dgm:pt>
    <dgm:pt modelId="{733C873D-21AD-403F-B300-42CD1BAD8E32}">
      <dgm:prSet/>
      <dgm:spPr/>
      <dgm:t>
        <a:bodyPr/>
        <a:lstStyle/>
        <a:p>
          <a:endParaRPr lang="en-US" dirty="0"/>
        </a:p>
      </dgm:t>
    </dgm:pt>
    <dgm:pt modelId="{95F1E10F-8E4A-4D39-8A5B-B28ED83D1C07}" type="parTrans" cxnId="{3700E3A0-7EE3-4645-9CD1-210470FF745D}">
      <dgm:prSet/>
      <dgm:spPr/>
      <dgm:t>
        <a:bodyPr/>
        <a:lstStyle/>
        <a:p>
          <a:endParaRPr lang="en-US"/>
        </a:p>
      </dgm:t>
    </dgm:pt>
    <dgm:pt modelId="{4EDE94C3-3692-40D4-90EC-3B6C83F27367}" type="sibTrans" cxnId="{3700E3A0-7EE3-4645-9CD1-210470FF745D}">
      <dgm:prSet/>
      <dgm:spPr/>
      <dgm:t>
        <a:bodyPr/>
        <a:lstStyle/>
        <a:p>
          <a:endParaRPr lang="en-US"/>
        </a:p>
      </dgm:t>
    </dgm:pt>
    <dgm:pt modelId="{92A63615-14B8-488D-B2E5-3FFF26A15B37}">
      <dgm:prSet/>
      <dgm:spPr/>
      <dgm:t>
        <a:bodyPr/>
        <a:lstStyle/>
        <a:p>
          <a:r>
            <a:rPr lang="en-US" dirty="0"/>
            <a:t>“</a:t>
          </a:r>
          <a:r>
            <a:rPr lang="en-US" dirty="0" err="1"/>
            <a:t>sho</a:t>
          </a:r>
          <a:r>
            <a:rPr lang="en-US" dirty="0"/>
            <a:t> crypto </a:t>
          </a:r>
          <a:r>
            <a:rPr lang="en-US" dirty="0" err="1"/>
            <a:t>isakmp</a:t>
          </a:r>
          <a:r>
            <a:rPr lang="en-US" dirty="0"/>
            <a:t> </a:t>
          </a:r>
          <a:r>
            <a:rPr lang="en-US" dirty="0" err="1"/>
            <a:t>sa</a:t>
          </a:r>
          <a:r>
            <a:rPr lang="en-US" dirty="0"/>
            <a:t>” – shows you if you have a security association should be </a:t>
          </a:r>
          <a:r>
            <a:rPr lang="en-US" dirty="0" err="1"/>
            <a:t>qm</a:t>
          </a:r>
          <a:r>
            <a:rPr lang="en-US" dirty="0"/>
            <a:t> idle</a:t>
          </a:r>
        </a:p>
      </dgm:t>
    </dgm:pt>
    <dgm:pt modelId="{3DA159B1-A42D-450A-85EB-50BFD1A98FF9}" type="parTrans" cxnId="{5EE2F1CB-F951-49C9-AFF9-5641702E4836}">
      <dgm:prSet/>
      <dgm:spPr/>
      <dgm:t>
        <a:bodyPr/>
        <a:lstStyle/>
        <a:p>
          <a:endParaRPr lang="en-US"/>
        </a:p>
      </dgm:t>
    </dgm:pt>
    <dgm:pt modelId="{99693DD4-8B62-4882-BF61-BD45A84A5812}" type="sibTrans" cxnId="{5EE2F1CB-F951-49C9-AFF9-5641702E4836}">
      <dgm:prSet/>
      <dgm:spPr/>
      <dgm:t>
        <a:bodyPr/>
        <a:lstStyle/>
        <a:p>
          <a:endParaRPr lang="en-US"/>
        </a:p>
      </dgm:t>
    </dgm:pt>
    <dgm:pt modelId="{0745B1AA-7F7E-4D65-BCE6-D69F15CD4EB6}">
      <dgm:prSet/>
      <dgm:spPr/>
      <dgm:t>
        <a:bodyPr/>
        <a:lstStyle/>
        <a:p>
          <a:r>
            <a:rPr lang="en-US" dirty="0"/>
            <a:t>“Clear </a:t>
          </a:r>
          <a:r>
            <a:rPr lang="en-US" dirty="0" err="1"/>
            <a:t>crypot</a:t>
          </a:r>
          <a:r>
            <a:rPr lang="en-US" dirty="0"/>
            <a:t> </a:t>
          </a:r>
          <a:r>
            <a:rPr lang="en-US" dirty="0" err="1"/>
            <a:t>sa</a:t>
          </a:r>
          <a:r>
            <a:rPr lang="en-US" dirty="0"/>
            <a:t>” – resets </a:t>
          </a:r>
          <a:r>
            <a:rPr lang="en-US" dirty="0" err="1"/>
            <a:t>youre</a:t>
          </a:r>
          <a:r>
            <a:rPr lang="en-US" dirty="0"/>
            <a:t> security association </a:t>
          </a:r>
        </a:p>
      </dgm:t>
    </dgm:pt>
    <dgm:pt modelId="{71B9127F-7E09-4EC1-8579-4DA648F49279}" type="parTrans" cxnId="{EF480C02-AEB9-4542-849B-0C5D2B8AA6AD}">
      <dgm:prSet/>
      <dgm:spPr/>
      <dgm:t>
        <a:bodyPr/>
        <a:lstStyle/>
        <a:p>
          <a:endParaRPr lang="en-US"/>
        </a:p>
      </dgm:t>
    </dgm:pt>
    <dgm:pt modelId="{93C9CE2C-D831-4576-A81A-71D59BE4CFA5}" type="sibTrans" cxnId="{EF480C02-AEB9-4542-849B-0C5D2B8AA6AD}">
      <dgm:prSet/>
      <dgm:spPr/>
      <dgm:t>
        <a:bodyPr/>
        <a:lstStyle/>
        <a:p>
          <a:endParaRPr lang="en-US"/>
        </a:p>
      </dgm:t>
    </dgm:pt>
    <dgm:pt modelId="{1AB9071F-889F-4F73-B1DF-BC57C573E037}">
      <dgm:prSet/>
      <dgm:spPr/>
      <dgm:t>
        <a:bodyPr/>
        <a:lstStyle/>
        <a:p>
          <a:r>
            <a:rPr lang="en-US" dirty="0"/>
            <a:t>“Clear </a:t>
          </a:r>
          <a:r>
            <a:rPr lang="en-US" dirty="0" err="1"/>
            <a:t>crypot</a:t>
          </a:r>
          <a:r>
            <a:rPr lang="en-US" dirty="0"/>
            <a:t> </a:t>
          </a:r>
          <a:r>
            <a:rPr lang="en-US" dirty="0" err="1"/>
            <a:t>isakmp</a:t>
          </a:r>
          <a:r>
            <a:rPr lang="en-US" dirty="0"/>
            <a:t>” resets </a:t>
          </a:r>
          <a:r>
            <a:rPr lang="en-US" dirty="0" err="1"/>
            <a:t>isakmp</a:t>
          </a:r>
          <a:r>
            <a:rPr lang="en-US" dirty="0"/>
            <a:t>. </a:t>
          </a:r>
        </a:p>
      </dgm:t>
    </dgm:pt>
    <dgm:pt modelId="{3F3C2AD2-C33F-46A0-8AB9-8237D83936F2}" type="parTrans" cxnId="{1EC2A7E4-4028-4C33-A541-06FB9F70E788}">
      <dgm:prSet/>
      <dgm:spPr/>
      <dgm:t>
        <a:bodyPr/>
        <a:lstStyle/>
        <a:p>
          <a:endParaRPr lang="en-US"/>
        </a:p>
      </dgm:t>
    </dgm:pt>
    <dgm:pt modelId="{8BA94C53-A37E-4510-BE08-81079CD179A6}" type="sibTrans" cxnId="{1EC2A7E4-4028-4C33-A541-06FB9F70E788}">
      <dgm:prSet/>
      <dgm:spPr/>
      <dgm:t>
        <a:bodyPr/>
        <a:lstStyle/>
        <a:p>
          <a:endParaRPr lang="en-US"/>
        </a:p>
      </dgm:t>
    </dgm:pt>
    <dgm:pt modelId="{1E9BFE52-B383-4B26-8A41-9CC352F0994D}">
      <dgm:prSet/>
      <dgm:spPr/>
      <dgm:t>
        <a:bodyPr/>
        <a:lstStyle/>
        <a:p>
          <a:r>
            <a:rPr lang="en-US" dirty="0"/>
            <a:t>“default int g0/0” - resets the interface to default commands</a:t>
          </a:r>
        </a:p>
      </dgm:t>
    </dgm:pt>
    <dgm:pt modelId="{9CFBA65F-83B8-4949-8D0A-A6202A8CCA3D}" type="parTrans" cxnId="{5B426064-13DD-4E3D-8BEA-368E2AE4BE10}">
      <dgm:prSet/>
      <dgm:spPr/>
    </dgm:pt>
    <dgm:pt modelId="{2CC0D124-C740-4836-9A84-F8E1A15BD169}" type="sibTrans" cxnId="{5B426064-13DD-4E3D-8BEA-368E2AE4BE10}">
      <dgm:prSet/>
      <dgm:spPr/>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3">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3">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3">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3">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3">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3">
        <dgm:presLayoutVars>
          <dgm:bulletEnabled val="1"/>
        </dgm:presLayoutVars>
      </dgm:prSet>
      <dgm:spPr/>
      <dgm:t>
        <a:bodyPr/>
        <a:lstStyle/>
        <a:p>
          <a:endParaRPr lang="en-US"/>
        </a:p>
      </dgm:t>
    </dgm:pt>
  </dgm:ptLst>
  <dgm:cxnLst>
    <dgm:cxn modelId="{1EC2A7E4-4028-4C33-A541-06FB9F70E788}" srcId="{A070C92A-B635-4429-B491-4DC10B1EDD44}" destId="{1AB9071F-889F-4F73-B1DF-BC57C573E037}" srcOrd="3" destOrd="0" parTransId="{3F3C2AD2-C33F-46A0-8AB9-8237D83936F2}" sibTransId="{8BA94C53-A37E-4510-BE08-81079CD179A6}"/>
    <dgm:cxn modelId="{8FC9B998-A339-4CFE-8F06-B64FCD2C0008}" srcId="{1F231E6F-6C10-4A68-9CE3-4BA91FB7BC91}" destId="{B114DA00-CD37-4EB1-8E47-EC4E0E1A3A92}" srcOrd="0" destOrd="0" parTransId="{BEA1F6D3-BAD4-4CD1-837A-EA54D8F7056E}" sibTransId="{7DD9677C-780B-4846-8798-FD264705D534}"/>
    <dgm:cxn modelId="{5EE2F1CB-F951-49C9-AFF9-5641702E4836}" srcId="{A070C92A-B635-4429-B491-4DC10B1EDD44}" destId="{92A63615-14B8-488D-B2E5-3FFF26A15B37}" srcOrd="1" destOrd="0" parTransId="{3DA159B1-A42D-450A-85EB-50BFD1A98FF9}" sibTransId="{99693DD4-8B62-4882-BF61-BD45A84A5812}"/>
    <dgm:cxn modelId="{5B426064-13DD-4E3D-8BEA-368E2AE4BE10}" srcId="{1F231E6F-6C10-4A68-9CE3-4BA91FB7BC91}" destId="{1E9BFE52-B383-4B26-8A41-9CC352F0994D}" srcOrd="1" destOrd="0" parTransId="{9CFBA65F-83B8-4949-8D0A-A6202A8CCA3D}" sibTransId="{2CC0D124-C740-4836-9A84-F8E1A15BD169}"/>
    <dgm:cxn modelId="{78299619-46E7-4211-AE03-A38EB0183130}" type="presOf" srcId="{733C873D-21AD-403F-B300-42CD1BAD8E32}" destId="{89A7A1EC-29FD-4632-8113-B2E86DC610F9}" srcOrd="0" destOrd="2"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4BEBCCA3-B065-4386-9D25-5C3EF0CFA972}" type="presOf" srcId="{0B4662E5-23B2-432F-BADA-E98210AB7F49}" destId="{1F6A0CA8-5606-49F5-9FCE-85C832AB6697}" srcOrd="0" destOrd="0" presId="urn:microsoft.com/office/officeart/2005/8/layout/vList5"/>
    <dgm:cxn modelId="{32A0FDBD-9DA5-4926-984A-C512B16C3D64}" type="presOf" srcId="{0745B1AA-7F7E-4D65-BCE6-D69F15CD4EB6}" destId="{FFB6538F-49AA-434F-8951-1D6D3639D187}" srcOrd="0" destOrd="2" presId="urn:microsoft.com/office/officeart/2005/8/layout/vList5"/>
    <dgm:cxn modelId="{47E5F975-DBAE-4BDB-AA86-1563021EAF42}" type="presOf" srcId="{A070C92A-B635-4429-B491-4DC10B1EDD44}" destId="{0229392C-FE2C-4759-BC16-AE73941030D8}" srcOrd="0" destOrd="0" presId="urn:microsoft.com/office/officeart/2005/8/layout/vList5"/>
    <dgm:cxn modelId="{7F8CF2B1-2838-4F0B-BF42-D6AE7EF09B1C}" srcId="{0B4662E5-23B2-432F-BADA-E98210AB7F49}" destId="{9FB8FD6B-A213-4C25-9B19-18FE8CFDEC90}" srcOrd="1" destOrd="0" parTransId="{C74E30E4-FF3B-40E2-B4DD-26B7A01F0354}" sibTransId="{42FC7BEB-DDB9-441D-829C-C9B712DE1FDE}"/>
    <dgm:cxn modelId="{37E6F99F-00C6-4DF4-8D52-7E18FB9DF830}" srcId="{41F8F456-206D-4C0B-9456-E7785784E707}" destId="{0B4662E5-23B2-432F-BADA-E98210AB7F49}" srcOrd="0" destOrd="0" parTransId="{58D8E9F9-6B43-4764-B19D-C43224475497}" sibTransId="{0104EDDE-4C68-406E-AD80-487D01495ADE}"/>
    <dgm:cxn modelId="{3ECE9C7F-884E-4A2F-9896-C78F618326C4}" type="presOf" srcId="{1AB9071F-889F-4F73-B1DF-BC57C573E037}" destId="{FFB6538F-49AA-434F-8951-1D6D3639D187}" srcOrd="0" destOrd="3" presId="urn:microsoft.com/office/officeart/2005/8/layout/vList5"/>
    <dgm:cxn modelId="{88F9CE5A-28A1-4FC0-B862-7CB66BC5A053}" type="presOf" srcId="{B114DA00-CD37-4EB1-8E47-EC4E0E1A3A92}" destId="{B837AC1E-5CA8-49E8-AE4F-A77A9BAFAC54}" srcOrd="0" destOrd="0" presId="urn:microsoft.com/office/officeart/2005/8/layout/vList5"/>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A0856A23-75EE-4F81-92C8-2675BC18E013}" type="presOf" srcId="{9FB8FD6B-A213-4C25-9B19-18FE8CFDEC90}" destId="{89A7A1EC-29FD-4632-8113-B2E86DC610F9}" srcOrd="0" destOrd="1" presId="urn:microsoft.com/office/officeart/2005/8/layout/vList5"/>
    <dgm:cxn modelId="{D7197647-8B9F-4FDF-BDA0-7F6AE5F9D04D}" type="presOf" srcId="{41F8F456-206D-4C0B-9456-E7785784E707}" destId="{E9C87734-94D0-49E7-AFA2-B4344DFFBA3A}" srcOrd="0" destOrd="0" presId="urn:microsoft.com/office/officeart/2005/8/layout/vList5"/>
    <dgm:cxn modelId="{C3372D4E-DE91-4859-96B3-EDF4B038BFED}" type="presOf" srcId="{92A63615-14B8-488D-B2E5-3FFF26A15B37}" destId="{FFB6538F-49AA-434F-8951-1D6D3639D187}" srcOrd="0" destOrd="1"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EF480C02-AEB9-4542-849B-0C5D2B8AA6AD}" srcId="{A070C92A-B635-4429-B491-4DC10B1EDD44}" destId="{0745B1AA-7F7E-4D65-BCE6-D69F15CD4EB6}" srcOrd="2" destOrd="0" parTransId="{71B9127F-7E09-4EC1-8579-4DA648F49279}" sibTransId="{93C9CE2C-D831-4576-A81A-71D59BE4CFA5}"/>
    <dgm:cxn modelId="{F45B3F48-E5F1-4331-8367-E321D2DB732D}" srcId="{41F8F456-206D-4C0B-9456-E7785784E707}" destId="{1F231E6F-6C10-4A68-9CE3-4BA91FB7BC91}" srcOrd="2" destOrd="0" parTransId="{CD89A42C-3374-4304-8D1B-9583EA91F218}" sibTransId="{2A275A46-2D0F-4A17-A144-D6B2B678433A}"/>
    <dgm:cxn modelId="{EA90308C-67FA-43A7-A8A5-0CE267BD5031}" type="presOf" srcId="{1E9BFE52-B383-4B26-8A41-9CC352F0994D}" destId="{B837AC1E-5CA8-49E8-AE4F-A77A9BAFAC54}"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3700E3A0-7EE3-4645-9CD1-210470FF745D}" srcId="{0B4662E5-23B2-432F-BADA-E98210AB7F49}" destId="{733C873D-21AD-403F-B300-42CD1BAD8E32}" srcOrd="2" destOrd="0" parTransId="{95F1E10F-8E4A-4D39-8A5B-B28ED83D1C07}" sibTransId="{4EDE94C3-3692-40D4-90EC-3B6C83F27367}"/>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Save configurations</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Re-upload saved configurations</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access#copy</a:t>
          </a:r>
          <a:r>
            <a:rPr lang="en-US" baseline="0" dirty="0"/>
            <a:t> run start/ </a:t>
          </a:r>
          <a:r>
            <a:rPr lang="en-US" baseline="0" dirty="0" err="1"/>
            <a:t>accesss</a:t>
          </a:r>
          <a:r>
            <a:rPr lang="en-US" baseline="0" dirty="0"/>
            <a:t> (config)# do copy ru</a:t>
          </a:r>
          <a:r>
            <a:rPr lang="en-US" dirty="0"/>
            <a:t>n </a:t>
          </a:r>
          <a:r>
            <a:rPr lang="en-US" baseline="0" dirty="0"/>
            <a:t>start</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Erase configurations</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err="1"/>
            <a:t>access#write</a:t>
          </a:r>
          <a:r>
            <a:rPr lang="en-US" baseline="0" dirty="0"/>
            <a:t> erase / </a:t>
          </a:r>
          <a:r>
            <a:rPr lang="en-US" baseline="0" dirty="0" err="1"/>
            <a:t>accesss</a:t>
          </a:r>
          <a:r>
            <a:rPr lang="en-US" baseline="0" dirty="0"/>
            <a:t> (config)# do </a:t>
          </a:r>
          <a:r>
            <a:rPr lang="en-US" baseline="0" dirty="0" err="1"/>
            <a:t>wr</a:t>
          </a:r>
          <a:r>
            <a:rPr lang="en-US" baseline="0" dirty="0"/>
            <a:t> era</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Create </a:t>
          </a:r>
          <a:r>
            <a:rPr lang="en-US" baseline="0" dirty="0" err="1"/>
            <a:t>vlans</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a:t>access(config)#vlan 5</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F9364B4A-390D-4CE6-A437-41F46CC0EC5D}">
      <dgm:prSet/>
      <dgm:spPr/>
      <dgm:t>
        <a:bodyPr/>
        <a:lstStyle/>
        <a:p>
          <a:r>
            <a:rPr lang="en-US" baseline="0" dirty="0"/>
            <a:t>access(config-</a:t>
          </a:r>
          <a:r>
            <a:rPr lang="en-US" baseline="0" dirty="0" err="1"/>
            <a:t>vlan</a:t>
          </a:r>
          <a:r>
            <a:rPr lang="en-US" baseline="0" dirty="0"/>
            <a:t>)# name ***KG***</a:t>
          </a:r>
          <a:endParaRPr lang="en-US" dirty="0"/>
        </a:p>
      </dgm:t>
    </dgm:pt>
    <dgm:pt modelId="{72B3A2D5-6D58-478B-8118-34FCDCD15F93}" type="parTrans" cxnId="{5F6ED969-2ADF-460D-A6B4-950AB2CC467D}">
      <dgm:prSet/>
      <dgm:spPr/>
      <dgm:t>
        <a:bodyPr/>
        <a:lstStyle/>
        <a:p>
          <a:endParaRPr lang="en-US"/>
        </a:p>
      </dgm:t>
    </dgm:pt>
    <dgm:pt modelId="{CDD69267-73B0-4397-A0BF-577FC3BCA474}" type="sibTrans" cxnId="{5F6ED969-2ADF-460D-A6B4-950AB2CC467D}">
      <dgm:prSet/>
      <dgm:spPr/>
      <dgm:t>
        <a:bodyPr/>
        <a:lstStyle/>
        <a:p>
          <a:endParaRPr lang="en-US"/>
        </a:p>
      </dgm:t>
    </dgm:pt>
    <dgm:pt modelId="{C793433F-63C4-4FCA-B50F-700FFE684EFD}">
      <dgm:prSet/>
      <dgm:spPr/>
      <dgm:t>
        <a:bodyPr/>
        <a:lstStyle/>
        <a:p>
          <a:r>
            <a:rPr lang="en-US" baseline="0" dirty="0" err="1"/>
            <a:t>access#write</a:t>
          </a:r>
          <a:r>
            <a:rPr lang="en-US" baseline="0" dirty="0"/>
            <a:t> memory / access(config)# do </a:t>
          </a:r>
          <a:r>
            <a:rPr lang="en-US" baseline="0" dirty="0" err="1"/>
            <a:t>wr</a:t>
          </a:r>
          <a:r>
            <a:rPr lang="en-US" baseline="0" dirty="0"/>
            <a:t> mem</a:t>
          </a:r>
          <a:endParaRPr lang="en-US"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5BACBBE6-70F7-44FE-9AA9-964DE4AF329D}">
      <dgm:prSet/>
      <dgm:spPr/>
      <dgm:t>
        <a:bodyPr/>
        <a:lstStyle/>
        <a:p>
          <a:r>
            <a:rPr lang="en-US" baseline="0" dirty="0" err="1"/>
            <a:t>access#copy</a:t>
          </a:r>
          <a:r>
            <a:rPr lang="en-US" baseline="0" dirty="0"/>
            <a:t> start run / access (config)# do copy start run</a:t>
          </a:r>
        </a:p>
      </dgm:t>
    </dgm:pt>
    <dgm:pt modelId="{CC4F4E3C-BC55-4DB2-96E0-81C17D2C3CDC}" type="parTrans" cxnId="{C4D54384-D06C-4408-9CF7-81B8A704C3F0}">
      <dgm:prSet/>
      <dgm:spPr/>
      <dgm:t>
        <a:bodyPr/>
        <a:lstStyle/>
        <a:p>
          <a:endParaRPr lang="en-US"/>
        </a:p>
      </dgm:t>
    </dgm:pt>
    <dgm:pt modelId="{628D1279-5E60-4C98-B712-609F720124B8}" type="sibTrans" cxnId="{C4D54384-D06C-4408-9CF7-81B8A704C3F0}">
      <dgm:prSet/>
      <dgm:spPr/>
      <dgm:t>
        <a:bodyPr/>
        <a:lstStyle/>
        <a:p>
          <a:endParaRPr lang="en-US"/>
        </a:p>
      </dgm:t>
    </dgm:pt>
    <dgm:pt modelId="{860A171D-D5BA-464C-9CDA-A183856E7F3E}">
      <dgm:prSet/>
      <dgm:spPr/>
      <dgm:t>
        <a:bodyPr/>
        <a:lstStyle/>
        <a:p>
          <a:r>
            <a:rPr lang="en-US" baseline="0" dirty="0" err="1"/>
            <a:t>access</a:t>
          </a:r>
          <a:r>
            <a:rPr lang="en-US" dirty="0" err="1"/>
            <a:t>#reload</a:t>
          </a:r>
          <a:r>
            <a:rPr lang="en-US" dirty="0"/>
            <a:t> / </a:t>
          </a:r>
          <a:r>
            <a:rPr lang="en-US" baseline="0" dirty="0" err="1"/>
            <a:t>accesss</a:t>
          </a:r>
          <a:r>
            <a:rPr lang="en-US" baseline="0" dirty="0"/>
            <a:t> </a:t>
          </a:r>
          <a:r>
            <a:rPr lang="en-US" dirty="0"/>
            <a:t>(config)# do reload</a:t>
          </a:r>
        </a:p>
      </dgm:t>
    </dgm:pt>
    <dgm:pt modelId="{9D3716CD-3E36-43B5-B094-AAD73AFA9406}" type="parTrans" cxnId="{AA9E62EC-25DA-4196-8CBB-87C211BA5F4B}">
      <dgm:prSet/>
      <dgm:spPr/>
      <dgm:t>
        <a:bodyPr/>
        <a:lstStyle/>
        <a:p>
          <a:endParaRPr lang="en-US"/>
        </a:p>
      </dgm:t>
    </dgm:pt>
    <dgm:pt modelId="{520716D5-9607-461D-AD48-C15F1E9A0CA6}" type="sibTrans" cxnId="{AA9E62EC-25DA-4196-8CBB-87C211BA5F4B}">
      <dgm:prSet/>
      <dgm:spPr/>
      <dgm:t>
        <a:bodyPr/>
        <a:lstStyle/>
        <a:p>
          <a:endParaRPr lang="en-US"/>
        </a:p>
      </dgm:t>
    </dgm:pt>
    <dgm:pt modelId="{D17C8D20-C677-404E-B999-68B21CF4A06C}">
      <dgm:prSet/>
      <dgm:spPr/>
      <dgm:t>
        <a:bodyPr/>
        <a:lstStyle/>
        <a:p>
          <a:r>
            <a:rPr lang="en-US" baseline="0" dirty="0"/>
            <a:t>access(config-</a:t>
          </a:r>
          <a:r>
            <a:rPr lang="en-US" baseline="0" dirty="0" err="1"/>
            <a:t>vlan</a:t>
          </a:r>
          <a:r>
            <a:rPr lang="en-US" baseline="0" dirty="0"/>
            <a:t>)# exit</a:t>
          </a:r>
          <a:endParaRPr lang="en-US" dirty="0"/>
        </a:p>
      </dgm:t>
    </dgm:pt>
    <dgm:pt modelId="{6B0A02B4-D273-4D74-8A57-27D7959F8281}" type="parTrans" cxnId="{425538DC-03D2-4E4D-B65D-52B503E70556}">
      <dgm:prSet/>
      <dgm:spPr/>
      <dgm:t>
        <a:bodyPr/>
        <a:lstStyle/>
        <a:p>
          <a:endParaRPr lang="en-US"/>
        </a:p>
      </dgm:t>
    </dgm:pt>
    <dgm:pt modelId="{D79FCE5D-09CC-470D-B940-774E7ED32C60}" type="sibTrans" cxnId="{425538DC-03D2-4E4D-B65D-52B503E70556}">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AA9E62EC-25DA-4196-8CBB-87C211BA5F4B}" srcId="{1F231E6F-6C10-4A68-9CE3-4BA91FB7BC91}" destId="{860A171D-D5BA-464C-9CDA-A183856E7F3E}" srcOrd="1" destOrd="0" parTransId="{9D3716CD-3E36-43B5-B094-AAD73AFA9406}" sibTransId="{520716D5-9607-461D-AD48-C15F1E9A0CA6}"/>
    <dgm:cxn modelId="{8FC9B998-A339-4CFE-8F06-B64FCD2C0008}" srcId="{1F231E6F-6C10-4A68-9CE3-4BA91FB7BC91}" destId="{B114DA00-CD37-4EB1-8E47-EC4E0E1A3A92}" srcOrd="0" destOrd="0" parTransId="{BEA1F6D3-BAD4-4CD1-837A-EA54D8F7056E}" sibTransId="{7DD9677C-780B-4846-8798-FD264705D534}"/>
    <dgm:cxn modelId="{425538DC-03D2-4E4D-B65D-52B503E70556}" srcId="{95615F87-1381-493A-87BC-703B690A6C61}" destId="{D17C8D20-C677-404E-B999-68B21CF4A06C}" srcOrd="2" destOrd="0" parTransId="{6B0A02B4-D273-4D74-8A57-27D7959F8281}" sibTransId="{D79FCE5D-09CC-470D-B940-774E7ED32C60}"/>
    <dgm:cxn modelId="{DD428996-DFE8-4273-96B1-5ABEE7A14887}" srcId="{0B4662E5-23B2-432F-BADA-E98210AB7F49}" destId="{C793433F-63C4-4FCA-B50F-700FFE684EFD}" srcOrd="0" destOrd="0" parTransId="{F2681AA8-051E-4001-984F-B5D7A1B5E53C}" sibTransId="{C52925B0-14BE-45F2-801D-22AD69D393E9}"/>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C6A9288C-138F-44ED-8D8D-214A5CBB84D7}" type="presOf" srcId="{860A171D-D5BA-464C-9CDA-A183856E7F3E}" destId="{B837AC1E-5CA8-49E8-AE4F-A77A9BAFAC54}" srcOrd="0" destOrd="1"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C4D54384-D06C-4408-9CF7-81B8A704C3F0}" srcId="{0B4662E5-23B2-432F-BADA-E98210AB7F49}" destId="{5BACBBE6-70F7-44FE-9AA9-964DE4AF329D}" srcOrd="1" destOrd="0" parTransId="{CC4F4E3C-BC55-4DB2-96E0-81C17D2C3CDC}" sibTransId="{628D1279-5E60-4C98-B712-609F720124B8}"/>
    <dgm:cxn modelId="{0B047161-AF79-4402-A688-8CDEC161DD32}" type="presOf" srcId="{5BACBBE6-70F7-44FE-9AA9-964DE4AF329D}" destId="{89A7A1EC-29FD-4632-8113-B2E86DC610F9}" srcOrd="0" destOrd="1" presId="urn:microsoft.com/office/officeart/2005/8/layout/vList5"/>
    <dgm:cxn modelId="{8630271B-EF77-4EA7-9677-0EB8E1889E94}" type="presOf" srcId="{D17C8D20-C677-404E-B999-68B21CF4A06C}" destId="{E243E77A-C257-42C9-8564-909F48206580}" srcOrd="0" destOrd="2" presId="urn:microsoft.com/office/officeart/2005/8/layout/vList5"/>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F45B3F48-E5F1-4331-8367-E321D2DB732D}" srcId="{41F8F456-206D-4C0B-9456-E7785784E707}" destId="{1F231E6F-6C10-4A68-9CE3-4BA91FB7BC91}" srcOrd="2" destOrd="0" parTransId="{CD89A42C-3374-4304-8D1B-9583EA91F218}" sibTransId="{2A275A46-2D0F-4A17-A144-D6B2B678433A}"/>
    <dgm:cxn modelId="{5F6ED969-2ADF-460D-A6B4-950AB2CC467D}" srcId="{95615F87-1381-493A-87BC-703B690A6C61}" destId="{F9364B4A-390D-4CE6-A437-41F46CC0EC5D}" srcOrd="1" destOrd="0" parTransId="{72B3A2D5-6D58-478B-8118-34FCDCD15F93}" sibTransId="{CDD69267-73B0-4397-A0BF-577FC3BCA474}"/>
    <dgm:cxn modelId="{F09B5AE5-30D6-4A19-81C4-EC242353563D}" type="presOf" srcId="{BA11F5F3-8A77-4EF6-84BA-A630AEBA0EFA}" destId="{E243E77A-C257-42C9-8564-909F48206580}" srcOrd="0" destOrd="0" presId="urn:microsoft.com/office/officeart/2005/8/layout/vList5"/>
    <dgm:cxn modelId="{264A2956-13A1-4840-9580-005611D203A2}" type="presOf" srcId="{F9364B4A-390D-4CE6-A437-41F46CC0EC5D}" destId="{E243E77A-C257-42C9-8564-909F48206580}"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Create interface </a:t>
          </a:r>
          <a:r>
            <a:rPr lang="en-US" dirty="0" err="1"/>
            <a:t>vlans</a:t>
          </a:r>
          <a:endParaRPr lang="en-US" dirty="0"/>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Create access ports</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custT="1"/>
      <dgm:spPr/>
      <dgm:t>
        <a:bodyPr/>
        <a:lstStyle/>
        <a:p>
          <a:r>
            <a:rPr lang="en-US" sz="1800" baseline="0" dirty="0"/>
            <a:t>access(config)# </a:t>
          </a:r>
          <a:r>
            <a:rPr lang="en-US" sz="1800" baseline="0" dirty="0" err="1"/>
            <a:t>ing</a:t>
          </a:r>
          <a:r>
            <a:rPr lang="en-US" sz="1800" baseline="0" dirty="0"/>
            <a:t> g0/1</a:t>
          </a:r>
          <a:endParaRPr lang="en-US" sz="1800"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Create trunk ports </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custT="1"/>
      <dgm:spPr/>
      <dgm:t>
        <a:bodyPr/>
        <a:lstStyle/>
        <a:p>
          <a:r>
            <a:rPr lang="en-US" sz="1400" baseline="0" dirty="0"/>
            <a:t>access(config)# </a:t>
          </a:r>
          <a:r>
            <a:rPr lang="en-US" sz="1400" baseline="0" dirty="0" err="1"/>
            <a:t>ing</a:t>
          </a:r>
          <a:r>
            <a:rPr lang="en-US" sz="1400" baseline="0" dirty="0"/>
            <a:t> g0/1</a:t>
          </a:r>
          <a:endParaRPr lang="en-US" sz="1400"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Configure IP’s</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a:t>access(config)# </a:t>
          </a:r>
          <a:r>
            <a:rPr lang="en-US" baseline="0" dirty="0" err="1"/>
            <a:t>ing</a:t>
          </a:r>
          <a:r>
            <a:rPr lang="en-US" baseline="0" dirty="0"/>
            <a:t> g0/1</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C793433F-63C4-4FCA-B50F-700FFE684EFD}">
      <dgm:prSet custT="1"/>
      <dgm:spPr/>
      <dgm:t>
        <a:bodyPr/>
        <a:lstStyle/>
        <a:p>
          <a:r>
            <a:rPr lang="en-US" sz="1600" baseline="0" dirty="0"/>
            <a:t>access(config)#int </a:t>
          </a:r>
          <a:r>
            <a:rPr lang="en-US" sz="1600" baseline="0" dirty="0" err="1"/>
            <a:t>vlan</a:t>
          </a:r>
          <a:r>
            <a:rPr lang="en-US" sz="1600" baseline="0" dirty="0"/>
            <a:t> 5</a:t>
          </a:r>
          <a:endParaRPr lang="en-US" sz="1600"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F6FC2A17-37BB-4CC3-A5F2-B32E7B672BF8}">
      <dgm:prSet custT="1"/>
      <dgm:spPr/>
      <dgm:t>
        <a:bodyPr/>
        <a:lstStyle/>
        <a:p>
          <a:r>
            <a:rPr lang="en-US" sz="1600" baseline="0" dirty="0"/>
            <a:t>access(config-</a:t>
          </a:r>
          <a:r>
            <a:rPr lang="en-US" sz="1600" baseline="0" dirty="0" err="1"/>
            <a:t>vlan</a:t>
          </a:r>
          <a:r>
            <a:rPr lang="en-US" sz="1600" baseline="0" dirty="0"/>
            <a:t>)# desc***KG***</a:t>
          </a:r>
          <a:endParaRPr lang="en-US" sz="1600" dirty="0"/>
        </a:p>
      </dgm:t>
    </dgm:pt>
    <dgm:pt modelId="{3F0F725B-DADE-47D5-ABFF-5CB4880079A9}" type="parTrans" cxnId="{88A6CD55-D98C-4958-8389-128CB7022D48}">
      <dgm:prSet/>
      <dgm:spPr/>
      <dgm:t>
        <a:bodyPr/>
        <a:lstStyle/>
        <a:p>
          <a:endParaRPr lang="en-US"/>
        </a:p>
      </dgm:t>
    </dgm:pt>
    <dgm:pt modelId="{F2535B88-0B55-4280-BBCF-7EEE249C3775}" type="sibTrans" cxnId="{88A6CD55-D98C-4958-8389-128CB7022D48}">
      <dgm:prSet/>
      <dgm:spPr/>
      <dgm:t>
        <a:bodyPr/>
        <a:lstStyle/>
        <a:p>
          <a:endParaRPr lang="en-US"/>
        </a:p>
      </dgm:t>
    </dgm:pt>
    <dgm:pt modelId="{8DBB2FD6-D544-4B65-B0F8-CDD99A9A3E69}">
      <dgm:prSet custT="1"/>
      <dgm:spPr/>
      <dgm:t>
        <a:bodyPr/>
        <a:lstStyle/>
        <a:p>
          <a:r>
            <a:rPr lang="en-US" sz="1600" baseline="0" dirty="0"/>
            <a:t>access(config-</a:t>
          </a:r>
          <a:r>
            <a:rPr lang="en-US" sz="1600" baseline="0" dirty="0" err="1"/>
            <a:t>vlan</a:t>
          </a:r>
          <a:r>
            <a:rPr lang="en-US" sz="1600" baseline="0" dirty="0"/>
            <a:t>)# </a:t>
          </a:r>
          <a:r>
            <a:rPr lang="en-US" sz="1600" baseline="0" dirty="0" err="1"/>
            <a:t>ip</a:t>
          </a:r>
          <a:r>
            <a:rPr lang="en-US" sz="1600" baseline="0" dirty="0"/>
            <a:t> add 10.20.30.1 255.255.255.0</a:t>
          </a:r>
          <a:endParaRPr lang="en-US" sz="1600" dirty="0"/>
        </a:p>
      </dgm:t>
    </dgm:pt>
    <dgm:pt modelId="{1B353D69-ED59-420D-A8E4-5A53EE2E04F7}" type="parTrans" cxnId="{7F9A0E3E-230A-49D5-B9B2-9F6788998DA6}">
      <dgm:prSet/>
      <dgm:spPr/>
      <dgm:t>
        <a:bodyPr/>
        <a:lstStyle/>
        <a:p>
          <a:endParaRPr lang="en-US"/>
        </a:p>
      </dgm:t>
    </dgm:pt>
    <dgm:pt modelId="{403AF984-4253-4499-8503-A93AE86DFD7B}" type="sibTrans" cxnId="{7F9A0E3E-230A-49D5-B9B2-9F6788998DA6}">
      <dgm:prSet/>
      <dgm:spPr/>
      <dgm:t>
        <a:bodyPr/>
        <a:lstStyle/>
        <a:p>
          <a:endParaRPr lang="en-US"/>
        </a:p>
      </dgm:t>
    </dgm:pt>
    <dgm:pt modelId="{E895E9B1-1C99-45EA-B8D0-F9FA3931EEA1}">
      <dgm:prSet custT="1"/>
      <dgm:spPr/>
      <dgm:t>
        <a:bodyPr/>
        <a:lstStyle/>
        <a:p>
          <a:r>
            <a:rPr lang="en-US" sz="1600" baseline="0" dirty="0"/>
            <a:t>access(config-</a:t>
          </a:r>
          <a:r>
            <a:rPr lang="en-US" sz="1600" baseline="0" dirty="0" err="1"/>
            <a:t>vlan</a:t>
          </a:r>
          <a:r>
            <a:rPr lang="en-US" sz="1600" baseline="0" dirty="0"/>
            <a:t>)# exit</a:t>
          </a:r>
          <a:endParaRPr lang="en-US" sz="1600" dirty="0"/>
        </a:p>
      </dgm:t>
    </dgm:pt>
    <dgm:pt modelId="{21B64296-6D6D-4BDF-B1D9-DD9F64ECE9E8}" type="parTrans" cxnId="{90B7068E-306D-459D-96B6-BE84A785A65B}">
      <dgm:prSet/>
      <dgm:spPr/>
      <dgm:t>
        <a:bodyPr/>
        <a:lstStyle/>
        <a:p>
          <a:endParaRPr lang="en-US"/>
        </a:p>
      </dgm:t>
    </dgm:pt>
    <dgm:pt modelId="{3D58DE18-A88E-423F-8C25-E9C916BFF7DA}" type="sibTrans" cxnId="{90B7068E-306D-459D-96B6-BE84A785A65B}">
      <dgm:prSet/>
      <dgm:spPr/>
      <dgm:t>
        <a:bodyPr/>
        <a:lstStyle/>
        <a:p>
          <a:endParaRPr lang="en-US"/>
        </a:p>
      </dgm:t>
    </dgm:pt>
    <dgm:pt modelId="{DEA0F819-1815-4D03-B45E-99FEFF77DCEA}">
      <dgm:prSet custT="1"/>
      <dgm:spPr/>
      <dgm:t>
        <a:bodyPr/>
        <a:lstStyle/>
        <a:p>
          <a:r>
            <a:rPr lang="en-US" sz="1800" baseline="0" dirty="0"/>
            <a:t>access(config-int)# switchport mode access</a:t>
          </a:r>
          <a:endParaRPr lang="en-US" sz="1800" dirty="0"/>
        </a:p>
      </dgm:t>
    </dgm:pt>
    <dgm:pt modelId="{D24D61C7-F5A3-4FB3-A094-31FF7A68227B}" type="parTrans" cxnId="{2663D37C-C0D0-437E-AA57-3993FA75700A}">
      <dgm:prSet/>
      <dgm:spPr/>
      <dgm:t>
        <a:bodyPr/>
        <a:lstStyle/>
        <a:p>
          <a:endParaRPr lang="en-US"/>
        </a:p>
      </dgm:t>
    </dgm:pt>
    <dgm:pt modelId="{2B302D3A-B889-4D41-99B5-A081915D7E81}" type="sibTrans" cxnId="{2663D37C-C0D0-437E-AA57-3993FA75700A}">
      <dgm:prSet/>
      <dgm:spPr/>
      <dgm:t>
        <a:bodyPr/>
        <a:lstStyle/>
        <a:p>
          <a:endParaRPr lang="en-US"/>
        </a:p>
      </dgm:t>
    </dgm:pt>
    <dgm:pt modelId="{E5FA8EC2-2EAF-4D71-9D07-374A25B96476}">
      <dgm:prSet custT="1"/>
      <dgm:spPr/>
      <dgm:t>
        <a:bodyPr/>
        <a:lstStyle/>
        <a:p>
          <a:r>
            <a:rPr lang="en-US" sz="1800" baseline="0" dirty="0"/>
            <a:t>access(config-int)#switchport </a:t>
          </a:r>
          <a:r>
            <a:rPr lang="en-US" sz="1800" baseline="0" dirty="0" err="1"/>
            <a:t>acces</a:t>
          </a:r>
          <a:r>
            <a:rPr lang="en-US" sz="1800" baseline="0" dirty="0"/>
            <a:t> </a:t>
          </a:r>
          <a:r>
            <a:rPr lang="en-US" sz="1800" baseline="0" dirty="0" err="1"/>
            <a:t>vlan</a:t>
          </a:r>
          <a:r>
            <a:rPr lang="en-US" sz="1800" baseline="0" dirty="0"/>
            <a:t> 5</a:t>
          </a:r>
          <a:endParaRPr lang="en-US" sz="1800" dirty="0"/>
        </a:p>
      </dgm:t>
    </dgm:pt>
    <dgm:pt modelId="{2075AC2D-A2D7-447F-8360-0F7478B33D48}" type="parTrans" cxnId="{DE66A151-AEEF-4051-918D-C8E1B55A90CE}">
      <dgm:prSet/>
      <dgm:spPr/>
      <dgm:t>
        <a:bodyPr/>
        <a:lstStyle/>
        <a:p>
          <a:endParaRPr lang="en-US"/>
        </a:p>
      </dgm:t>
    </dgm:pt>
    <dgm:pt modelId="{2FB195FB-2B1F-49CE-AB73-92C4050900DF}" type="sibTrans" cxnId="{DE66A151-AEEF-4051-918D-C8E1B55A90CE}">
      <dgm:prSet/>
      <dgm:spPr/>
      <dgm:t>
        <a:bodyPr/>
        <a:lstStyle/>
        <a:p>
          <a:endParaRPr lang="en-US"/>
        </a:p>
      </dgm:t>
    </dgm:pt>
    <dgm:pt modelId="{0DA78DD0-F657-4BA0-82ED-8138D3F8CF35}">
      <dgm:prSet custT="1"/>
      <dgm:spPr/>
      <dgm:t>
        <a:bodyPr/>
        <a:lstStyle/>
        <a:p>
          <a:r>
            <a:rPr lang="en-US" sz="1400" baseline="0" dirty="0"/>
            <a:t>access(config-int)# switchport trunk encapsulation dot1q</a:t>
          </a:r>
          <a:endParaRPr lang="en-US" sz="1400" dirty="0"/>
        </a:p>
      </dgm:t>
    </dgm:pt>
    <dgm:pt modelId="{DA484B0C-535F-4C5D-97BC-F7217D8FF158}" type="parTrans" cxnId="{98311166-2CEE-4B6A-B9F2-DCA03E1866BD}">
      <dgm:prSet/>
      <dgm:spPr/>
      <dgm:t>
        <a:bodyPr/>
        <a:lstStyle/>
        <a:p>
          <a:endParaRPr lang="en-US"/>
        </a:p>
      </dgm:t>
    </dgm:pt>
    <dgm:pt modelId="{DEA271FA-0B62-41CD-B85E-5759FA520D9B}" type="sibTrans" cxnId="{98311166-2CEE-4B6A-B9F2-DCA03E1866BD}">
      <dgm:prSet/>
      <dgm:spPr/>
      <dgm:t>
        <a:bodyPr/>
        <a:lstStyle/>
        <a:p>
          <a:endParaRPr lang="en-US"/>
        </a:p>
      </dgm:t>
    </dgm:pt>
    <dgm:pt modelId="{99A16FCF-742A-488F-B8AA-3834BB745426}">
      <dgm:prSet custT="1"/>
      <dgm:spPr/>
      <dgm:t>
        <a:bodyPr/>
        <a:lstStyle/>
        <a:p>
          <a:r>
            <a:rPr lang="en-US" sz="1400" baseline="0" dirty="0"/>
            <a:t>access(config-int)# switchport mode trunk</a:t>
          </a:r>
          <a:endParaRPr lang="en-US" sz="1400" dirty="0"/>
        </a:p>
      </dgm:t>
    </dgm:pt>
    <dgm:pt modelId="{D6D7ECFD-183A-4EC6-B027-E9010CAF4F10}" type="parTrans" cxnId="{70DB7A2B-B2F3-4FDD-BEF8-C3D1B864FB8C}">
      <dgm:prSet/>
      <dgm:spPr/>
      <dgm:t>
        <a:bodyPr/>
        <a:lstStyle/>
        <a:p>
          <a:endParaRPr lang="en-US"/>
        </a:p>
      </dgm:t>
    </dgm:pt>
    <dgm:pt modelId="{72B7B69B-24E5-47A4-B458-08FED1648C7D}" type="sibTrans" cxnId="{70DB7A2B-B2F3-4FDD-BEF8-C3D1B864FB8C}">
      <dgm:prSet/>
      <dgm:spPr/>
      <dgm:t>
        <a:bodyPr/>
        <a:lstStyle/>
        <a:p>
          <a:endParaRPr lang="en-US"/>
        </a:p>
      </dgm:t>
    </dgm:pt>
    <dgm:pt modelId="{30438007-45BA-40E3-85DC-A3C2FCE2CED3}">
      <dgm:prSet custT="1"/>
      <dgm:spPr/>
      <dgm:t>
        <a:bodyPr/>
        <a:lstStyle/>
        <a:p>
          <a:r>
            <a:rPr lang="en-US" sz="1400" baseline="0" dirty="0"/>
            <a:t>Optional (must match on both ends</a:t>
          </a:r>
          <a:endParaRPr lang="en-US" sz="1400" dirty="0"/>
        </a:p>
      </dgm:t>
    </dgm:pt>
    <dgm:pt modelId="{4CC7C3A3-B054-4A0C-8BAF-217C8A051C05}" type="parTrans" cxnId="{9960804C-A196-456E-A1E6-88EDC4B19E7F}">
      <dgm:prSet/>
      <dgm:spPr/>
      <dgm:t>
        <a:bodyPr/>
        <a:lstStyle/>
        <a:p>
          <a:endParaRPr lang="en-US"/>
        </a:p>
      </dgm:t>
    </dgm:pt>
    <dgm:pt modelId="{93C3A819-65C5-473D-BB20-8E9CD3FF25BE}" type="sibTrans" cxnId="{9960804C-A196-456E-A1E6-88EDC4B19E7F}">
      <dgm:prSet/>
      <dgm:spPr/>
      <dgm:t>
        <a:bodyPr/>
        <a:lstStyle/>
        <a:p>
          <a:endParaRPr lang="en-US"/>
        </a:p>
      </dgm:t>
    </dgm:pt>
    <dgm:pt modelId="{72167256-516E-4437-8541-433812D89D87}">
      <dgm:prSet custT="1"/>
      <dgm:spPr/>
      <dgm:t>
        <a:bodyPr/>
        <a:lstStyle/>
        <a:p>
          <a:r>
            <a:rPr lang="en-US" sz="1400" baseline="0" dirty="0"/>
            <a:t> access(config-int)# switchport trunk allowed </a:t>
          </a:r>
          <a:r>
            <a:rPr lang="en-US" sz="1400" baseline="0" dirty="0" err="1"/>
            <a:t>vlan</a:t>
          </a:r>
          <a:r>
            <a:rPr lang="en-US" sz="1400" baseline="0" dirty="0"/>
            <a:t> (all , 5) </a:t>
          </a:r>
          <a:endParaRPr lang="en-US" sz="1400" dirty="0"/>
        </a:p>
      </dgm:t>
    </dgm:pt>
    <dgm:pt modelId="{08FD5FB9-629A-40F2-8679-8198B8DBA75D}" type="parTrans" cxnId="{A0EB2D4B-1F31-4DFB-862D-EF2D6561DC4E}">
      <dgm:prSet/>
      <dgm:spPr/>
      <dgm:t>
        <a:bodyPr/>
        <a:lstStyle/>
        <a:p>
          <a:endParaRPr lang="en-US"/>
        </a:p>
      </dgm:t>
    </dgm:pt>
    <dgm:pt modelId="{599922E3-357C-4A0D-A8A7-1BE534FDE412}" type="sibTrans" cxnId="{A0EB2D4B-1F31-4DFB-862D-EF2D6561DC4E}">
      <dgm:prSet/>
      <dgm:spPr/>
      <dgm:t>
        <a:bodyPr/>
        <a:lstStyle/>
        <a:p>
          <a:endParaRPr lang="en-US"/>
        </a:p>
      </dgm:t>
    </dgm:pt>
    <dgm:pt modelId="{5EFC11B5-AF55-433C-9C33-8DD5E650EF8E}">
      <dgm:prSet/>
      <dgm:spPr/>
      <dgm:t>
        <a:bodyPr/>
        <a:lstStyle/>
        <a:p>
          <a:r>
            <a:rPr lang="en-US" baseline="0" dirty="0"/>
            <a:t>access(config-int)# no switchport </a:t>
          </a:r>
          <a:endParaRPr lang="en-US" dirty="0"/>
        </a:p>
      </dgm:t>
    </dgm:pt>
    <dgm:pt modelId="{EFC5B70F-873F-415F-A4A0-83F675F3F63F}" type="parTrans" cxnId="{18D8F61C-FB13-4826-8B74-EF72DCB2F94E}">
      <dgm:prSet/>
      <dgm:spPr/>
      <dgm:t>
        <a:bodyPr/>
        <a:lstStyle/>
        <a:p>
          <a:endParaRPr lang="en-US"/>
        </a:p>
      </dgm:t>
    </dgm:pt>
    <dgm:pt modelId="{E0F39AA8-9240-40DD-AE62-3A0BEDDD9C0A}" type="sibTrans" cxnId="{18D8F61C-FB13-4826-8B74-EF72DCB2F94E}">
      <dgm:prSet/>
      <dgm:spPr/>
      <dgm:t>
        <a:bodyPr/>
        <a:lstStyle/>
        <a:p>
          <a:endParaRPr lang="en-US"/>
        </a:p>
      </dgm:t>
    </dgm:pt>
    <dgm:pt modelId="{0BF71C0F-A5A8-4F45-BA10-A56ADA1C9F79}">
      <dgm:prSet/>
      <dgm:spPr/>
      <dgm:t>
        <a:bodyPr/>
        <a:lstStyle/>
        <a:p>
          <a:r>
            <a:rPr lang="en-US" baseline="0" dirty="0"/>
            <a:t>access(config-int)# </a:t>
          </a:r>
          <a:r>
            <a:rPr lang="en-US" baseline="0" dirty="0" err="1"/>
            <a:t>ip</a:t>
          </a:r>
          <a:r>
            <a:rPr lang="en-US" baseline="0" dirty="0"/>
            <a:t> add 10.20.30.1 255.255.255.0</a:t>
          </a:r>
          <a:endParaRPr lang="en-US" dirty="0"/>
        </a:p>
      </dgm:t>
    </dgm:pt>
    <dgm:pt modelId="{35AEFEFE-34C0-464C-AF96-F33D502F2D86}" type="parTrans" cxnId="{550326F4-D31A-4F62-9E19-0CED9CD94C95}">
      <dgm:prSet/>
      <dgm:spPr/>
      <dgm:t>
        <a:bodyPr/>
        <a:lstStyle/>
        <a:p>
          <a:endParaRPr lang="en-US"/>
        </a:p>
      </dgm:t>
    </dgm:pt>
    <dgm:pt modelId="{9F9FCA6D-09B3-4E63-BF0C-107A385194A0}" type="sibTrans" cxnId="{550326F4-D31A-4F62-9E19-0CED9CD94C95}">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custLinFactNeighborX="419">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90B7068E-306D-459D-96B6-BE84A785A65B}" srcId="{0B4662E5-23B2-432F-BADA-E98210AB7F49}" destId="{E895E9B1-1C99-45EA-B8D0-F9FA3931EEA1}" srcOrd="3" destOrd="0" parTransId="{21B64296-6D6D-4BDF-B1D9-DD9F64ECE9E8}" sibTransId="{3D58DE18-A88E-423F-8C25-E9C916BFF7DA}"/>
    <dgm:cxn modelId="{550326F4-D31A-4F62-9E19-0CED9CD94C95}" srcId="{95615F87-1381-493A-87BC-703B690A6C61}" destId="{0BF71C0F-A5A8-4F45-BA10-A56ADA1C9F79}" srcOrd="2" destOrd="0" parTransId="{35AEFEFE-34C0-464C-AF96-F33D502F2D86}" sibTransId="{9F9FCA6D-09B3-4E63-BF0C-107A385194A0}"/>
    <dgm:cxn modelId="{4BEBCCA3-B065-4386-9D25-5C3EF0CFA972}" type="presOf" srcId="{0B4662E5-23B2-432F-BADA-E98210AB7F49}" destId="{1F6A0CA8-5606-49F5-9FCE-85C832AB6697}" srcOrd="0" destOrd="0" presId="urn:microsoft.com/office/officeart/2005/8/layout/vList5"/>
    <dgm:cxn modelId="{34C436BB-9353-416F-8A23-50DDD41C40A5}" type="presOf" srcId="{72167256-516E-4437-8541-433812D89D87}" destId="{B837AC1E-5CA8-49E8-AE4F-A77A9BAFAC54}" srcOrd="0" destOrd="4" presId="urn:microsoft.com/office/officeart/2005/8/layout/vList5"/>
    <dgm:cxn modelId="{18D8F61C-FB13-4826-8B74-EF72DCB2F94E}" srcId="{95615F87-1381-493A-87BC-703B690A6C61}" destId="{5EFC11B5-AF55-433C-9C33-8DD5E650EF8E}" srcOrd="1" destOrd="0" parTransId="{EFC5B70F-873F-415F-A4A0-83F675F3F63F}" sibTransId="{E0F39AA8-9240-40DD-AE62-3A0BEDDD9C0A}"/>
    <dgm:cxn modelId="{47E5F975-DBAE-4BDB-AA86-1563021EAF42}" type="presOf" srcId="{A070C92A-B635-4429-B491-4DC10B1EDD44}" destId="{0229392C-FE2C-4759-BC16-AE73941030D8}" srcOrd="0" destOrd="0" presId="urn:microsoft.com/office/officeart/2005/8/layout/vList5"/>
    <dgm:cxn modelId="{E4FF64FB-4959-4BF2-8539-98F3C952860C}" type="presOf" srcId="{E895E9B1-1C99-45EA-B8D0-F9FA3931EEA1}" destId="{89A7A1EC-29FD-4632-8113-B2E86DC610F9}" srcOrd="0" destOrd="3" presId="urn:microsoft.com/office/officeart/2005/8/layout/vList5"/>
    <dgm:cxn modelId="{C6A76743-06A9-4237-ADCB-8B4AB67843B5}" type="presOf" srcId="{C793433F-63C4-4FCA-B50F-700FFE684EFD}" destId="{89A7A1EC-29FD-4632-8113-B2E86DC610F9}" srcOrd="0" destOrd="0" presId="urn:microsoft.com/office/officeart/2005/8/layout/vList5"/>
    <dgm:cxn modelId="{6B0B973B-2AD7-4284-80A1-216565DA0FBF}" type="presOf" srcId="{0DA78DD0-F657-4BA0-82ED-8138D3F8CF35}" destId="{B837AC1E-5CA8-49E8-AE4F-A77A9BAFAC54}" srcOrd="0" destOrd="1" presId="urn:microsoft.com/office/officeart/2005/8/layout/vList5"/>
    <dgm:cxn modelId="{D7197647-8B9F-4FDF-BDA0-7F6AE5F9D04D}" type="presOf" srcId="{41F8F456-206D-4C0B-9456-E7785784E707}" destId="{E9C87734-94D0-49E7-AFA2-B4344DFFBA3A}"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47BB4A20-BCA3-4144-A7D9-C89E6CB6FF6D}" srcId="{41F8F456-206D-4C0B-9456-E7785784E707}" destId="{95615F87-1381-493A-87BC-703B690A6C61}" srcOrd="3" destOrd="0" parTransId="{2863C15E-CF17-4A2C-9F8C-1F387024A874}" sibTransId="{F87853B0-EF3D-44B7-86A8-091967F100CF}"/>
    <dgm:cxn modelId="{70DB7A2B-B2F3-4FDD-BEF8-C3D1B864FB8C}" srcId="{1F231E6F-6C10-4A68-9CE3-4BA91FB7BC91}" destId="{99A16FCF-742A-488F-B8AA-3834BB745426}" srcOrd="2" destOrd="0" parTransId="{D6D7ECFD-183A-4EC6-B027-E9010CAF4F10}" sibTransId="{72B7B69B-24E5-47A4-B458-08FED1648C7D}"/>
    <dgm:cxn modelId="{44ECF328-EA2A-40F4-9C89-F3518999A780}" type="presOf" srcId="{1F231E6F-6C10-4A68-9CE3-4BA91FB7BC91}" destId="{AAED3706-8C5B-4B9B-B7DA-14FD3C606A70}" srcOrd="0" destOrd="0" presId="urn:microsoft.com/office/officeart/2005/8/layout/vList5"/>
    <dgm:cxn modelId="{721CF338-5269-41D0-ADF5-CEB05F3C9DDE}" srcId="{A070C92A-B635-4429-B491-4DC10B1EDD44}" destId="{D449DAC2-A218-45CC-AD65-594DB10259F8}" srcOrd="0" destOrd="0" parTransId="{28E94090-A67C-40CB-B5D5-B0612EED7B25}" sibTransId="{088C8F34-CB58-4911-9CF6-6FEED81A69E8}"/>
    <dgm:cxn modelId="{DE66A151-AEEF-4051-918D-C8E1B55A90CE}" srcId="{A070C92A-B635-4429-B491-4DC10B1EDD44}" destId="{E5FA8EC2-2EAF-4D71-9D07-374A25B96476}" srcOrd="2" destOrd="0" parTransId="{2075AC2D-A2D7-447F-8360-0F7478B33D48}" sibTransId="{2FB195FB-2B1F-49CE-AB73-92C4050900DF}"/>
    <dgm:cxn modelId="{F45B3F48-E5F1-4331-8367-E321D2DB732D}" srcId="{41F8F456-206D-4C0B-9456-E7785784E707}" destId="{1F231E6F-6C10-4A68-9CE3-4BA91FB7BC91}" srcOrd="2" destOrd="0" parTransId="{CD89A42C-3374-4304-8D1B-9583EA91F218}" sibTransId="{2A275A46-2D0F-4A17-A144-D6B2B678433A}"/>
    <dgm:cxn modelId="{F09B5AE5-30D6-4A19-81C4-EC242353563D}" type="presOf" srcId="{BA11F5F3-8A77-4EF6-84BA-A630AEBA0EFA}" destId="{E243E77A-C257-42C9-8564-909F48206580}" srcOrd="0" destOrd="0" presId="urn:microsoft.com/office/officeart/2005/8/layout/vList5"/>
    <dgm:cxn modelId="{471B40AF-7F25-4499-B0A5-B7F8FB896835}" type="presOf" srcId="{8DBB2FD6-D544-4B65-B0F8-CDD99A9A3E69}" destId="{89A7A1EC-29FD-4632-8113-B2E86DC610F9}" srcOrd="0" destOrd="2" presId="urn:microsoft.com/office/officeart/2005/8/layout/vList5"/>
    <dgm:cxn modelId="{47B37B5E-2D2D-4E48-8DAE-CEC72B47D6B4}" type="presOf" srcId="{30438007-45BA-40E3-85DC-A3C2FCE2CED3}" destId="{B837AC1E-5CA8-49E8-AE4F-A77A9BAFAC54}" srcOrd="0" destOrd="3"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BD1D555F-551C-4074-9ECD-821962BAA202}" type="presOf" srcId="{E5FA8EC2-2EAF-4D71-9D07-374A25B96476}" destId="{FFB6538F-49AA-434F-8951-1D6D3639D187}" srcOrd="0" destOrd="2" presId="urn:microsoft.com/office/officeart/2005/8/layout/vList5"/>
    <dgm:cxn modelId="{88A6CD55-D98C-4958-8389-128CB7022D48}" srcId="{0B4662E5-23B2-432F-BADA-E98210AB7F49}" destId="{F6FC2A17-37BB-4CC3-A5F2-B32E7B672BF8}" srcOrd="1" destOrd="0" parTransId="{3F0F725B-DADE-47D5-ABFF-5CB4880079A9}" sibTransId="{F2535B88-0B55-4280-BBCF-7EEE249C3775}"/>
    <dgm:cxn modelId="{8FC9B998-A339-4CFE-8F06-B64FCD2C0008}" srcId="{1F231E6F-6C10-4A68-9CE3-4BA91FB7BC91}" destId="{B114DA00-CD37-4EB1-8E47-EC4E0E1A3A92}" srcOrd="0" destOrd="0" parTransId="{BEA1F6D3-BAD4-4CD1-837A-EA54D8F7056E}" sibTransId="{7DD9677C-780B-4846-8798-FD264705D534}"/>
    <dgm:cxn modelId="{E36CF4C2-A1D3-49C3-93DB-812E069730FD}" type="presOf" srcId="{D449DAC2-A218-45CC-AD65-594DB10259F8}" destId="{FFB6538F-49AA-434F-8951-1D6D3639D187}" srcOrd="0" destOrd="0" presId="urn:microsoft.com/office/officeart/2005/8/layout/vList5"/>
    <dgm:cxn modelId="{071A28F9-B4EC-4A3D-AC84-A0F15C0730FA}" type="presOf" srcId="{F6FC2A17-37BB-4CC3-A5F2-B32E7B672BF8}" destId="{89A7A1EC-29FD-4632-8113-B2E86DC610F9}" srcOrd="0" destOrd="1" presId="urn:microsoft.com/office/officeart/2005/8/layout/vList5"/>
    <dgm:cxn modelId="{7F9A0E3E-230A-49D5-B9B2-9F6788998DA6}" srcId="{0B4662E5-23B2-432F-BADA-E98210AB7F49}" destId="{8DBB2FD6-D544-4B65-B0F8-CDD99A9A3E69}" srcOrd="2" destOrd="0" parTransId="{1B353D69-ED59-420D-A8E4-5A53EE2E04F7}" sibTransId="{403AF984-4253-4499-8503-A93AE86DFD7B}"/>
    <dgm:cxn modelId="{9960804C-A196-456E-A1E6-88EDC4B19E7F}" srcId="{1F231E6F-6C10-4A68-9CE3-4BA91FB7BC91}" destId="{30438007-45BA-40E3-85DC-A3C2FCE2CED3}" srcOrd="3" destOrd="0" parTransId="{4CC7C3A3-B054-4A0C-8BAF-217C8A051C05}" sibTransId="{93C3A819-65C5-473D-BB20-8E9CD3FF25BE}"/>
    <dgm:cxn modelId="{88F9CE5A-28A1-4FC0-B862-7CB66BC5A053}" type="presOf" srcId="{B114DA00-CD37-4EB1-8E47-EC4E0E1A3A92}" destId="{B837AC1E-5CA8-49E8-AE4F-A77A9BAFAC54}"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5E479CF3-8362-42B0-90FD-01C22AD62BC8}" type="presOf" srcId="{95615F87-1381-493A-87BC-703B690A6C61}" destId="{6D205FB9-2314-493D-80AF-9D317F434B96}"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67FF7E25-533F-461F-971B-23B160A79814}" type="presOf" srcId="{99A16FCF-742A-488F-B8AA-3834BB745426}" destId="{B837AC1E-5CA8-49E8-AE4F-A77A9BAFAC54}" srcOrd="0" destOrd="2" presId="urn:microsoft.com/office/officeart/2005/8/layout/vList5"/>
    <dgm:cxn modelId="{2663D37C-C0D0-437E-AA57-3993FA75700A}" srcId="{A070C92A-B635-4429-B491-4DC10B1EDD44}" destId="{DEA0F819-1815-4D03-B45E-99FEFF77DCEA}" srcOrd="1" destOrd="0" parTransId="{D24D61C7-F5A3-4FB3-A094-31FF7A68227B}" sibTransId="{2B302D3A-B889-4D41-99B5-A081915D7E81}"/>
    <dgm:cxn modelId="{4971955C-D58A-4DE3-BFFB-261ED2304A26}" type="presOf" srcId="{DEA0F819-1815-4D03-B45E-99FEFF77DCEA}" destId="{FFB6538F-49AA-434F-8951-1D6D3639D187}" srcOrd="0" destOrd="1" presId="urn:microsoft.com/office/officeart/2005/8/layout/vList5"/>
    <dgm:cxn modelId="{A0EB2D4B-1F31-4DFB-862D-EF2D6561DC4E}" srcId="{1F231E6F-6C10-4A68-9CE3-4BA91FB7BC91}" destId="{72167256-516E-4437-8541-433812D89D87}" srcOrd="4" destOrd="0" parTransId="{08FD5FB9-629A-40F2-8679-8198B8DBA75D}" sibTransId="{599922E3-357C-4A0D-A8A7-1BE534FDE412}"/>
    <dgm:cxn modelId="{0E46AFB8-BA70-4388-B61D-0E17D0CD958D}" type="presOf" srcId="{5EFC11B5-AF55-433C-9C33-8DD5E650EF8E}" destId="{E243E77A-C257-42C9-8564-909F48206580}" srcOrd="0" destOrd="1" presId="urn:microsoft.com/office/officeart/2005/8/layout/vList5"/>
    <dgm:cxn modelId="{98311166-2CEE-4B6A-B9F2-DCA03E1866BD}" srcId="{1F231E6F-6C10-4A68-9CE3-4BA91FB7BC91}" destId="{0DA78DD0-F657-4BA0-82ED-8138D3F8CF35}" srcOrd="1" destOrd="0" parTransId="{DA484B0C-535F-4C5D-97BC-F7217D8FF158}" sibTransId="{DEA271FA-0B62-41CD-B85E-5759FA520D9B}"/>
    <dgm:cxn modelId="{961722CD-6978-4A21-B7CA-57E3676CCA7F}" type="presOf" srcId="{0BF71C0F-A5A8-4F45-BA10-A56ADA1C9F79}" destId="{E243E77A-C257-42C9-8564-909F48206580}" srcOrd="0" destOrd="2"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See connected devices</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Check interface types/connected interfaces</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access#sho</a:t>
          </a:r>
          <a:r>
            <a:rPr lang="en-US" baseline="0" dirty="0"/>
            <a:t> </a:t>
          </a:r>
          <a:r>
            <a:rPr lang="en-US" baseline="0" dirty="0" err="1"/>
            <a:t>ip</a:t>
          </a:r>
          <a:r>
            <a:rPr lang="en-US" baseline="0" dirty="0"/>
            <a:t> interface brief / access(config)#sho </a:t>
          </a:r>
          <a:r>
            <a:rPr lang="en-US" baseline="0" dirty="0" err="1"/>
            <a:t>ip</a:t>
          </a:r>
          <a:r>
            <a:rPr lang="en-US" baseline="0" dirty="0"/>
            <a:t> int brie</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Check configurations</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err="1"/>
            <a:t>access#show</a:t>
          </a:r>
          <a:r>
            <a:rPr lang="en-US" baseline="0" dirty="0"/>
            <a:t> running configuration / </a:t>
          </a:r>
          <a:r>
            <a:rPr lang="en-US" baseline="0" dirty="0" err="1"/>
            <a:t>accesss</a:t>
          </a:r>
          <a:r>
            <a:rPr lang="en-US" baseline="0" dirty="0"/>
            <a:t> (config)# do </a:t>
          </a:r>
          <a:r>
            <a:rPr lang="en-US" baseline="0" dirty="0" err="1"/>
            <a:t>sho</a:t>
          </a:r>
          <a:r>
            <a:rPr lang="en-US" baseline="0" dirty="0"/>
            <a:t> run </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Check routing table</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err="1"/>
            <a:t>access#sho</a:t>
          </a:r>
          <a:r>
            <a:rPr lang="en-US" baseline="0" dirty="0"/>
            <a:t> </a:t>
          </a:r>
          <a:r>
            <a:rPr lang="en-US" baseline="0" dirty="0" err="1"/>
            <a:t>ip</a:t>
          </a:r>
          <a:r>
            <a:rPr lang="en-US" baseline="0" dirty="0"/>
            <a:t> route/ access(config)#do </a:t>
          </a:r>
          <a:r>
            <a:rPr lang="en-US" baseline="0" dirty="0" err="1"/>
            <a:t>sho</a:t>
          </a:r>
          <a:r>
            <a:rPr lang="en-US" baseline="0" dirty="0"/>
            <a:t> </a:t>
          </a:r>
          <a:r>
            <a:rPr lang="en-US" baseline="0" dirty="0" err="1"/>
            <a:t>ip</a:t>
          </a:r>
          <a:r>
            <a:rPr lang="en-US" baseline="0" dirty="0"/>
            <a:t> route</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C793433F-63C4-4FCA-B50F-700FFE684EFD}">
      <dgm:prSet/>
      <dgm:spPr/>
      <dgm:t>
        <a:bodyPr/>
        <a:lstStyle/>
        <a:p>
          <a:r>
            <a:rPr lang="en-US" baseline="0" dirty="0" err="1"/>
            <a:t>access#show</a:t>
          </a:r>
          <a:r>
            <a:rPr lang="en-US" baseline="0" dirty="0"/>
            <a:t> </a:t>
          </a:r>
          <a:r>
            <a:rPr lang="en-US" baseline="0" dirty="0" err="1"/>
            <a:t>cdp</a:t>
          </a:r>
          <a:r>
            <a:rPr lang="en-US" baseline="0" dirty="0"/>
            <a:t> neighbors/ access(config)# do </a:t>
          </a:r>
          <a:r>
            <a:rPr lang="en-US" baseline="0" dirty="0" err="1"/>
            <a:t>sho</a:t>
          </a:r>
          <a:r>
            <a:rPr lang="en-US" baseline="0" dirty="0"/>
            <a:t> </a:t>
          </a:r>
          <a:r>
            <a:rPr lang="en-US" baseline="0" dirty="0" err="1"/>
            <a:t>cdp</a:t>
          </a:r>
          <a:r>
            <a:rPr lang="en-US" baseline="0" dirty="0"/>
            <a:t> neigh</a:t>
          </a:r>
          <a:endParaRPr lang="en-US"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8FC9B998-A339-4CFE-8F06-B64FCD2C0008}" srcId="{1F231E6F-6C10-4A68-9CE3-4BA91FB7BC91}" destId="{B114DA00-CD37-4EB1-8E47-EC4E0E1A3A92}" srcOrd="0" destOrd="0" parTransId="{BEA1F6D3-BAD4-4CD1-837A-EA54D8F7056E}" sibTransId="{7DD9677C-780B-4846-8798-FD264705D534}"/>
    <dgm:cxn modelId="{DD428996-DFE8-4273-96B1-5ABEE7A14887}" srcId="{0B4662E5-23B2-432F-BADA-E98210AB7F49}" destId="{C793433F-63C4-4FCA-B50F-700FFE684EFD}" srcOrd="0" destOrd="0" parTransId="{F2681AA8-051E-4001-984F-B5D7A1B5E53C}" sibTransId="{C52925B0-14BE-45F2-801D-22AD69D393E9}"/>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F45B3F48-E5F1-4331-8367-E321D2DB732D}" srcId="{41F8F456-206D-4C0B-9456-E7785784E707}" destId="{1F231E6F-6C10-4A68-9CE3-4BA91FB7BC91}" srcOrd="2" destOrd="0" parTransId="{CD89A42C-3374-4304-8D1B-9583EA91F218}" sibTransId="{2A275A46-2D0F-4A17-A144-D6B2B678433A}"/>
    <dgm:cxn modelId="{F09B5AE5-30D6-4A19-81C4-EC242353563D}" type="presOf" srcId="{BA11F5F3-8A77-4EF6-84BA-A630AEBA0EFA}" destId="{E243E77A-C257-42C9-8564-909F48206580}" srcOrd="0" destOrd="0"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Change from L2-L3 switch:</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Configure </a:t>
          </a:r>
          <a:r>
            <a:rPr lang="en-US" dirty="0" err="1"/>
            <a:t>eigrp</a:t>
          </a:r>
          <a:endParaRPr lang="en-US" dirty="0"/>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custT="1"/>
      <dgm:spPr/>
      <dgm:t>
        <a:bodyPr/>
        <a:lstStyle/>
        <a:p>
          <a:r>
            <a:rPr lang="en-US" sz="2000" baseline="0" dirty="0"/>
            <a:t>access(config)# router </a:t>
          </a:r>
          <a:r>
            <a:rPr lang="en-US" sz="2000" baseline="0" dirty="0" err="1"/>
            <a:t>eigrp</a:t>
          </a:r>
          <a:r>
            <a:rPr lang="en-US" sz="2000" baseline="0" dirty="0"/>
            <a:t> 10</a:t>
          </a:r>
          <a:endParaRPr lang="en-US" sz="2000"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Configure IP Route</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custT="1"/>
      <dgm:spPr/>
      <dgm:t>
        <a:bodyPr/>
        <a:lstStyle/>
        <a:p>
          <a:r>
            <a:rPr lang="en-US" sz="1800" baseline="0" dirty="0"/>
            <a:t>access(config)#ip route 10.10.10.0 255.255.255.248 10.20.30.2 </a:t>
          </a:r>
          <a:endParaRPr lang="en-US" sz="1800"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Configure Router Rip</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custT="1"/>
      <dgm:spPr/>
      <dgm:t>
        <a:bodyPr/>
        <a:lstStyle/>
        <a:p>
          <a:r>
            <a:rPr lang="en-US" sz="1800" baseline="0" dirty="0"/>
            <a:t>access(config)# router rip</a:t>
          </a:r>
          <a:endParaRPr lang="en-US" sz="1800"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C793433F-63C4-4FCA-B50F-700FFE684EFD}">
      <dgm:prSet custT="1"/>
      <dgm:spPr/>
      <dgm:t>
        <a:bodyPr/>
        <a:lstStyle/>
        <a:p>
          <a:r>
            <a:rPr lang="en-US" sz="2400" baseline="0" dirty="0"/>
            <a:t>access(config)#ip routing </a:t>
          </a:r>
          <a:endParaRPr lang="en-US" sz="2400"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DEA0F819-1815-4D03-B45E-99FEFF77DCEA}">
      <dgm:prSet custT="1"/>
      <dgm:spPr/>
      <dgm:t>
        <a:bodyPr/>
        <a:lstStyle/>
        <a:p>
          <a:r>
            <a:rPr lang="en-US" sz="2000" baseline="0" dirty="0"/>
            <a:t>access(config-router)# network 10.20.30.0 0.0.0.3</a:t>
          </a:r>
          <a:endParaRPr lang="en-US" sz="2000" dirty="0"/>
        </a:p>
      </dgm:t>
    </dgm:pt>
    <dgm:pt modelId="{D24D61C7-F5A3-4FB3-A094-31FF7A68227B}" type="parTrans" cxnId="{2663D37C-C0D0-437E-AA57-3993FA75700A}">
      <dgm:prSet/>
      <dgm:spPr/>
      <dgm:t>
        <a:bodyPr/>
        <a:lstStyle/>
        <a:p>
          <a:endParaRPr lang="en-US"/>
        </a:p>
      </dgm:t>
    </dgm:pt>
    <dgm:pt modelId="{2B302D3A-B889-4D41-99B5-A081915D7E81}" type="sibTrans" cxnId="{2663D37C-C0D0-437E-AA57-3993FA75700A}">
      <dgm:prSet/>
      <dgm:spPr/>
      <dgm:t>
        <a:bodyPr/>
        <a:lstStyle/>
        <a:p>
          <a:endParaRPr lang="en-US"/>
        </a:p>
      </dgm:t>
    </dgm:pt>
    <dgm:pt modelId="{E5FA8EC2-2EAF-4D71-9D07-374A25B96476}">
      <dgm:prSet custT="1"/>
      <dgm:spPr/>
      <dgm:t>
        <a:bodyPr/>
        <a:lstStyle/>
        <a:p>
          <a:r>
            <a:rPr lang="en-US" sz="2000" baseline="0" dirty="0"/>
            <a:t>access(config-router)# no auto summary </a:t>
          </a:r>
          <a:endParaRPr lang="en-US" sz="2000" dirty="0"/>
        </a:p>
      </dgm:t>
    </dgm:pt>
    <dgm:pt modelId="{2075AC2D-A2D7-447F-8360-0F7478B33D48}" type="parTrans" cxnId="{DE66A151-AEEF-4051-918D-C8E1B55A90CE}">
      <dgm:prSet/>
      <dgm:spPr/>
      <dgm:t>
        <a:bodyPr/>
        <a:lstStyle/>
        <a:p>
          <a:endParaRPr lang="en-US"/>
        </a:p>
      </dgm:t>
    </dgm:pt>
    <dgm:pt modelId="{2FB195FB-2B1F-49CE-AB73-92C4050900DF}" type="sibTrans" cxnId="{DE66A151-AEEF-4051-918D-C8E1B55A90CE}">
      <dgm:prSet/>
      <dgm:spPr/>
      <dgm:t>
        <a:bodyPr/>
        <a:lstStyle/>
        <a:p>
          <a:endParaRPr lang="en-US"/>
        </a:p>
      </dgm:t>
    </dgm:pt>
    <dgm:pt modelId="{5EFC11B5-AF55-433C-9C33-8DD5E650EF8E}">
      <dgm:prSet custT="1"/>
      <dgm:spPr/>
      <dgm:t>
        <a:bodyPr/>
        <a:lstStyle/>
        <a:p>
          <a:r>
            <a:rPr lang="en-US" sz="1800" baseline="0" dirty="0"/>
            <a:t>access(config-router)# network 10.0.0.0</a:t>
          </a:r>
          <a:endParaRPr lang="en-US" sz="1800" dirty="0"/>
        </a:p>
      </dgm:t>
    </dgm:pt>
    <dgm:pt modelId="{EFC5B70F-873F-415F-A4A0-83F675F3F63F}" type="parTrans" cxnId="{18D8F61C-FB13-4826-8B74-EF72DCB2F94E}">
      <dgm:prSet/>
      <dgm:spPr/>
      <dgm:t>
        <a:bodyPr/>
        <a:lstStyle/>
        <a:p>
          <a:endParaRPr lang="en-US"/>
        </a:p>
      </dgm:t>
    </dgm:pt>
    <dgm:pt modelId="{E0F39AA8-9240-40DD-AE62-3A0BEDDD9C0A}" type="sibTrans" cxnId="{18D8F61C-FB13-4826-8B74-EF72DCB2F94E}">
      <dgm:prSet/>
      <dgm:spPr/>
      <dgm:t>
        <a:bodyPr/>
        <a:lstStyle/>
        <a:p>
          <a:endParaRPr lang="en-US"/>
        </a:p>
      </dgm:t>
    </dgm:pt>
    <dgm:pt modelId="{0BF71C0F-A5A8-4F45-BA10-A56ADA1C9F79}">
      <dgm:prSet custT="1"/>
      <dgm:spPr/>
      <dgm:t>
        <a:bodyPr/>
        <a:lstStyle/>
        <a:p>
          <a:r>
            <a:rPr lang="en-US" sz="1800" baseline="0" dirty="0"/>
            <a:t>access(config-router)# version 2</a:t>
          </a:r>
          <a:endParaRPr lang="en-US" sz="1800" dirty="0"/>
        </a:p>
      </dgm:t>
    </dgm:pt>
    <dgm:pt modelId="{35AEFEFE-34C0-464C-AF96-F33D502F2D86}" type="parTrans" cxnId="{550326F4-D31A-4F62-9E19-0CED9CD94C95}">
      <dgm:prSet/>
      <dgm:spPr/>
      <dgm:t>
        <a:bodyPr/>
        <a:lstStyle/>
        <a:p>
          <a:endParaRPr lang="en-US"/>
        </a:p>
      </dgm:t>
    </dgm:pt>
    <dgm:pt modelId="{9F9FCA6D-09B3-4E63-BF0C-107A385194A0}" type="sibTrans" cxnId="{550326F4-D31A-4F62-9E19-0CED9CD94C95}">
      <dgm:prSet/>
      <dgm:spPr/>
      <dgm:t>
        <a:bodyPr/>
        <a:lstStyle/>
        <a:p>
          <a:endParaRPr lang="en-US"/>
        </a:p>
      </dgm:t>
    </dgm:pt>
    <dgm:pt modelId="{C2DB96AF-97FA-4EF1-A03A-E7107ABD52D1}">
      <dgm:prSet custT="1"/>
      <dgm:spPr/>
      <dgm:t>
        <a:bodyPr/>
        <a:lstStyle/>
        <a:p>
          <a:r>
            <a:rPr lang="en-US" sz="1800" dirty="0"/>
            <a:t>(network you want to reach) (network subnet)(your next hop)</a:t>
          </a:r>
        </a:p>
      </dgm:t>
    </dgm:pt>
    <dgm:pt modelId="{C92EC492-FD5D-4504-94F1-8AD5DF5D02D9}" type="parTrans" cxnId="{24C3D5B8-0220-4274-9F94-E4DB77B2E4FB}">
      <dgm:prSet/>
      <dgm:spPr/>
    </dgm:pt>
    <dgm:pt modelId="{A469FEF6-D8C4-445C-B91B-C7D2C78BE8E4}" type="sibTrans" cxnId="{24C3D5B8-0220-4274-9F94-E4DB77B2E4FB}">
      <dgm:prSet/>
      <dgm:spPr/>
    </dgm:pt>
    <dgm:pt modelId="{47E20369-A2A3-4A52-9DAA-DF7683320409}">
      <dgm:prSet custT="1"/>
      <dgm:spPr/>
      <dgm:t>
        <a:bodyPr/>
        <a:lstStyle/>
        <a:p>
          <a:r>
            <a:rPr lang="en-US" sz="1800" baseline="0" dirty="0"/>
            <a:t>access(config-router)# no auto-summary</a:t>
          </a:r>
          <a:endParaRPr lang="en-US" sz="1800" dirty="0"/>
        </a:p>
      </dgm:t>
    </dgm:pt>
    <dgm:pt modelId="{74DDAE7D-1D8C-47B6-9CD8-4DEEFE2B61E0}" type="parTrans" cxnId="{941DF97B-6E37-4247-9586-91385892C8F9}">
      <dgm:prSet/>
      <dgm:spPr/>
    </dgm:pt>
    <dgm:pt modelId="{12CC4098-FD63-49B6-A9DC-9426EEFCE7B4}" type="sibTrans" cxnId="{941DF97B-6E37-4247-9586-91385892C8F9}">
      <dgm:prSet/>
      <dgm:spPr/>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custLinFactNeighborX="419">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8FC9B998-A339-4CFE-8F06-B64FCD2C0008}" srcId="{1F231E6F-6C10-4A68-9CE3-4BA91FB7BC91}" destId="{B114DA00-CD37-4EB1-8E47-EC4E0E1A3A92}" srcOrd="0" destOrd="0" parTransId="{BEA1F6D3-BAD4-4CD1-837A-EA54D8F7056E}" sibTransId="{7DD9677C-780B-4846-8798-FD264705D534}"/>
    <dgm:cxn modelId="{0E46AFB8-BA70-4388-B61D-0E17D0CD958D}" type="presOf" srcId="{5EFC11B5-AF55-433C-9C33-8DD5E650EF8E}" destId="{E243E77A-C257-42C9-8564-909F48206580}" srcOrd="0" destOrd="1" presId="urn:microsoft.com/office/officeart/2005/8/layout/vList5"/>
    <dgm:cxn modelId="{4971955C-D58A-4DE3-BFFB-261ED2304A26}" type="presOf" srcId="{DEA0F819-1815-4D03-B45E-99FEFF77DCEA}" destId="{FFB6538F-49AA-434F-8951-1D6D3639D187}" srcOrd="0" destOrd="1"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81B523D5-23F5-438F-BBAB-D2CA750A4F4F}" type="presOf" srcId="{C2DB96AF-97FA-4EF1-A03A-E7107ABD52D1}" destId="{B837AC1E-5CA8-49E8-AE4F-A77A9BAFAC54}" srcOrd="0" destOrd="1" presId="urn:microsoft.com/office/officeart/2005/8/layout/vList5"/>
    <dgm:cxn modelId="{2663D37C-C0D0-437E-AA57-3993FA75700A}" srcId="{A070C92A-B635-4429-B491-4DC10B1EDD44}" destId="{DEA0F819-1815-4D03-B45E-99FEFF77DCEA}" srcOrd="1" destOrd="0" parTransId="{D24D61C7-F5A3-4FB3-A094-31FF7A68227B}" sibTransId="{2B302D3A-B889-4D41-99B5-A081915D7E81}"/>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550326F4-D31A-4F62-9E19-0CED9CD94C95}" srcId="{95615F87-1381-493A-87BC-703B690A6C61}" destId="{0BF71C0F-A5A8-4F45-BA10-A56ADA1C9F79}" srcOrd="2" destOrd="0" parTransId="{35AEFEFE-34C0-464C-AF96-F33D502F2D86}" sibTransId="{9F9FCA6D-09B3-4E63-BF0C-107A385194A0}"/>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961722CD-6978-4A21-B7CA-57E3676CCA7F}" type="presOf" srcId="{0BF71C0F-A5A8-4F45-BA10-A56ADA1C9F79}" destId="{E243E77A-C257-42C9-8564-909F48206580}" srcOrd="0" destOrd="2" presId="urn:microsoft.com/office/officeart/2005/8/layout/vList5"/>
    <dgm:cxn modelId="{941DF97B-6E37-4247-9586-91385892C8F9}" srcId="{95615F87-1381-493A-87BC-703B690A6C61}" destId="{47E20369-A2A3-4A52-9DAA-DF7683320409}" srcOrd="3" destOrd="0" parTransId="{74DDAE7D-1D8C-47B6-9CD8-4DEEFE2B61E0}" sibTransId="{12CC4098-FD63-49B6-A9DC-9426EEFCE7B4}"/>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DE66A151-AEEF-4051-918D-C8E1B55A90CE}" srcId="{A070C92A-B635-4429-B491-4DC10B1EDD44}" destId="{E5FA8EC2-2EAF-4D71-9D07-374A25B96476}" srcOrd="2" destOrd="0" parTransId="{2075AC2D-A2D7-447F-8360-0F7478B33D48}" sibTransId="{2FB195FB-2B1F-49CE-AB73-92C4050900DF}"/>
    <dgm:cxn modelId="{BEAF3ABE-9FD3-4522-A0D7-7D71B4BCCC09}" type="presOf" srcId="{47E20369-A2A3-4A52-9DAA-DF7683320409}" destId="{E243E77A-C257-42C9-8564-909F48206580}" srcOrd="0" destOrd="3"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BD1D555F-551C-4074-9ECD-821962BAA202}" type="presOf" srcId="{E5FA8EC2-2EAF-4D71-9D07-374A25B96476}" destId="{FFB6538F-49AA-434F-8951-1D6D3639D187}" srcOrd="0" destOrd="2" presId="urn:microsoft.com/office/officeart/2005/8/layout/vList5"/>
    <dgm:cxn modelId="{F45B3F48-E5F1-4331-8367-E321D2DB732D}" srcId="{41F8F456-206D-4C0B-9456-E7785784E707}" destId="{1F231E6F-6C10-4A68-9CE3-4BA91FB7BC91}" srcOrd="2" destOrd="0" parTransId="{CD89A42C-3374-4304-8D1B-9583EA91F218}" sibTransId="{2A275A46-2D0F-4A17-A144-D6B2B678433A}"/>
    <dgm:cxn modelId="{24C3D5B8-0220-4274-9F94-E4DB77B2E4FB}" srcId="{1F231E6F-6C10-4A68-9CE3-4BA91FB7BC91}" destId="{C2DB96AF-97FA-4EF1-A03A-E7107ABD52D1}" srcOrd="1" destOrd="0" parTransId="{C92EC492-FD5D-4504-94F1-8AD5DF5D02D9}" sibTransId="{A469FEF6-D8C4-445C-B91B-C7D2C78BE8E4}"/>
    <dgm:cxn modelId="{18D8F61C-FB13-4826-8B74-EF72DCB2F94E}" srcId="{95615F87-1381-493A-87BC-703B690A6C61}" destId="{5EFC11B5-AF55-433C-9C33-8DD5E650EF8E}" srcOrd="1" destOrd="0" parTransId="{EFC5B70F-873F-415F-A4A0-83F675F3F63F}" sibTransId="{E0F39AA8-9240-40DD-AE62-3A0BEDDD9C0A}"/>
    <dgm:cxn modelId="{F09B5AE5-30D6-4A19-81C4-EC242353563D}" type="presOf" srcId="{BA11F5F3-8A77-4EF6-84BA-A630AEBA0EFA}" destId="{E243E77A-C257-42C9-8564-909F48206580}" srcOrd="0" destOrd="0"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How to ping</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How to trace route</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Access#traceroute</a:t>
          </a:r>
          <a:r>
            <a:rPr lang="en-US" baseline="0" dirty="0"/>
            <a:t> 10.20.30.1 / access(config)#do traceroute 10.20.30.1 </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C793433F-63C4-4FCA-B50F-700FFE684EFD}">
      <dgm:prSet/>
      <dgm:spPr/>
      <dgm:t>
        <a:bodyPr/>
        <a:lstStyle/>
        <a:p>
          <a:r>
            <a:rPr lang="en-US" baseline="0" dirty="0" err="1"/>
            <a:t>Access#ping</a:t>
          </a:r>
          <a:r>
            <a:rPr lang="en-US" baseline="0" dirty="0"/>
            <a:t> 10.20.30.1 / access(config)#do ping 10.20.30.1 </a:t>
          </a:r>
          <a:endParaRPr lang="en-US"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2">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2">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2">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2" custLinFactNeighborX="419">
        <dgm:presLayoutVars>
          <dgm:bulletEnabled val="1"/>
        </dgm:presLayoutVars>
      </dgm:prSet>
      <dgm:spPr/>
      <dgm:t>
        <a:bodyPr/>
        <a:lstStyle/>
        <a:p>
          <a:endParaRPr lang="en-US"/>
        </a:p>
      </dgm:t>
    </dgm:pt>
  </dgm:ptLst>
  <dgm:cxnLst>
    <dgm:cxn modelId="{C6A76743-06A9-4237-ADCB-8B4AB67843B5}" type="presOf" srcId="{C793433F-63C4-4FCA-B50F-700FFE684EFD}" destId="{89A7A1EC-29FD-4632-8113-B2E86DC610F9}"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37E6F99F-00C6-4DF4-8D52-7E18FB9DF830}" srcId="{41F8F456-206D-4C0B-9456-E7785784E707}" destId="{0B4662E5-23B2-432F-BADA-E98210AB7F49}" srcOrd="0" destOrd="0" parTransId="{58D8E9F9-6B43-4764-B19D-C43224475497}" sibTransId="{0104EDDE-4C68-406E-AD80-487D01495ADE}"/>
    <dgm:cxn modelId="{4BEBCCA3-B065-4386-9D25-5C3EF0CFA972}" type="presOf" srcId="{0B4662E5-23B2-432F-BADA-E98210AB7F49}" destId="{1F6A0CA8-5606-49F5-9FCE-85C832AB6697}" srcOrd="0" destOrd="0" presId="urn:microsoft.com/office/officeart/2005/8/layout/vList5"/>
    <dgm:cxn modelId="{721CF338-5269-41D0-ADF5-CEB05F3C9DDE}" srcId="{A070C92A-B635-4429-B491-4DC10B1EDD44}" destId="{D449DAC2-A218-45CC-AD65-594DB10259F8}" srcOrd="0" destOrd="0" parTransId="{28E94090-A67C-40CB-B5D5-B0612EED7B25}" sibTransId="{088C8F34-CB58-4911-9CF6-6FEED81A69E8}"/>
    <dgm:cxn modelId="{DD428996-DFE8-4273-96B1-5ABEE7A14887}" srcId="{0B4662E5-23B2-432F-BADA-E98210AB7F49}" destId="{C793433F-63C4-4FCA-B50F-700FFE684EFD}" srcOrd="0" destOrd="0" parTransId="{F2681AA8-051E-4001-984F-B5D7A1B5E53C}" sibTransId="{C52925B0-14BE-45F2-801D-22AD69D393E9}"/>
    <dgm:cxn modelId="{D7197647-8B9F-4FDF-BDA0-7F6AE5F9D04D}" type="presOf" srcId="{41F8F456-206D-4C0B-9456-E7785784E707}" destId="{E9C87734-94D0-49E7-AFA2-B4344DFFBA3A}"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baseline="0"/>
            <a:t>Change hostname</a:t>
          </a:r>
          <a:endParaRPr lang="en-US"/>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76A4F8FE-C2F7-4C4C-A11B-FF82ED726AEE}">
      <dgm:prSet custT="1"/>
      <dgm:spPr/>
      <dgm:t>
        <a:bodyPr/>
        <a:lstStyle/>
        <a:p>
          <a:r>
            <a:rPr lang="en-US" sz="1800" dirty="0"/>
            <a:t>router</a:t>
          </a:r>
          <a:r>
            <a:rPr lang="en-US" sz="1800" baseline="0" dirty="0"/>
            <a:t>(config)#hostname </a:t>
          </a:r>
          <a:r>
            <a:rPr lang="en-US" sz="1800" baseline="0" dirty="0" err="1"/>
            <a:t>black_core</a:t>
          </a:r>
          <a:endParaRPr lang="en-US" sz="1800" dirty="0"/>
        </a:p>
      </dgm:t>
    </dgm:pt>
    <dgm:pt modelId="{91F8C8CD-0323-4680-A485-F10EB8D5FE0F}" type="parTrans" cxnId="{DE5FEC8A-E1BF-4054-AB55-3AF702457499}">
      <dgm:prSet/>
      <dgm:spPr/>
      <dgm:t>
        <a:bodyPr/>
        <a:lstStyle/>
        <a:p>
          <a:endParaRPr lang="en-US"/>
        </a:p>
      </dgm:t>
    </dgm:pt>
    <dgm:pt modelId="{B59D01F4-1D42-44B9-BB76-695C4B1D8E83}" type="sibTrans" cxnId="{DE5FEC8A-E1BF-4054-AB55-3AF702457499}">
      <dgm:prSet/>
      <dgm:spPr/>
      <dgm:t>
        <a:bodyPr/>
        <a:lstStyle/>
        <a:p>
          <a:endParaRPr lang="en-US"/>
        </a:p>
      </dgm:t>
    </dgm:pt>
    <dgm:pt modelId="{0B18B23E-EDFA-41A8-AA30-77DAF559B565}">
      <dgm:prSet custT="1"/>
      <dgm:spPr/>
      <dgm:t>
        <a:bodyPr/>
        <a:lstStyle/>
        <a:p>
          <a:r>
            <a:rPr lang="en-US" sz="1800" baseline="0" dirty="0" err="1"/>
            <a:t>black_core</a:t>
          </a:r>
          <a:r>
            <a:rPr lang="en-US" sz="1800" baseline="0" dirty="0"/>
            <a:t>(</a:t>
          </a:r>
          <a:r>
            <a:rPr lang="en-US" sz="1800" baseline="0" dirty="0" err="1"/>
            <a:t>config</a:t>
          </a:r>
          <a:r>
            <a:rPr lang="en-US" sz="1800" baseline="0" dirty="0"/>
            <a:t>)#</a:t>
          </a:r>
          <a:endParaRPr lang="en-US" sz="1800" dirty="0"/>
        </a:p>
      </dgm:t>
    </dgm:pt>
    <dgm:pt modelId="{2A2666BA-6FB3-44AC-B447-DEF22273114D}" type="parTrans" cxnId="{6ABAC7E0-F012-4E94-B1C1-90E42756ED98}">
      <dgm:prSet/>
      <dgm:spPr/>
      <dgm:t>
        <a:bodyPr/>
        <a:lstStyle/>
        <a:p>
          <a:endParaRPr lang="en-US"/>
        </a:p>
      </dgm:t>
    </dgm:pt>
    <dgm:pt modelId="{16D10E3C-3DC6-43EC-9FCB-88CA8849281B}" type="sibTrans" cxnId="{6ABAC7E0-F012-4E94-B1C1-90E42756ED98}">
      <dgm:prSet/>
      <dgm:spPr/>
      <dgm:t>
        <a:bodyPr/>
        <a:lstStyle/>
        <a:p>
          <a:endParaRPr lang="en-US"/>
        </a:p>
      </dgm:t>
    </dgm:pt>
    <dgm:pt modelId="{A070C92A-B635-4429-B491-4DC10B1EDD44}">
      <dgm:prSet/>
      <dgm:spPr/>
      <dgm:t>
        <a:bodyPr/>
        <a:lstStyle/>
        <a:p>
          <a:r>
            <a:rPr lang="en-US" baseline="0"/>
            <a:t>Set clock time </a:t>
          </a:r>
          <a:endParaRPr lang="en-US"/>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custT="1"/>
      <dgm:spPr/>
      <dgm:t>
        <a:bodyPr/>
        <a:lstStyle/>
        <a:p>
          <a:r>
            <a:rPr lang="en-US" sz="1800" baseline="0" dirty="0" err="1"/>
            <a:t>black_core#clock</a:t>
          </a:r>
          <a:r>
            <a:rPr lang="en-US" sz="1800" baseline="0" dirty="0"/>
            <a:t> set 3:03:14 October 09 2022</a:t>
          </a:r>
          <a:endParaRPr lang="en-US" sz="1800"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baseline="0"/>
            <a:t>Set username and password</a:t>
          </a:r>
          <a:endParaRPr lang="en-US"/>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custT="1"/>
      <dgm:spPr/>
      <dgm:t>
        <a:bodyPr/>
        <a:lstStyle/>
        <a:p>
          <a:r>
            <a:rPr lang="en-US" sz="1800" baseline="0"/>
            <a:t>black_core(config)#username jesus.ortiz priv 15 algorythimic-type scrypt secret (password)</a:t>
          </a:r>
          <a:endParaRPr lang="en-US" sz="180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46939B4C-3592-4B21-8D42-C7EB8397BDFE}">
      <dgm:prSet custT="1"/>
      <dgm:spPr/>
      <dgm:t>
        <a:bodyPr/>
        <a:lstStyle/>
        <a:p>
          <a:r>
            <a:rPr lang="en-US" sz="1800" baseline="0"/>
            <a:t>black_core(config)#line con 0</a:t>
          </a:r>
          <a:endParaRPr lang="en-US" sz="1800"/>
        </a:p>
      </dgm:t>
    </dgm:pt>
    <dgm:pt modelId="{49DDF6AE-F09B-4D77-8633-71AEBEFE6D61}" type="parTrans" cxnId="{2E7E6B2A-1FC2-4B9B-810F-FB7B12808EE0}">
      <dgm:prSet/>
      <dgm:spPr/>
      <dgm:t>
        <a:bodyPr/>
        <a:lstStyle/>
        <a:p>
          <a:endParaRPr lang="en-US"/>
        </a:p>
      </dgm:t>
    </dgm:pt>
    <dgm:pt modelId="{90187EF0-BC76-40FB-9215-7FF638F272B3}" type="sibTrans" cxnId="{2E7E6B2A-1FC2-4B9B-810F-FB7B12808EE0}">
      <dgm:prSet/>
      <dgm:spPr/>
      <dgm:t>
        <a:bodyPr/>
        <a:lstStyle/>
        <a:p>
          <a:endParaRPr lang="en-US"/>
        </a:p>
      </dgm:t>
    </dgm:pt>
    <dgm:pt modelId="{CAAE032B-3495-447E-A7AF-4E293D42D23F}">
      <dgm:prSet custT="1"/>
      <dgm:spPr/>
      <dgm:t>
        <a:bodyPr/>
        <a:lstStyle/>
        <a:p>
          <a:r>
            <a:rPr lang="en-US" sz="1800" baseline="0"/>
            <a:t>black_core(config-line)#login local</a:t>
          </a:r>
          <a:endParaRPr lang="en-US" sz="1800"/>
        </a:p>
      </dgm:t>
    </dgm:pt>
    <dgm:pt modelId="{98F92B5C-A492-4E27-9722-60C250870C68}" type="parTrans" cxnId="{2CD82D35-7A85-46B3-A346-252F4E015E24}">
      <dgm:prSet/>
      <dgm:spPr/>
      <dgm:t>
        <a:bodyPr/>
        <a:lstStyle/>
        <a:p>
          <a:endParaRPr lang="en-US"/>
        </a:p>
      </dgm:t>
    </dgm:pt>
    <dgm:pt modelId="{AECE9C5C-685B-4586-9728-C965C3C61A2A}" type="sibTrans" cxnId="{2CD82D35-7A85-46B3-A346-252F4E015E24}">
      <dgm:prSet/>
      <dgm:spPr/>
      <dgm:t>
        <a:bodyPr/>
        <a:lstStyle/>
        <a:p>
          <a:endParaRPr lang="en-US"/>
        </a:p>
      </dgm:t>
    </dgm:pt>
    <dgm:pt modelId="{95615F87-1381-493A-87BC-703B690A6C61}">
      <dgm:prSet/>
      <dgm:spPr/>
      <dgm:t>
        <a:bodyPr/>
        <a:lstStyle/>
        <a:p>
          <a:r>
            <a:rPr lang="en-US" baseline="0"/>
            <a:t>Prevent message interruptions</a:t>
          </a:r>
          <a:endParaRPr lang="en-US"/>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custT="1"/>
      <dgm:spPr/>
      <dgm:t>
        <a:bodyPr/>
        <a:lstStyle/>
        <a:p>
          <a:r>
            <a:rPr lang="en-US" sz="1800" baseline="0"/>
            <a:t>black_core(config)#line con 0</a:t>
          </a:r>
          <a:endParaRPr lang="en-US" sz="180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F9364B4A-390D-4CE6-A437-41F46CC0EC5D}">
      <dgm:prSet custT="1"/>
      <dgm:spPr/>
      <dgm:t>
        <a:bodyPr/>
        <a:lstStyle/>
        <a:p>
          <a:r>
            <a:rPr lang="en-US" sz="1800" baseline="0"/>
            <a:t>black_core(config-line)# logging synchronous</a:t>
          </a:r>
          <a:endParaRPr lang="en-US" sz="1800"/>
        </a:p>
      </dgm:t>
    </dgm:pt>
    <dgm:pt modelId="{72B3A2D5-6D58-478B-8118-34FCDCD15F93}" type="parTrans" cxnId="{5F6ED969-2ADF-460D-A6B4-950AB2CC467D}">
      <dgm:prSet/>
      <dgm:spPr/>
      <dgm:t>
        <a:bodyPr/>
        <a:lstStyle/>
        <a:p>
          <a:endParaRPr lang="en-US"/>
        </a:p>
      </dgm:t>
    </dgm:pt>
    <dgm:pt modelId="{CDD69267-73B0-4397-A0BF-577FC3BCA474}" type="sibTrans" cxnId="{5F6ED969-2ADF-460D-A6B4-950AB2CC467D}">
      <dgm:prSet/>
      <dgm:spPr/>
      <dgm:t>
        <a:bodyPr/>
        <a:lstStyle/>
        <a:p>
          <a:endParaRPr lang="en-US"/>
        </a:p>
      </dgm:t>
    </dgm:pt>
    <dgm:pt modelId="{C793433F-63C4-4FCA-B50F-700FFE684EFD}">
      <dgm:prSet custT="1"/>
      <dgm:spPr/>
      <dgm:t>
        <a:bodyPr/>
        <a:lstStyle/>
        <a:p>
          <a:r>
            <a:rPr lang="en-US" sz="1800" dirty="0"/>
            <a:t>router&gt;</a:t>
          </a:r>
          <a:r>
            <a:rPr lang="en-US" sz="1800" dirty="0" err="1"/>
            <a:t>en</a:t>
          </a:r>
          <a:endParaRPr lang="en-US" sz="1800"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15861DFA-32D9-4728-A0DC-D21E72335989}">
      <dgm:prSet custT="1"/>
      <dgm:spPr/>
      <dgm:t>
        <a:bodyPr/>
        <a:lstStyle/>
        <a:p>
          <a:r>
            <a:rPr lang="en-US" sz="1800" dirty="0"/>
            <a:t>router# conf t</a:t>
          </a:r>
        </a:p>
      </dgm:t>
    </dgm:pt>
    <dgm:pt modelId="{4EC51B75-584B-4A05-947C-1E295EE13153}" type="parTrans" cxnId="{D44050D4-B535-4CDA-A249-1335FFD6A029}">
      <dgm:prSet/>
      <dgm:spPr/>
      <dgm:t>
        <a:bodyPr/>
        <a:lstStyle/>
        <a:p>
          <a:endParaRPr lang="en-US"/>
        </a:p>
      </dgm:t>
    </dgm:pt>
    <dgm:pt modelId="{1910297F-3B34-4D3D-AC68-7AD49DB0B33C}" type="sibTrans" cxnId="{D44050D4-B535-4CDA-A249-1335FFD6A029}">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8FC9B998-A339-4CFE-8F06-B64FCD2C0008}" srcId="{1F231E6F-6C10-4A68-9CE3-4BA91FB7BC91}" destId="{B114DA00-CD37-4EB1-8E47-EC4E0E1A3A92}" srcOrd="0" destOrd="0" parTransId="{BEA1F6D3-BAD4-4CD1-837A-EA54D8F7056E}" sibTransId="{7DD9677C-780B-4846-8798-FD264705D534}"/>
    <dgm:cxn modelId="{2CD82D35-7A85-46B3-A346-252F4E015E24}" srcId="{1F231E6F-6C10-4A68-9CE3-4BA91FB7BC91}" destId="{CAAE032B-3495-447E-A7AF-4E293D42D23F}" srcOrd="2" destOrd="0" parTransId="{98F92B5C-A492-4E27-9722-60C250870C68}" sibTransId="{AECE9C5C-685B-4586-9728-C965C3C61A2A}"/>
    <dgm:cxn modelId="{4CB96B2D-B38F-4C4D-9CAB-21B8D985E614}" type="presOf" srcId="{0B18B23E-EDFA-41A8-AA30-77DAF559B565}" destId="{89A7A1EC-29FD-4632-8113-B2E86DC610F9}" srcOrd="0" destOrd="3"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2E7E6B2A-1FC2-4B9B-810F-FB7B12808EE0}" srcId="{1F231E6F-6C10-4A68-9CE3-4BA91FB7BC91}" destId="{46939B4C-3592-4B21-8D42-C7EB8397BDFE}" srcOrd="1" destOrd="0" parTransId="{49DDF6AE-F09B-4D77-8633-71AEBEFE6D61}" sibTransId="{90187EF0-BC76-40FB-9215-7FF638F272B3}"/>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15234C93-D4BD-4372-8831-C104500CF2E0}" type="presOf" srcId="{46939B4C-3592-4B21-8D42-C7EB8397BDFE}" destId="{B837AC1E-5CA8-49E8-AE4F-A77A9BAFAC54}" srcOrd="0" destOrd="1" presId="urn:microsoft.com/office/officeart/2005/8/layout/vList5"/>
    <dgm:cxn modelId="{F62F6667-F54E-4A45-9B73-DF3DAEE9F887}" type="presOf" srcId="{15861DFA-32D9-4728-A0DC-D21E72335989}" destId="{89A7A1EC-29FD-4632-8113-B2E86DC610F9}" srcOrd="0" destOrd="1"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6ABAC7E0-F012-4E94-B1C1-90E42756ED98}" srcId="{0B4662E5-23B2-432F-BADA-E98210AB7F49}" destId="{0B18B23E-EDFA-41A8-AA30-77DAF559B565}" srcOrd="3" destOrd="0" parTransId="{2A2666BA-6FB3-44AC-B447-DEF22273114D}" sibTransId="{16D10E3C-3DC6-43EC-9FCB-88CA8849281B}"/>
    <dgm:cxn modelId="{221087F8-D368-4D7A-9517-480C4FF3580A}" srcId="{41F8F456-206D-4C0B-9456-E7785784E707}" destId="{A070C92A-B635-4429-B491-4DC10B1EDD44}" srcOrd="1" destOrd="0" parTransId="{A4924F00-B982-40FC-8920-66E0E8DDC1E0}" sibTransId="{566A9B19-8475-4492-AFA9-F565A42DA9A0}"/>
    <dgm:cxn modelId="{D44050D4-B535-4CDA-A249-1335FFD6A029}" srcId="{0B4662E5-23B2-432F-BADA-E98210AB7F49}" destId="{15861DFA-32D9-4728-A0DC-D21E72335989}" srcOrd="1" destOrd="0" parTransId="{4EC51B75-584B-4A05-947C-1E295EE13153}" sibTransId="{1910297F-3B34-4D3D-AC68-7AD49DB0B33C}"/>
    <dgm:cxn modelId="{DE5FEC8A-E1BF-4054-AB55-3AF702457499}" srcId="{0B4662E5-23B2-432F-BADA-E98210AB7F49}" destId="{76A4F8FE-C2F7-4C4C-A11B-FF82ED726AEE}" srcOrd="2" destOrd="0" parTransId="{91F8C8CD-0323-4680-A485-F10EB8D5FE0F}" sibTransId="{B59D01F4-1D42-44B9-BB76-695C4B1D8E83}"/>
    <dgm:cxn modelId="{F45B3F48-E5F1-4331-8367-E321D2DB732D}" srcId="{41F8F456-206D-4C0B-9456-E7785784E707}" destId="{1F231E6F-6C10-4A68-9CE3-4BA91FB7BC91}" srcOrd="2" destOrd="0" parTransId="{CD89A42C-3374-4304-8D1B-9583EA91F218}" sibTransId="{2A275A46-2D0F-4A17-A144-D6B2B678433A}"/>
    <dgm:cxn modelId="{60C1197D-0BED-4B80-9233-9EAC43AC1980}" type="presOf" srcId="{76A4F8FE-C2F7-4C4C-A11B-FF82ED726AEE}" destId="{89A7A1EC-29FD-4632-8113-B2E86DC610F9}" srcOrd="0" destOrd="2" presId="urn:microsoft.com/office/officeart/2005/8/layout/vList5"/>
    <dgm:cxn modelId="{5F6ED969-2ADF-460D-A6B4-950AB2CC467D}" srcId="{95615F87-1381-493A-87BC-703B690A6C61}" destId="{F9364B4A-390D-4CE6-A437-41F46CC0EC5D}" srcOrd="1" destOrd="0" parTransId="{72B3A2D5-6D58-478B-8118-34FCDCD15F93}" sibTransId="{CDD69267-73B0-4397-A0BF-577FC3BCA474}"/>
    <dgm:cxn modelId="{F09B5AE5-30D6-4A19-81C4-EC242353563D}" type="presOf" srcId="{BA11F5F3-8A77-4EF6-84BA-A630AEBA0EFA}" destId="{E243E77A-C257-42C9-8564-909F48206580}" srcOrd="0" destOrd="0" presId="urn:microsoft.com/office/officeart/2005/8/layout/vList5"/>
    <dgm:cxn modelId="{047452C9-E17E-49CA-9B09-D8A4560FAD97}" type="presOf" srcId="{CAAE032B-3495-447E-A7AF-4E293D42D23F}" destId="{B837AC1E-5CA8-49E8-AE4F-A77A9BAFAC54}" srcOrd="0" destOrd="2" presId="urn:microsoft.com/office/officeart/2005/8/layout/vList5"/>
    <dgm:cxn modelId="{264A2956-13A1-4840-9580-005611D203A2}" type="presOf" srcId="{F9364B4A-390D-4CE6-A437-41F46CC0EC5D}" destId="{E243E77A-C257-42C9-8564-909F48206580}"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Save configurations</a:t>
          </a:r>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Re-upload saved configurations</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black_core#copy</a:t>
          </a:r>
          <a:r>
            <a:rPr lang="en-US" baseline="0" dirty="0"/>
            <a:t> run start/ </a:t>
          </a:r>
          <a:r>
            <a:rPr lang="en-US" baseline="0" dirty="0" err="1"/>
            <a:t>accesss</a:t>
          </a:r>
          <a:r>
            <a:rPr lang="en-US" baseline="0" dirty="0"/>
            <a:t> (config)# do copy ru</a:t>
          </a:r>
          <a:r>
            <a:rPr lang="en-US" dirty="0"/>
            <a:t>n </a:t>
          </a:r>
          <a:r>
            <a:rPr lang="en-US" baseline="0" dirty="0"/>
            <a:t>start</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Erase configurations</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err="1"/>
            <a:t>black_core#write</a:t>
          </a:r>
          <a:r>
            <a:rPr lang="en-US" baseline="0" dirty="0"/>
            <a:t> erase / </a:t>
          </a:r>
          <a:r>
            <a:rPr lang="en-US" baseline="0" dirty="0" err="1"/>
            <a:t>accesss</a:t>
          </a:r>
          <a:r>
            <a:rPr lang="en-US" baseline="0" dirty="0"/>
            <a:t> (config)# do </a:t>
          </a:r>
          <a:r>
            <a:rPr lang="en-US" baseline="0" dirty="0" err="1"/>
            <a:t>wr</a:t>
          </a:r>
          <a:r>
            <a:rPr lang="en-US" baseline="0" dirty="0"/>
            <a:t> era</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Create </a:t>
          </a:r>
          <a:r>
            <a:rPr lang="en-US" baseline="0" dirty="0" err="1"/>
            <a:t>vlans</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err="1"/>
            <a:t>black_core</a:t>
          </a:r>
          <a:r>
            <a:rPr lang="en-US" baseline="0" dirty="0"/>
            <a:t>(config)#vlan 5</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F9364B4A-390D-4CE6-A437-41F46CC0EC5D}">
      <dgm:prSet/>
      <dgm:spPr/>
      <dgm:t>
        <a:bodyPr/>
        <a:lstStyle/>
        <a:p>
          <a:r>
            <a:rPr lang="en-US" baseline="0" dirty="0" err="1"/>
            <a:t>black_core</a:t>
          </a:r>
          <a:r>
            <a:rPr lang="en-US" baseline="0" dirty="0"/>
            <a:t>(config-</a:t>
          </a:r>
          <a:r>
            <a:rPr lang="en-US" baseline="0" dirty="0" err="1"/>
            <a:t>vlan</a:t>
          </a:r>
          <a:r>
            <a:rPr lang="en-US" baseline="0" dirty="0"/>
            <a:t>)# name ***KG***</a:t>
          </a:r>
          <a:endParaRPr lang="en-US" dirty="0"/>
        </a:p>
      </dgm:t>
    </dgm:pt>
    <dgm:pt modelId="{72B3A2D5-6D58-478B-8118-34FCDCD15F93}" type="parTrans" cxnId="{5F6ED969-2ADF-460D-A6B4-950AB2CC467D}">
      <dgm:prSet/>
      <dgm:spPr/>
      <dgm:t>
        <a:bodyPr/>
        <a:lstStyle/>
        <a:p>
          <a:endParaRPr lang="en-US"/>
        </a:p>
      </dgm:t>
    </dgm:pt>
    <dgm:pt modelId="{CDD69267-73B0-4397-A0BF-577FC3BCA474}" type="sibTrans" cxnId="{5F6ED969-2ADF-460D-A6B4-950AB2CC467D}">
      <dgm:prSet/>
      <dgm:spPr/>
      <dgm:t>
        <a:bodyPr/>
        <a:lstStyle/>
        <a:p>
          <a:endParaRPr lang="en-US"/>
        </a:p>
      </dgm:t>
    </dgm:pt>
    <dgm:pt modelId="{C793433F-63C4-4FCA-B50F-700FFE684EFD}">
      <dgm:prSet/>
      <dgm:spPr/>
      <dgm:t>
        <a:bodyPr/>
        <a:lstStyle/>
        <a:p>
          <a:r>
            <a:rPr lang="en-US" baseline="0" dirty="0" err="1"/>
            <a:t>black_core#write</a:t>
          </a:r>
          <a:r>
            <a:rPr lang="en-US" baseline="0" dirty="0"/>
            <a:t> memory / access(config)# do </a:t>
          </a:r>
          <a:r>
            <a:rPr lang="en-US" baseline="0" dirty="0" err="1"/>
            <a:t>wr</a:t>
          </a:r>
          <a:r>
            <a:rPr lang="en-US" baseline="0" dirty="0"/>
            <a:t> mem</a:t>
          </a:r>
          <a:endParaRPr lang="en-US"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5BACBBE6-70F7-44FE-9AA9-964DE4AF329D}">
      <dgm:prSet/>
      <dgm:spPr/>
      <dgm:t>
        <a:bodyPr/>
        <a:lstStyle/>
        <a:p>
          <a:r>
            <a:rPr lang="en-US" baseline="0" dirty="0" err="1"/>
            <a:t>black_core#copy</a:t>
          </a:r>
          <a:r>
            <a:rPr lang="en-US" baseline="0" dirty="0"/>
            <a:t> start run / access (config)# do copy start run</a:t>
          </a:r>
        </a:p>
      </dgm:t>
    </dgm:pt>
    <dgm:pt modelId="{CC4F4E3C-BC55-4DB2-96E0-81C17D2C3CDC}" type="parTrans" cxnId="{C4D54384-D06C-4408-9CF7-81B8A704C3F0}">
      <dgm:prSet/>
      <dgm:spPr/>
      <dgm:t>
        <a:bodyPr/>
        <a:lstStyle/>
        <a:p>
          <a:endParaRPr lang="en-US"/>
        </a:p>
      </dgm:t>
    </dgm:pt>
    <dgm:pt modelId="{628D1279-5E60-4C98-B712-609F720124B8}" type="sibTrans" cxnId="{C4D54384-D06C-4408-9CF7-81B8A704C3F0}">
      <dgm:prSet/>
      <dgm:spPr/>
      <dgm:t>
        <a:bodyPr/>
        <a:lstStyle/>
        <a:p>
          <a:endParaRPr lang="en-US"/>
        </a:p>
      </dgm:t>
    </dgm:pt>
    <dgm:pt modelId="{860A171D-D5BA-464C-9CDA-A183856E7F3E}">
      <dgm:prSet/>
      <dgm:spPr/>
      <dgm:t>
        <a:bodyPr/>
        <a:lstStyle/>
        <a:p>
          <a:r>
            <a:rPr lang="en-US" baseline="0" dirty="0" err="1"/>
            <a:t>black_core</a:t>
          </a:r>
          <a:r>
            <a:rPr lang="en-US" dirty="0" err="1"/>
            <a:t>#reload</a:t>
          </a:r>
          <a:r>
            <a:rPr lang="en-US" dirty="0"/>
            <a:t> / </a:t>
          </a:r>
          <a:r>
            <a:rPr lang="en-US" baseline="0" dirty="0" err="1"/>
            <a:t>accesss</a:t>
          </a:r>
          <a:r>
            <a:rPr lang="en-US" baseline="0" dirty="0"/>
            <a:t> </a:t>
          </a:r>
          <a:r>
            <a:rPr lang="en-US" dirty="0"/>
            <a:t>(config)# do reload</a:t>
          </a:r>
        </a:p>
      </dgm:t>
    </dgm:pt>
    <dgm:pt modelId="{9D3716CD-3E36-43B5-B094-AAD73AFA9406}" type="parTrans" cxnId="{AA9E62EC-25DA-4196-8CBB-87C211BA5F4B}">
      <dgm:prSet/>
      <dgm:spPr/>
      <dgm:t>
        <a:bodyPr/>
        <a:lstStyle/>
        <a:p>
          <a:endParaRPr lang="en-US"/>
        </a:p>
      </dgm:t>
    </dgm:pt>
    <dgm:pt modelId="{520716D5-9607-461D-AD48-C15F1E9A0CA6}" type="sibTrans" cxnId="{AA9E62EC-25DA-4196-8CBB-87C211BA5F4B}">
      <dgm:prSet/>
      <dgm:spPr/>
      <dgm:t>
        <a:bodyPr/>
        <a:lstStyle/>
        <a:p>
          <a:endParaRPr lang="en-US"/>
        </a:p>
      </dgm:t>
    </dgm:pt>
    <dgm:pt modelId="{D17C8D20-C677-404E-B999-68B21CF4A06C}">
      <dgm:prSet/>
      <dgm:spPr/>
      <dgm:t>
        <a:bodyPr/>
        <a:lstStyle/>
        <a:p>
          <a:r>
            <a:rPr lang="en-US" baseline="0" dirty="0" err="1"/>
            <a:t>black_core</a:t>
          </a:r>
          <a:r>
            <a:rPr lang="en-US" baseline="0" dirty="0"/>
            <a:t>(config-</a:t>
          </a:r>
          <a:r>
            <a:rPr lang="en-US" baseline="0" dirty="0" err="1"/>
            <a:t>vlan</a:t>
          </a:r>
          <a:r>
            <a:rPr lang="en-US" baseline="0" dirty="0"/>
            <a:t>)# exit</a:t>
          </a:r>
          <a:endParaRPr lang="en-US" dirty="0"/>
        </a:p>
      </dgm:t>
    </dgm:pt>
    <dgm:pt modelId="{6B0A02B4-D273-4D74-8A57-27D7959F8281}" type="parTrans" cxnId="{425538DC-03D2-4E4D-B65D-52B503E70556}">
      <dgm:prSet/>
      <dgm:spPr/>
      <dgm:t>
        <a:bodyPr/>
        <a:lstStyle/>
        <a:p>
          <a:endParaRPr lang="en-US"/>
        </a:p>
      </dgm:t>
    </dgm:pt>
    <dgm:pt modelId="{D79FCE5D-09CC-470D-B940-774E7ED32C60}" type="sibTrans" cxnId="{425538DC-03D2-4E4D-B65D-52B503E70556}">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AA9E62EC-25DA-4196-8CBB-87C211BA5F4B}" srcId="{1F231E6F-6C10-4A68-9CE3-4BA91FB7BC91}" destId="{860A171D-D5BA-464C-9CDA-A183856E7F3E}" srcOrd="1" destOrd="0" parTransId="{9D3716CD-3E36-43B5-B094-AAD73AFA9406}" sibTransId="{520716D5-9607-461D-AD48-C15F1E9A0CA6}"/>
    <dgm:cxn modelId="{8FC9B998-A339-4CFE-8F06-B64FCD2C0008}" srcId="{1F231E6F-6C10-4A68-9CE3-4BA91FB7BC91}" destId="{B114DA00-CD37-4EB1-8E47-EC4E0E1A3A92}" srcOrd="0" destOrd="0" parTransId="{BEA1F6D3-BAD4-4CD1-837A-EA54D8F7056E}" sibTransId="{7DD9677C-780B-4846-8798-FD264705D534}"/>
    <dgm:cxn modelId="{425538DC-03D2-4E4D-B65D-52B503E70556}" srcId="{95615F87-1381-493A-87BC-703B690A6C61}" destId="{D17C8D20-C677-404E-B999-68B21CF4A06C}" srcOrd="2" destOrd="0" parTransId="{6B0A02B4-D273-4D74-8A57-27D7959F8281}" sibTransId="{D79FCE5D-09CC-470D-B940-774E7ED32C60}"/>
    <dgm:cxn modelId="{DD428996-DFE8-4273-96B1-5ABEE7A14887}" srcId="{0B4662E5-23B2-432F-BADA-E98210AB7F49}" destId="{C793433F-63C4-4FCA-B50F-700FFE684EFD}" srcOrd="0" destOrd="0" parTransId="{F2681AA8-051E-4001-984F-B5D7A1B5E53C}" sibTransId="{C52925B0-14BE-45F2-801D-22AD69D393E9}"/>
    <dgm:cxn modelId="{4BEBCCA3-B065-4386-9D25-5C3EF0CFA972}" type="presOf" srcId="{0B4662E5-23B2-432F-BADA-E98210AB7F49}" destId="{1F6A0CA8-5606-49F5-9FCE-85C832AB6697}" srcOrd="0" destOrd="0" presId="urn:microsoft.com/office/officeart/2005/8/layout/vList5"/>
    <dgm:cxn modelId="{47E5F975-DBAE-4BDB-AA86-1563021EAF42}" type="presOf" srcId="{A070C92A-B635-4429-B491-4DC10B1EDD44}" destId="{0229392C-FE2C-4759-BC16-AE73941030D8}" srcOrd="0" destOrd="0" presId="urn:microsoft.com/office/officeart/2005/8/layout/vList5"/>
    <dgm:cxn modelId="{C6A9288C-138F-44ED-8D8D-214A5CBB84D7}" type="presOf" srcId="{860A171D-D5BA-464C-9CDA-A183856E7F3E}" destId="{B837AC1E-5CA8-49E8-AE4F-A77A9BAFAC54}" srcOrd="0" destOrd="1"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C4D54384-D06C-4408-9CF7-81B8A704C3F0}" srcId="{0B4662E5-23B2-432F-BADA-E98210AB7F49}" destId="{5BACBBE6-70F7-44FE-9AA9-964DE4AF329D}" srcOrd="1" destOrd="0" parTransId="{CC4F4E3C-BC55-4DB2-96E0-81C17D2C3CDC}" sibTransId="{628D1279-5E60-4C98-B712-609F720124B8}"/>
    <dgm:cxn modelId="{0B047161-AF79-4402-A688-8CDEC161DD32}" type="presOf" srcId="{5BACBBE6-70F7-44FE-9AA9-964DE4AF329D}" destId="{89A7A1EC-29FD-4632-8113-B2E86DC610F9}" srcOrd="0" destOrd="1" presId="urn:microsoft.com/office/officeart/2005/8/layout/vList5"/>
    <dgm:cxn modelId="{8630271B-EF77-4EA7-9677-0EB8E1889E94}" type="presOf" srcId="{D17C8D20-C677-404E-B999-68B21CF4A06C}" destId="{E243E77A-C257-42C9-8564-909F48206580}" srcOrd="0" destOrd="2" presId="urn:microsoft.com/office/officeart/2005/8/layout/vList5"/>
    <dgm:cxn modelId="{88F9CE5A-28A1-4FC0-B862-7CB66BC5A053}" type="presOf" srcId="{B114DA00-CD37-4EB1-8E47-EC4E0E1A3A92}" destId="{B837AC1E-5CA8-49E8-AE4F-A77A9BAFAC54}"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721CF338-5269-41D0-ADF5-CEB05F3C9DDE}" srcId="{A070C92A-B635-4429-B491-4DC10B1EDD44}" destId="{D449DAC2-A218-45CC-AD65-594DB10259F8}" srcOrd="0" destOrd="0" parTransId="{28E94090-A67C-40CB-B5D5-B0612EED7B25}" sibTransId="{088C8F34-CB58-4911-9CF6-6FEED81A69E8}"/>
    <dgm:cxn modelId="{C6A76743-06A9-4237-ADCB-8B4AB67843B5}" type="presOf" srcId="{C793433F-63C4-4FCA-B50F-700FFE684EFD}" destId="{89A7A1EC-29FD-4632-8113-B2E86DC610F9}" srcOrd="0" destOrd="0" presId="urn:microsoft.com/office/officeart/2005/8/layout/vList5"/>
    <dgm:cxn modelId="{47BB4A20-BCA3-4144-A7D9-C89E6CB6FF6D}" srcId="{41F8F456-206D-4C0B-9456-E7785784E707}" destId="{95615F87-1381-493A-87BC-703B690A6C61}" srcOrd="3" destOrd="0" parTransId="{2863C15E-CF17-4A2C-9F8C-1F387024A874}" sibTransId="{F87853B0-EF3D-44B7-86A8-091967F100CF}"/>
    <dgm:cxn modelId="{D7197647-8B9F-4FDF-BDA0-7F6AE5F9D04D}" type="presOf" srcId="{41F8F456-206D-4C0B-9456-E7785784E707}" destId="{E9C87734-94D0-49E7-AFA2-B4344DFFBA3A}" srcOrd="0" destOrd="0" presId="urn:microsoft.com/office/officeart/2005/8/layout/vList5"/>
    <dgm:cxn modelId="{5E479CF3-8362-42B0-90FD-01C22AD62BC8}" type="presOf" srcId="{95615F87-1381-493A-87BC-703B690A6C61}" destId="{6D205FB9-2314-493D-80AF-9D317F434B96}"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F45B3F48-E5F1-4331-8367-E321D2DB732D}" srcId="{41F8F456-206D-4C0B-9456-E7785784E707}" destId="{1F231E6F-6C10-4A68-9CE3-4BA91FB7BC91}" srcOrd="2" destOrd="0" parTransId="{CD89A42C-3374-4304-8D1B-9583EA91F218}" sibTransId="{2A275A46-2D0F-4A17-A144-D6B2B678433A}"/>
    <dgm:cxn modelId="{5F6ED969-2ADF-460D-A6B4-950AB2CC467D}" srcId="{95615F87-1381-493A-87BC-703B690A6C61}" destId="{F9364B4A-390D-4CE6-A437-41F46CC0EC5D}" srcOrd="1" destOrd="0" parTransId="{72B3A2D5-6D58-478B-8118-34FCDCD15F93}" sibTransId="{CDD69267-73B0-4397-A0BF-577FC3BCA474}"/>
    <dgm:cxn modelId="{F09B5AE5-30D6-4A19-81C4-EC242353563D}" type="presOf" srcId="{BA11F5F3-8A77-4EF6-84BA-A630AEBA0EFA}" destId="{E243E77A-C257-42C9-8564-909F48206580}" srcOrd="0" destOrd="0" presId="urn:microsoft.com/office/officeart/2005/8/layout/vList5"/>
    <dgm:cxn modelId="{264A2956-13A1-4840-9580-005611D203A2}" type="presOf" srcId="{F9364B4A-390D-4CE6-A437-41F46CC0EC5D}" destId="{E243E77A-C257-42C9-8564-909F48206580}" srcOrd="0" destOrd="1" presId="urn:microsoft.com/office/officeart/2005/8/layout/vList5"/>
    <dgm:cxn modelId="{44ECF328-EA2A-40F4-9C89-F3518999A780}" type="presOf" srcId="{1F231E6F-6C10-4A68-9CE3-4BA91FB7BC91}" destId="{AAED3706-8C5B-4B9B-B7DA-14FD3C606A70}" srcOrd="0" destOrd="0" presId="urn:microsoft.com/office/officeart/2005/8/layout/vList5"/>
    <dgm:cxn modelId="{E36CF4C2-A1D3-49C3-93DB-812E069730FD}" type="presOf" srcId="{D449DAC2-A218-45CC-AD65-594DB10259F8}" destId="{FFB6538F-49AA-434F-8951-1D6D3639D187}" srcOrd="0" destOrd="0"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F8F456-206D-4C0B-9456-E7785784E707}"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0B4662E5-23B2-432F-BADA-E98210AB7F49}">
      <dgm:prSet/>
      <dgm:spPr/>
      <dgm:t>
        <a:bodyPr/>
        <a:lstStyle/>
        <a:p>
          <a:r>
            <a:rPr lang="en-US" dirty="0"/>
            <a:t>Create interface </a:t>
          </a:r>
          <a:r>
            <a:rPr lang="en-US" dirty="0" err="1"/>
            <a:t>vlans</a:t>
          </a:r>
          <a:endParaRPr lang="en-US" dirty="0"/>
        </a:p>
      </dgm:t>
    </dgm:pt>
    <dgm:pt modelId="{58D8E9F9-6B43-4764-B19D-C43224475497}" type="parTrans" cxnId="{37E6F99F-00C6-4DF4-8D52-7E18FB9DF830}">
      <dgm:prSet/>
      <dgm:spPr/>
      <dgm:t>
        <a:bodyPr/>
        <a:lstStyle/>
        <a:p>
          <a:endParaRPr lang="en-US"/>
        </a:p>
      </dgm:t>
    </dgm:pt>
    <dgm:pt modelId="{0104EDDE-4C68-406E-AD80-487D01495ADE}" type="sibTrans" cxnId="{37E6F99F-00C6-4DF4-8D52-7E18FB9DF830}">
      <dgm:prSet/>
      <dgm:spPr/>
      <dgm:t>
        <a:bodyPr/>
        <a:lstStyle/>
        <a:p>
          <a:endParaRPr lang="en-US"/>
        </a:p>
      </dgm:t>
    </dgm:pt>
    <dgm:pt modelId="{A070C92A-B635-4429-B491-4DC10B1EDD44}">
      <dgm:prSet/>
      <dgm:spPr/>
      <dgm:t>
        <a:bodyPr/>
        <a:lstStyle/>
        <a:p>
          <a:r>
            <a:rPr lang="en-US" dirty="0"/>
            <a:t>Configure an interface</a:t>
          </a:r>
        </a:p>
      </dgm:t>
    </dgm:pt>
    <dgm:pt modelId="{A4924F00-B982-40FC-8920-66E0E8DDC1E0}" type="parTrans" cxnId="{221087F8-D368-4D7A-9517-480C4FF3580A}">
      <dgm:prSet/>
      <dgm:spPr/>
      <dgm:t>
        <a:bodyPr/>
        <a:lstStyle/>
        <a:p>
          <a:endParaRPr lang="en-US"/>
        </a:p>
      </dgm:t>
    </dgm:pt>
    <dgm:pt modelId="{566A9B19-8475-4492-AFA9-F565A42DA9A0}" type="sibTrans" cxnId="{221087F8-D368-4D7A-9517-480C4FF3580A}">
      <dgm:prSet/>
      <dgm:spPr/>
      <dgm:t>
        <a:bodyPr/>
        <a:lstStyle/>
        <a:p>
          <a:endParaRPr lang="en-US"/>
        </a:p>
      </dgm:t>
    </dgm:pt>
    <dgm:pt modelId="{D449DAC2-A218-45CC-AD65-594DB10259F8}">
      <dgm:prSet/>
      <dgm:spPr/>
      <dgm:t>
        <a:bodyPr/>
        <a:lstStyle/>
        <a:p>
          <a:r>
            <a:rPr lang="en-US" baseline="0" dirty="0" err="1"/>
            <a:t>black_core</a:t>
          </a:r>
          <a:r>
            <a:rPr lang="en-US" baseline="0" dirty="0"/>
            <a:t>(config)# int g0/1</a:t>
          </a:r>
          <a:endParaRPr lang="en-US" dirty="0"/>
        </a:p>
      </dgm:t>
    </dgm:pt>
    <dgm:pt modelId="{28E94090-A67C-40CB-B5D5-B0612EED7B25}" type="parTrans" cxnId="{721CF338-5269-41D0-ADF5-CEB05F3C9DDE}">
      <dgm:prSet/>
      <dgm:spPr/>
      <dgm:t>
        <a:bodyPr/>
        <a:lstStyle/>
        <a:p>
          <a:endParaRPr lang="en-US"/>
        </a:p>
      </dgm:t>
    </dgm:pt>
    <dgm:pt modelId="{088C8F34-CB58-4911-9CF6-6FEED81A69E8}" type="sibTrans" cxnId="{721CF338-5269-41D0-ADF5-CEB05F3C9DDE}">
      <dgm:prSet/>
      <dgm:spPr/>
      <dgm:t>
        <a:bodyPr/>
        <a:lstStyle/>
        <a:p>
          <a:endParaRPr lang="en-US"/>
        </a:p>
      </dgm:t>
    </dgm:pt>
    <dgm:pt modelId="{1F231E6F-6C10-4A68-9CE3-4BA91FB7BC91}">
      <dgm:prSet/>
      <dgm:spPr/>
      <dgm:t>
        <a:bodyPr/>
        <a:lstStyle/>
        <a:p>
          <a:r>
            <a:rPr lang="en-US" dirty="0"/>
            <a:t>Create a tunnel</a:t>
          </a:r>
        </a:p>
      </dgm:t>
    </dgm:pt>
    <dgm:pt modelId="{CD89A42C-3374-4304-8D1B-9583EA91F218}" type="parTrans" cxnId="{F45B3F48-E5F1-4331-8367-E321D2DB732D}">
      <dgm:prSet/>
      <dgm:spPr/>
      <dgm:t>
        <a:bodyPr/>
        <a:lstStyle/>
        <a:p>
          <a:endParaRPr lang="en-US"/>
        </a:p>
      </dgm:t>
    </dgm:pt>
    <dgm:pt modelId="{2A275A46-2D0F-4A17-A144-D6B2B678433A}" type="sibTrans" cxnId="{F45B3F48-E5F1-4331-8367-E321D2DB732D}">
      <dgm:prSet/>
      <dgm:spPr/>
      <dgm:t>
        <a:bodyPr/>
        <a:lstStyle/>
        <a:p>
          <a:endParaRPr lang="en-US"/>
        </a:p>
      </dgm:t>
    </dgm:pt>
    <dgm:pt modelId="{B114DA00-CD37-4EB1-8E47-EC4E0E1A3A92}">
      <dgm:prSet/>
      <dgm:spPr/>
      <dgm:t>
        <a:bodyPr/>
        <a:lstStyle/>
        <a:p>
          <a:r>
            <a:rPr lang="en-US" baseline="0" dirty="0" err="1"/>
            <a:t>black_core</a:t>
          </a:r>
          <a:r>
            <a:rPr lang="en-US" baseline="0" dirty="0"/>
            <a:t>(config)# int tunnel 100</a:t>
          </a:r>
          <a:endParaRPr lang="en-US" dirty="0"/>
        </a:p>
      </dgm:t>
    </dgm:pt>
    <dgm:pt modelId="{BEA1F6D3-BAD4-4CD1-837A-EA54D8F7056E}" type="parTrans" cxnId="{8FC9B998-A339-4CFE-8F06-B64FCD2C0008}">
      <dgm:prSet/>
      <dgm:spPr/>
      <dgm:t>
        <a:bodyPr/>
        <a:lstStyle/>
        <a:p>
          <a:endParaRPr lang="en-US"/>
        </a:p>
      </dgm:t>
    </dgm:pt>
    <dgm:pt modelId="{7DD9677C-780B-4846-8798-FD264705D534}" type="sibTrans" cxnId="{8FC9B998-A339-4CFE-8F06-B64FCD2C0008}">
      <dgm:prSet/>
      <dgm:spPr/>
      <dgm:t>
        <a:bodyPr/>
        <a:lstStyle/>
        <a:p>
          <a:endParaRPr lang="en-US"/>
        </a:p>
      </dgm:t>
    </dgm:pt>
    <dgm:pt modelId="{95615F87-1381-493A-87BC-703B690A6C61}">
      <dgm:prSet/>
      <dgm:spPr/>
      <dgm:t>
        <a:bodyPr/>
        <a:lstStyle/>
        <a:p>
          <a:r>
            <a:rPr lang="en-US" baseline="0" dirty="0"/>
            <a:t>Configure IP’s</a:t>
          </a:r>
          <a:endParaRPr lang="en-US" dirty="0"/>
        </a:p>
      </dgm:t>
    </dgm:pt>
    <dgm:pt modelId="{2863C15E-CF17-4A2C-9F8C-1F387024A874}" type="parTrans" cxnId="{47BB4A20-BCA3-4144-A7D9-C89E6CB6FF6D}">
      <dgm:prSet/>
      <dgm:spPr/>
      <dgm:t>
        <a:bodyPr/>
        <a:lstStyle/>
        <a:p>
          <a:endParaRPr lang="en-US"/>
        </a:p>
      </dgm:t>
    </dgm:pt>
    <dgm:pt modelId="{F87853B0-EF3D-44B7-86A8-091967F100CF}" type="sibTrans" cxnId="{47BB4A20-BCA3-4144-A7D9-C89E6CB6FF6D}">
      <dgm:prSet/>
      <dgm:spPr/>
      <dgm:t>
        <a:bodyPr/>
        <a:lstStyle/>
        <a:p>
          <a:endParaRPr lang="en-US"/>
        </a:p>
      </dgm:t>
    </dgm:pt>
    <dgm:pt modelId="{BA11F5F3-8A77-4EF6-84BA-A630AEBA0EFA}">
      <dgm:prSet/>
      <dgm:spPr/>
      <dgm:t>
        <a:bodyPr/>
        <a:lstStyle/>
        <a:p>
          <a:r>
            <a:rPr lang="en-US" baseline="0" dirty="0" err="1"/>
            <a:t>black_coreconfig</a:t>
          </a:r>
          <a:r>
            <a:rPr lang="en-US" baseline="0" dirty="0"/>
            <a:t>)# </a:t>
          </a:r>
          <a:r>
            <a:rPr lang="en-US" baseline="0" dirty="0" err="1"/>
            <a:t>ing</a:t>
          </a:r>
          <a:r>
            <a:rPr lang="en-US" baseline="0" dirty="0"/>
            <a:t> g0/1</a:t>
          </a:r>
          <a:endParaRPr lang="en-US" dirty="0"/>
        </a:p>
      </dgm:t>
    </dgm:pt>
    <dgm:pt modelId="{D72FBC55-4EA1-434A-B24B-C270DED07D80}" type="parTrans" cxnId="{88A5C770-BC0B-4ADF-8FE8-2769D9C82E57}">
      <dgm:prSet/>
      <dgm:spPr/>
      <dgm:t>
        <a:bodyPr/>
        <a:lstStyle/>
        <a:p>
          <a:endParaRPr lang="en-US"/>
        </a:p>
      </dgm:t>
    </dgm:pt>
    <dgm:pt modelId="{6730FD93-D66A-46E3-9F5A-3AC1DF3826A6}" type="sibTrans" cxnId="{88A5C770-BC0B-4ADF-8FE8-2769D9C82E57}">
      <dgm:prSet/>
      <dgm:spPr/>
      <dgm:t>
        <a:bodyPr/>
        <a:lstStyle/>
        <a:p>
          <a:endParaRPr lang="en-US"/>
        </a:p>
      </dgm:t>
    </dgm:pt>
    <dgm:pt modelId="{C793433F-63C4-4FCA-B50F-700FFE684EFD}">
      <dgm:prSet custT="1"/>
      <dgm:spPr/>
      <dgm:t>
        <a:bodyPr/>
        <a:lstStyle/>
        <a:p>
          <a:r>
            <a:rPr lang="en-US" sz="1600" baseline="0" dirty="0" err="1"/>
            <a:t>black_core</a:t>
          </a:r>
          <a:r>
            <a:rPr lang="en-US" sz="1600" baseline="0" dirty="0"/>
            <a:t>(config)#int </a:t>
          </a:r>
          <a:r>
            <a:rPr lang="en-US" sz="1600" baseline="0" dirty="0" err="1"/>
            <a:t>vlan</a:t>
          </a:r>
          <a:r>
            <a:rPr lang="en-US" sz="1600" baseline="0" dirty="0"/>
            <a:t> 5</a:t>
          </a:r>
          <a:endParaRPr lang="en-US" sz="1600" dirty="0"/>
        </a:p>
      </dgm:t>
    </dgm:pt>
    <dgm:pt modelId="{F2681AA8-051E-4001-984F-B5D7A1B5E53C}" type="parTrans" cxnId="{DD428996-DFE8-4273-96B1-5ABEE7A14887}">
      <dgm:prSet/>
      <dgm:spPr/>
      <dgm:t>
        <a:bodyPr/>
        <a:lstStyle/>
        <a:p>
          <a:endParaRPr lang="en-US"/>
        </a:p>
      </dgm:t>
    </dgm:pt>
    <dgm:pt modelId="{C52925B0-14BE-45F2-801D-22AD69D393E9}" type="sibTrans" cxnId="{DD428996-DFE8-4273-96B1-5ABEE7A14887}">
      <dgm:prSet/>
      <dgm:spPr/>
      <dgm:t>
        <a:bodyPr/>
        <a:lstStyle/>
        <a:p>
          <a:endParaRPr lang="en-US"/>
        </a:p>
      </dgm:t>
    </dgm:pt>
    <dgm:pt modelId="{F6FC2A17-37BB-4CC3-A5F2-B32E7B672BF8}">
      <dgm:prSet custT="1"/>
      <dgm:spPr/>
      <dgm:t>
        <a:bodyPr/>
        <a:lstStyle/>
        <a:p>
          <a:r>
            <a:rPr lang="en-US" sz="1600" baseline="0" dirty="0" err="1"/>
            <a:t>black_core</a:t>
          </a:r>
          <a:r>
            <a:rPr lang="en-US" sz="1600" baseline="0" dirty="0"/>
            <a:t>(config-</a:t>
          </a:r>
          <a:r>
            <a:rPr lang="en-US" sz="1600" baseline="0" dirty="0" err="1"/>
            <a:t>vlan</a:t>
          </a:r>
          <a:r>
            <a:rPr lang="en-US" sz="1600" baseline="0" dirty="0"/>
            <a:t>)# desc***KG***</a:t>
          </a:r>
          <a:endParaRPr lang="en-US" sz="1600" dirty="0"/>
        </a:p>
      </dgm:t>
    </dgm:pt>
    <dgm:pt modelId="{3F0F725B-DADE-47D5-ABFF-5CB4880079A9}" type="parTrans" cxnId="{88A6CD55-D98C-4958-8389-128CB7022D48}">
      <dgm:prSet/>
      <dgm:spPr/>
      <dgm:t>
        <a:bodyPr/>
        <a:lstStyle/>
        <a:p>
          <a:endParaRPr lang="en-US"/>
        </a:p>
      </dgm:t>
    </dgm:pt>
    <dgm:pt modelId="{F2535B88-0B55-4280-BBCF-7EEE249C3775}" type="sibTrans" cxnId="{88A6CD55-D98C-4958-8389-128CB7022D48}">
      <dgm:prSet/>
      <dgm:spPr/>
      <dgm:t>
        <a:bodyPr/>
        <a:lstStyle/>
        <a:p>
          <a:endParaRPr lang="en-US"/>
        </a:p>
      </dgm:t>
    </dgm:pt>
    <dgm:pt modelId="{8DBB2FD6-D544-4B65-B0F8-CDD99A9A3E69}">
      <dgm:prSet custT="1"/>
      <dgm:spPr/>
      <dgm:t>
        <a:bodyPr/>
        <a:lstStyle/>
        <a:p>
          <a:r>
            <a:rPr lang="en-US" sz="1600" baseline="0" dirty="0" err="1"/>
            <a:t>black_core</a:t>
          </a:r>
          <a:r>
            <a:rPr lang="en-US" sz="1600" baseline="0" dirty="0"/>
            <a:t>(config-</a:t>
          </a:r>
          <a:r>
            <a:rPr lang="en-US" sz="1600" baseline="0" dirty="0" err="1"/>
            <a:t>vlan</a:t>
          </a:r>
          <a:r>
            <a:rPr lang="en-US" sz="1600" baseline="0" dirty="0"/>
            <a:t>)# </a:t>
          </a:r>
          <a:r>
            <a:rPr lang="en-US" sz="1600" baseline="0" dirty="0" err="1"/>
            <a:t>ip</a:t>
          </a:r>
          <a:r>
            <a:rPr lang="en-US" sz="1600" baseline="0" dirty="0"/>
            <a:t> add 10.20.30.1 255.255.255.0</a:t>
          </a:r>
          <a:endParaRPr lang="en-US" sz="1600" dirty="0"/>
        </a:p>
      </dgm:t>
    </dgm:pt>
    <dgm:pt modelId="{1B353D69-ED59-420D-A8E4-5A53EE2E04F7}" type="parTrans" cxnId="{7F9A0E3E-230A-49D5-B9B2-9F6788998DA6}">
      <dgm:prSet/>
      <dgm:spPr/>
      <dgm:t>
        <a:bodyPr/>
        <a:lstStyle/>
        <a:p>
          <a:endParaRPr lang="en-US"/>
        </a:p>
      </dgm:t>
    </dgm:pt>
    <dgm:pt modelId="{403AF984-4253-4499-8503-A93AE86DFD7B}" type="sibTrans" cxnId="{7F9A0E3E-230A-49D5-B9B2-9F6788998DA6}">
      <dgm:prSet/>
      <dgm:spPr/>
      <dgm:t>
        <a:bodyPr/>
        <a:lstStyle/>
        <a:p>
          <a:endParaRPr lang="en-US"/>
        </a:p>
      </dgm:t>
    </dgm:pt>
    <dgm:pt modelId="{E895E9B1-1C99-45EA-B8D0-F9FA3931EEA1}">
      <dgm:prSet custT="1"/>
      <dgm:spPr/>
      <dgm:t>
        <a:bodyPr/>
        <a:lstStyle/>
        <a:p>
          <a:r>
            <a:rPr lang="en-US" sz="1600" baseline="0" dirty="0" err="1"/>
            <a:t>black_core</a:t>
          </a:r>
          <a:r>
            <a:rPr lang="en-US" sz="1600" baseline="0" dirty="0"/>
            <a:t>(config-</a:t>
          </a:r>
          <a:r>
            <a:rPr lang="en-US" sz="1600" baseline="0" dirty="0" err="1"/>
            <a:t>vlan</a:t>
          </a:r>
          <a:r>
            <a:rPr lang="en-US" sz="1600" baseline="0" dirty="0"/>
            <a:t>)# exit</a:t>
          </a:r>
          <a:endParaRPr lang="en-US" sz="1600" dirty="0"/>
        </a:p>
      </dgm:t>
    </dgm:pt>
    <dgm:pt modelId="{21B64296-6D6D-4BDF-B1D9-DD9F64ECE9E8}" type="parTrans" cxnId="{90B7068E-306D-459D-96B6-BE84A785A65B}">
      <dgm:prSet/>
      <dgm:spPr/>
      <dgm:t>
        <a:bodyPr/>
        <a:lstStyle/>
        <a:p>
          <a:endParaRPr lang="en-US"/>
        </a:p>
      </dgm:t>
    </dgm:pt>
    <dgm:pt modelId="{3D58DE18-A88E-423F-8C25-E9C916BFF7DA}" type="sibTrans" cxnId="{90B7068E-306D-459D-96B6-BE84A785A65B}">
      <dgm:prSet/>
      <dgm:spPr/>
      <dgm:t>
        <a:bodyPr/>
        <a:lstStyle/>
        <a:p>
          <a:endParaRPr lang="en-US"/>
        </a:p>
      </dgm:t>
    </dgm:pt>
    <dgm:pt modelId="{DEA0F819-1815-4D03-B45E-99FEFF77DCEA}">
      <dgm:prSet/>
      <dgm:spPr/>
      <dgm:t>
        <a:bodyPr/>
        <a:lstStyle/>
        <a:p>
          <a:r>
            <a:rPr lang="en-US" baseline="0" dirty="0" err="1"/>
            <a:t>black_core</a:t>
          </a:r>
          <a:r>
            <a:rPr lang="en-US" baseline="0" dirty="0"/>
            <a:t>(config-if)# </a:t>
          </a:r>
          <a:r>
            <a:rPr lang="en-US" baseline="0" dirty="0" err="1"/>
            <a:t>ip</a:t>
          </a:r>
          <a:r>
            <a:rPr lang="en-US" baseline="0" dirty="0"/>
            <a:t> add 10.20.30.1 255.255.255.0</a:t>
          </a:r>
          <a:endParaRPr lang="en-US" dirty="0"/>
        </a:p>
      </dgm:t>
    </dgm:pt>
    <dgm:pt modelId="{D24D61C7-F5A3-4FB3-A094-31FF7A68227B}" type="parTrans" cxnId="{2663D37C-C0D0-437E-AA57-3993FA75700A}">
      <dgm:prSet/>
      <dgm:spPr/>
      <dgm:t>
        <a:bodyPr/>
        <a:lstStyle/>
        <a:p>
          <a:endParaRPr lang="en-US"/>
        </a:p>
      </dgm:t>
    </dgm:pt>
    <dgm:pt modelId="{2B302D3A-B889-4D41-99B5-A081915D7E81}" type="sibTrans" cxnId="{2663D37C-C0D0-437E-AA57-3993FA75700A}">
      <dgm:prSet/>
      <dgm:spPr/>
      <dgm:t>
        <a:bodyPr/>
        <a:lstStyle/>
        <a:p>
          <a:endParaRPr lang="en-US"/>
        </a:p>
      </dgm:t>
    </dgm:pt>
    <dgm:pt modelId="{E5FA8EC2-2EAF-4D71-9D07-374A25B96476}">
      <dgm:prSet/>
      <dgm:spPr/>
      <dgm:t>
        <a:bodyPr/>
        <a:lstStyle/>
        <a:p>
          <a:r>
            <a:rPr lang="en-US" baseline="0" dirty="0" err="1"/>
            <a:t>black_cores</a:t>
          </a:r>
          <a:r>
            <a:rPr lang="en-US" baseline="0" dirty="0"/>
            <a:t>(config-if)#desc ***DKET***</a:t>
          </a:r>
          <a:endParaRPr lang="en-US" dirty="0"/>
        </a:p>
      </dgm:t>
    </dgm:pt>
    <dgm:pt modelId="{2075AC2D-A2D7-447F-8360-0F7478B33D48}" type="parTrans" cxnId="{DE66A151-AEEF-4051-918D-C8E1B55A90CE}">
      <dgm:prSet/>
      <dgm:spPr/>
      <dgm:t>
        <a:bodyPr/>
        <a:lstStyle/>
        <a:p>
          <a:endParaRPr lang="en-US"/>
        </a:p>
      </dgm:t>
    </dgm:pt>
    <dgm:pt modelId="{2FB195FB-2B1F-49CE-AB73-92C4050900DF}" type="sibTrans" cxnId="{DE66A151-AEEF-4051-918D-C8E1B55A90CE}">
      <dgm:prSet/>
      <dgm:spPr/>
      <dgm:t>
        <a:bodyPr/>
        <a:lstStyle/>
        <a:p>
          <a:endParaRPr lang="en-US"/>
        </a:p>
      </dgm:t>
    </dgm:pt>
    <dgm:pt modelId="{5EFC11B5-AF55-433C-9C33-8DD5E650EF8E}">
      <dgm:prSet/>
      <dgm:spPr/>
      <dgm:t>
        <a:bodyPr/>
        <a:lstStyle/>
        <a:p>
          <a:r>
            <a:rPr lang="en-US" baseline="0" dirty="0" err="1"/>
            <a:t>black_core</a:t>
          </a:r>
          <a:r>
            <a:rPr lang="en-US" baseline="0" dirty="0"/>
            <a:t>(config-if)# no switchport </a:t>
          </a:r>
          <a:endParaRPr lang="en-US" dirty="0"/>
        </a:p>
      </dgm:t>
    </dgm:pt>
    <dgm:pt modelId="{EFC5B70F-873F-415F-A4A0-83F675F3F63F}" type="parTrans" cxnId="{18D8F61C-FB13-4826-8B74-EF72DCB2F94E}">
      <dgm:prSet/>
      <dgm:spPr/>
      <dgm:t>
        <a:bodyPr/>
        <a:lstStyle/>
        <a:p>
          <a:endParaRPr lang="en-US"/>
        </a:p>
      </dgm:t>
    </dgm:pt>
    <dgm:pt modelId="{E0F39AA8-9240-40DD-AE62-3A0BEDDD9C0A}" type="sibTrans" cxnId="{18D8F61C-FB13-4826-8B74-EF72DCB2F94E}">
      <dgm:prSet/>
      <dgm:spPr/>
      <dgm:t>
        <a:bodyPr/>
        <a:lstStyle/>
        <a:p>
          <a:endParaRPr lang="en-US"/>
        </a:p>
      </dgm:t>
    </dgm:pt>
    <dgm:pt modelId="{0BF71C0F-A5A8-4F45-BA10-A56ADA1C9F79}">
      <dgm:prSet/>
      <dgm:spPr/>
      <dgm:t>
        <a:bodyPr/>
        <a:lstStyle/>
        <a:p>
          <a:r>
            <a:rPr lang="en-US" baseline="0" dirty="0" err="1"/>
            <a:t>black_core</a:t>
          </a:r>
          <a:r>
            <a:rPr lang="en-US" baseline="0" dirty="0"/>
            <a:t>(config-if)# </a:t>
          </a:r>
          <a:r>
            <a:rPr lang="en-US" baseline="0" dirty="0" err="1"/>
            <a:t>ip</a:t>
          </a:r>
          <a:r>
            <a:rPr lang="en-US" baseline="0" dirty="0"/>
            <a:t> add 10.20.30.1 255.255.255.0</a:t>
          </a:r>
          <a:endParaRPr lang="en-US" dirty="0"/>
        </a:p>
      </dgm:t>
    </dgm:pt>
    <dgm:pt modelId="{35AEFEFE-34C0-464C-AF96-F33D502F2D86}" type="parTrans" cxnId="{550326F4-D31A-4F62-9E19-0CED9CD94C95}">
      <dgm:prSet/>
      <dgm:spPr/>
      <dgm:t>
        <a:bodyPr/>
        <a:lstStyle/>
        <a:p>
          <a:endParaRPr lang="en-US"/>
        </a:p>
      </dgm:t>
    </dgm:pt>
    <dgm:pt modelId="{9F9FCA6D-09B3-4E63-BF0C-107A385194A0}" type="sibTrans" cxnId="{550326F4-D31A-4F62-9E19-0CED9CD94C95}">
      <dgm:prSet/>
      <dgm:spPr/>
      <dgm:t>
        <a:bodyPr/>
        <a:lstStyle/>
        <a:p>
          <a:endParaRPr lang="en-US"/>
        </a:p>
      </dgm:t>
    </dgm:pt>
    <dgm:pt modelId="{E9C87734-94D0-49E7-AFA2-B4344DFFBA3A}" type="pres">
      <dgm:prSet presAssocID="{41F8F456-206D-4C0B-9456-E7785784E707}" presName="Name0" presStyleCnt="0">
        <dgm:presLayoutVars>
          <dgm:dir/>
          <dgm:animLvl val="lvl"/>
          <dgm:resizeHandles val="exact"/>
        </dgm:presLayoutVars>
      </dgm:prSet>
      <dgm:spPr/>
      <dgm:t>
        <a:bodyPr/>
        <a:lstStyle/>
        <a:p>
          <a:endParaRPr lang="en-US"/>
        </a:p>
      </dgm:t>
    </dgm:pt>
    <dgm:pt modelId="{22B61738-5AB2-410E-AD5C-3FDA5B9BEFFE}" type="pres">
      <dgm:prSet presAssocID="{0B4662E5-23B2-432F-BADA-E98210AB7F49}" presName="linNode" presStyleCnt="0"/>
      <dgm:spPr/>
    </dgm:pt>
    <dgm:pt modelId="{1F6A0CA8-5606-49F5-9FCE-85C832AB6697}" type="pres">
      <dgm:prSet presAssocID="{0B4662E5-23B2-432F-BADA-E98210AB7F49}" presName="parentText" presStyleLbl="node1" presStyleIdx="0" presStyleCnt="4">
        <dgm:presLayoutVars>
          <dgm:chMax val="1"/>
          <dgm:bulletEnabled val="1"/>
        </dgm:presLayoutVars>
      </dgm:prSet>
      <dgm:spPr/>
      <dgm:t>
        <a:bodyPr/>
        <a:lstStyle/>
        <a:p>
          <a:endParaRPr lang="en-US"/>
        </a:p>
      </dgm:t>
    </dgm:pt>
    <dgm:pt modelId="{89A7A1EC-29FD-4632-8113-B2E86DC610F9}" type="pres">
      <dgm:prSet presAssocID="{0B4662E5-23B2-432F-BADA-E98210AB7F49}" presName="descendantText" presStyleLbl="alignAccFollowNode1" presStyleIdx="0" presStyleCnt="4">
        <dgm:presLayoutVars>
          <dgm:bulletEnabled val="1"/>
        </dgm:presLayoutVars>
      </dgm:prSet>
      <dgm:spPr/>
      <dgm:t>
        <a:bodyPr/>
        <a:lstStyle/>
        <a:p>
          <a:endParaRPr lang="en-US"/>
        </a:p>
      </dgm:t>
    </dgm:pt>
    <dgm:pt modelId="{7136B5EE-A95B-4FE3-83A9-C1A4C5C8744A}" type="pres">
      <dgm:prSet presAssocID="{0104EDDE-4C68-406E-AD80-487D01495ADE}" presName="sp" presStyleCnt="0"/>
      <dgm:spPr/>
    </dgm:pt>
    <dgm:pt modelId="{0B945616-0DCF-414D-B987-622E0B7DBCE9}" type="pres">
      <dgm:prSet presAssocID="{A070C92A-B635-4429-B491-4DC10B1EDD44}" presName="linNode" presStyleCnt="0"/>
      <dgm:spPr/>
    </dgm:pt>
    <dgm:pt modelId="{0229392C-FE2C-4759-BC16-AE73941030D8}" type="pres">
      <dgm:prSet presAssocID="{A070C92A-B635-4429-B491-4DC10B1EDD44}" presName="parentText" presStyleLbl="node1" presStyleIdx="1" presStyleCnt="4">
        <dgm:presLayoutVars>
          <dgm:chMax val="1"/>
          <dgm:bulletEnabled val="1"/>
        </dgm:presLayoutVars>
      </dgm:prSet>
      <dgm:spPr/>
      <dgm:t>
        <a:bodyPr/>
        <a:lstStyle/>
        <a:p>
          <a:endParaRPr lang="en-US"/>
        </a:p>
      </dgm:t>
    </dgm:pt>
    <dgm:pt modelId="{FFB6538F-49AA-434F-8951-1D6D3639D187}" type="pres">
      <dgm:prSet presAssocID="{A070C92A-B635-4429-B491-4DC10B1EDD44}" presName="descendantText" presStyleLbl="alignAccFollowNode1" presStyleIdx="1" presStyleCnt="4" custLinFactNeighborX="419">
        <dgm:presLayoutVars>
          <dgm:bulletEnabled val="1"/>
        </dgm:presLayoutVars>
      </dgm:prSet>
      <dgm:spPr/>
      <dgm:t>
        <a:bodyPr/>
        <a:lstStyle/>
        <a:p>
          <a:endParaRPr lang="en-US"/>
        </a:p>
      </dgm:t>
    </dgm:pt>
    <dgm:pt modelId="{C0D5EC83-8999-4444-8331-EDDB2A4AD135}" type="pres">
      <dgm:prSet presAssocID="{566A9B19-8475-4492-AFA9-F565A42DA9A0}" presName="sp" presStyleCnt="0"/>
      <dgm:spPr/>
    </dgm:pt>
    <dgm:pt modelId="{8DB86277-3E02-434F-81D8-057ED060F5B3}" type="pres">
      <dgm:prSet presAssocID="{1F231E6F-6C10-4A68-9CE3-4BA91FB7BC91}" presName="linNode" presStyleCnt="0"/>
      <dgm:spPr/>
    </dgm:pt>
    <dgm:pt modelId="{AAED3706-8C5B-4B9B-B7DA-14FD3C606A70}" type="pres">
      <dgm:prSet presAssocID="{1F231E6F-6C10-4A68-9CE3-4BA91FB7BC91}" presName="parentText" presStyleLbl="node1" presStyleIdx="2" presStyleCnt="4">
        <dgm:presLayoutVars>
          <dgm:chMax val="1"/>
          <dgm:bulletEnabled val="1"/>
        </dgm:presLayoutVars>
      </dgm:prSet>
      <dgm:spPr/>
      <dgm:t>
        <a:bodyPr/>
        <a:lstStyle/>
        <a:p>
          <a:endParaRPr lang="en-US"/>
        </a:p>
      </dgm:t>
    </dgm:pt>
    <dgm:pt modelId="{B837AC1E-5CA8-49E8-AE4F-A77A9BAFAC54}" type="pres">
      <dgm:prSet presAssocID="{1F231E6F-6C10-4A68-9CE3-4BA91FB7BC91}" presName="descendantText" presStyleLbl="alignAccFollowNode1" presStyleIdx="2" presStyleCnt="4">
        <dgm:presLayoutVars>
          <dgm:bulletEnabled val="1"/>
        </dgm:presLayoutVars>
      </dgm:prSet>
      <dgm:spPr/>
      <dgm:t>
        <a:bodyPr/>
        <a:lstStyle/>
        <a:p>
          <a:endParaRPr lang="en-US"/>
        </a:p>
      </dgm:t>
    </dgm:pt>
    <dgm:pt modelId="{137DD704-0A66-4E5E-83D1-DF15C111FA80}" type="pres">
      <dgm:prSet presAssocID="{2A275A46-2D0F-4A17-A144-D6B2B678433A}" presName="sp" presStyleCnt="0"/>
      <dgm:spPr/>
    </dgm:pt>
    <dgm:pt modelId="{393273C3-A767-432B-A14E-74452F96892A}" type="pres">
      <dgm:prSet presAssocID="{95615F87-1381-493A-87BC-703B690A6C61}" presName="linNode" presStyleCnt="0"/>
      <dgm:spPr/>
    </dgm:pt>
    <dgm:pt modelId="{6D205FB9-2314-493D-80AF-9D317F434B96}" type="pres">
      <dgm:prSet presAssocID="{95615F87-1381-493A-87BC-703B690A6C61}" presName="parentText" presStyleLbl="node1" presStyleIdx="3" presStyleCnt="4">
        <dgm:presLayoutVars>
          <dgm:chMax val="1"/>
          <dgm:bulletEnabled val="1"/>
        </dgm:presLayoutVars>
      </dgm:prSet>
      <dgm:spPr/>
      <dgm:t>
        <a:bodyPr/>
        <a:lstStyle/>
        <a:p>
          <a:endParaRPr lang="en-US"/>
        </a:p>
      </dgm:t>
    </dgm:pt>
    <dgm:pt modelId="{E243E77A-C257-42C9-8564-909F48206580}" type="pres">
      <dgm:prSet presAssocID="{95615F87-1381-493A-87BC-703B690A6C61}" presName="descendantText" presStyleLbl="alignAccFollowNode1" presStyleIdx="3" presStyleCnt="4">
        <dgm:presLayoutVars>
          <dgm:bulletEnabled val="1"/>
        </dgm:presLayoutVars>
      </dgm:prSet>
      <dgm:spPr/>
      <dgm:t>
        <a:bodyPr/>
        <a:lstStyle/>
        <a:p>
          <a:endParaRPr lang="en-US"/>
        </a:p>
      </dgm:t>
    </dgm:pt>
  </dgm:ptLst>
  <dgm:cxnLst>
    <dgm:cxn modelId="{90B7068E-306D-459D-96B6-BE84A785A65B}" srcId="{0B4662E5-23B2-432F-BADA-E98210AB7F49}" destId="{E895E9B1-1C99-45EA-B8D0-F9FA3931EEA1}" srcOrd="3" destOrd="0" parTransId="{21B64296-6D6D-4BDF-B1D9-DD9F64ECE9E8}" sibTransId="{3D58DE18-A88E-423F-8C25-E9C916BFF7DA}"/>
    <dgm:cxn modelId="{550326F4-D31A-4F62-9E19-0CED9CD94C95}" srcId="{95615F87-1381-493A-87BC-703B690A6C61}" destId="{0BF71C0F-A5A8-4F45-BA10-A56ADA1C9F79}" srcOrd="2" destOrd="0" parTransId="{35AEFEFE-34C0-464C-AF96-F33D502F2D86}" sibTransId="{9F9FCA6D-09B3-4E63-BF0C-107A385194A0}"/>
    <dgm:cxn modelId="{4BEBCCA3-B065-4386-9D25-5C3EF0CFA972}" type="presOf" srcId="{0B4662E5-23B2-432F-BADA-E98210AB7F49}" destId="{1F6A0CA8-5606-49F5-9FCE-85C832AB6697}" srcOrd="0" destOrd="0" presId="urn:microsoft.com/office/officeart/2005/8/layout/vList5"/>
    <dgm:cxn modelId="{18D8F61C-FB13-4826-8B74-EF72DCB2F94E}" srcId="{95615F87-1381-493A-87BC-703B690A6C61}" destId="{5EFC11B5-AF55-433C-9C33-8DD5E650EF8E}" srcOrd="1" destOrd="0" parTransId="{EFC5B70F-873F-415F-A4A0-83F675F3F63F}" sibTransId="{E0F39AA8-9240-40DD-AE62-3A0BEDDD9C0A}"/>
    <dgm:cxn modelId="{47E5F975-DBAE-4BDB-AA86-1563021EAF42}" type="presOf" srcId="{A070C92A-B635-4429-B491-4DC10B1EDD44}" destId="{0229392C-FE2C-4759-BC16-AE73941030D8}" srcOrd="0" destOrd="0" presId="urn:microsoft.com/office/officeart/2005/8/layout/vList5"/>
    <dgm:cxn modelId="{E4FF64FB-4959-4BF2-8539-98F3C952860C}" type="presOf" srcId="{E895E9B1-1C99-45EA-B8D0-F9FA3931EEA1}" destId="{89A7A1EC-29FD-4632-8113-B2E86DC610F9}" srcOrd="0" destOrd="3" presId="urn:microsoft.com/office/officeart/2005/8/layout/vList5"/>
    <dgm:cxn modelId="{C6A76743-06A9-4237-ADCB-8B4AB67843B5}" type="presOf" srcId="{C793433F-63C4-4FCA-B50F-700FFE684EFD}" destId="{89A7A1EC-29FD-4632-8113-B2E86DC610F9}" srcOrd="0" destOrd="0" presId="urn:microsoft.com/office/officeart/2005/8/layout/vList5"/>
    <dgm:cxn modelId="{D7197647-8B9F-4FDF-BDA0-7F6AE5F9D04D}" type="presOf" srcId="{41F8F456-206D-4C0B-9456-E7785784E707}" destId="{E9C87734-94D0-49E7-AFA2-B4344DFFBA3A}" srcOrd="0" destOrd="0" presId="urn:microsoft.com/office/officeart/2005/8/layout/vList5"/>
    <dgm:cxn modelId="{88A5C770-BC0B-4ADF-8FE8-2769D9C82E57}" srcId="{95615F87-1381-493A-87BC-703B690A6C61}" destId="{BA11F5F3-8A77-4EF6-84BA-A630AEBA0EFA}" srcOrd="0" destOrd="0" parTransId="{D72FBC55-4EA1-434A-B24B-C270DED07D80}" sibTransId="{6730FD93-D66A-46E3-9F5A-3AC1DF3826A6}"/>
    <dgm:cxn modelId="{47BB4A20-BCA3-4144-A7D9-C89E6CB6FF6D}" srcId="{41F8F456-206D-4C0B-9456-E7785784E707}" destId="{95615F87-1381-493A-87BC-703B690A6C61}" srcOrd="3" destOrd="0" parTransId="{2863C15E-CF17-4A2C-9F8C-1F387024A874}" sibTransId="{F87853B0-EF3D-44B7-86A8-091967F100CF}"/>
    <dgm:cxn modelId="{44ECF328-EA2A-40F4-9C89-F3518999A780}" type="presOf" srcId="{1F231E6F-6C10-4A68-9CE3-4BA91FB7BC91}" destId="{AAED3706-8C5B-4B9B-B7DA-14FD3C606A70}" srcOrd="0" destOrd="0" presId="urn:microsoft.com/office/officeart/2005/8/layout/vList5"/>
    <dgm:cxn modelId="{721CF338-5269-41D0-ADF5-CEB05F3C9DDE}" srcId="{A070C92A-B635-4429-B491-4DC10B1EDD44}" destId="{D449DAC2-A218-45CC-AD65-594DB10259F8}" srcOrd="0" destOrd="0" parTransId="{28E94090-A67C-40CB-B5D5-B0612EED7B25}" sibTransId="{088C8F34-CB58-4911-9CF6-6FEED81A69E8}"/>
    <dgm:cxn modelId="{DE66A151-AEEF-4051-918D-C8E1B55A90CE}" srcId="{A070C92A-B635-4429-B491-4DC10B1EDD44}" destId="{E5FA8EC2-2EAF-4D71-9D07-374A25B96476}" srcOrd="2" destOrd="0" parTransId="{2075AC2D-A2D7-447F-8360-0F7478B33D48}" sibTransId="{2FB195FB-2B1F-49CE-AB73-92C4050900DF}"/>
    <dgm:cxn modelId="{F45B3F48-E5F1-4331-8367-E321D2DB732D}" srcId="{41F8F456-206D-4C0B-9456-E7785784E707}" destId="{1F231E6F-6C10-4A68-9CE3-4BA91FB7BC91}" srcOrd="2" destOrd="0" parTransId="{CD89A42C-3374-4304-8D1B-9583EA91F218}" sibTransId="{2A275A46-2D0F-4A17-A144-D6B2B678433A}"/>
    <dgm:cxn modelId="{F09B5AE5-30D6-4A19-81C4-EC242353563D}" type="presOf" srcId="{BA11F5F3-8A77-4EF6-84BA-A630AEBA0EFA}" destId="{E243E77A-C257-42C9-8564-909F48206580}" srcOrd="0" destOrd="0" presId="urn:microsoft.com/office/officeart/2005/8/layout/vList5"/>
    <dgm:cxn modelId="{471B40AF-7F25-4499-B0A5-B7F8FB896835}" type="presOf" srcId="{8DBB2FD6-D544-4B65-B0F8-CDD99A9A3E69}" destId="{89A7A1EC-29FD-4632-8113-B2E86DC610F9}" srcOrd="0" destOrd="2" presId="urn:microsoft.com/office/officeart/2005/8/layout/vList5"/>
    <dgm:cxn modelId="{DD428996-DFE8-4273-96B1-5ABEE7A14887}" srcId="{0B4662E5-23B2-432F-BADA-E98210AB7F49}" destId="{C793433F-63C4-4FCA-B50F-700FFE684EFD}" srcOrd="0" destOrd="0" parTransId="{F2681AA8-051E-4001-984F-B5D7A1B5E53C}" sibTransId="{C52925B0-14BE-45F2-801D-22AD69D393E9}"/>
    <dgm:cxn modelId="{BD1D555F-551C-4074-9ECD-821962BAA202}" type="presOf" srcId="{E5FA8EC2-2EAF-4D71-9D07-374A25B96476}" destId="{FFB6538F-49AA-434F-8951-1D6D3639D187}" srcOrd="0" destOrd="2" presId="urn:microsoft.com/office/officeart/2005/8/layout/vList5"/>
    <dgm:cxn modelId="{88A6CD55-D98C-4958-8389-128CB7022D48}" srcId="{0B4662E5-23B2-432F-BADA-E98210AB7F49}" destId="{F6FC2A17-37BB-4CC3-A5F2-B32E7B672BF8}" srcOrd="1" destOrd="0" parTransId="{3F0F725B-DADE-47D5-ABFF-5CB4880079A9}" sibTransId="{F2535B88-0B55-4280-BBCF-7EEE249C3775}"/>
    <dgm:cxn modelId="{8FC9B998-A339-4CFE-8F06-B64FCD2C0008}" srcId="{1F231E6F-6C10-4A68-9CE3-4BA91FB7BC91}" destId="{B114DA00-CD37-4EB1-8E47-EC4E0E1A3A92}" srcOrd="0" destOrd="0" parTransId="{BEA1F6D3-BAD4-4CD1-837A-EA54D8F7056E}" sibTransId="{7DD9677C-780B-4846-8798-FD264705D534}"/>
    <dgm:cxn modelId="{E36CF4C2-A1D3-49C3-93DB-812E069730FD}" type="presOf" srcId="{D449DAC2-A218-45CC-AD65-594DB10259F8}" destId="{FFB6538F-49AA-434F-8951-1D6D3639D187}" srcOrd="0" destOrd="0" presId="urn:microsoft.com/office/officeart/2005/8/layout/vList5"/>
    <dgm:cxn modelId="{071A28F9-B4EC-4A3D-AC84-A0F15C0730FA}" type="presOf" srcId="{F6FC2A17-37BB-4CC3-A5F2-B32E7B672BF8}" destId="{89A7A1EC-29FD-4632-8113-B2E86DC610F9}" srcOrd="0" destOrd="1" presId="urn:microsoft.com/office/officeart/2005/8/layout/vList5"/>
    <dgm:cxn modelId="{7F9A0E3E-230A-49D5-B9B2-9F6788998DA6}" srcId="{0B4662E5-23B2-432F-BADA-E98210AB7F49}" destId="{8DBB2FD6-D544-4B65-B0F8-CDD99A9A3E69}" srcOrd="2" destOrd="0" parTransId="{1B353D69-ED59-420D-A8E4-5A53EE2E04F7}" sibTransId="{403AF984-4253-4499-8503-A93AE86DFD7B}"/>
    <dgm:cxn modelId="{88F9CE5A-28A1-4FC0-B862-7CB66BC5A053}" type="presOf" srcId="{B114DA00-CD37-4EB1-8E47-EC4E0E1A3A92}" destId="{B837AC1E-5CA8-49E8-AE4F-A77A9BAFAC54}" srcOrd="0" destOrd="0" presId="urn:microsoft.com/office/officeart/2005/8/layout/vList5"/>
    <dgm:cxn modelId="{37E6F99F-00C6-4DF4-8D52-7E18FB9DF830}" srcId="{41F8F456-206D-4C0B-9456-E7785784E707}" destId="{0B4662E5-23B2-432F-BADA-E98210AB7F49}" srcOrd="0" destOrd="0" parTransId="{58D8E9F9-6B43-4764-B19D-C43224475497}" sibTransId="{0104EDDE-4C68-406E-AD80-487D01495ADE}"/>
    <dgm:cxn modelId="{5E479CF3-8362-42B0-90FD-01C22AD62BC8}" type="presOf" srcId="{95615F87-1381-493A-87BC-703B690A6C61}" destId="{6D205FB9-2314-493D-80AF-9D317F434B96}" srcOrd="0" destOrd="0" presId="urn:microsoft.com/office/officeart/2005/8/layout/vList5"/>
    <dgm:cxn modelId="{221087F8-D368-4D7A-9517-480C4FF3580A}" srcId="{41F8F456-206D-4C0B-9456-E7785784E707}" destId="{A070C92A-B635-4429-B491-4DC10B1EDD44}" srcOrd="1" destOrd="0" parTransId="{A4924F00-B982-40FC-8920-66E0E8DDC1E0}" sibTransId="{566A9B19-8475-4492-AFA9-F565A42DA9A0}"/>
    <dgm:cxn modelId="{2663D37C-C0D0-437E-AA57-3993FA75700A}" srcId="{A070C92A-B635-4429-B491-4DC10B1EDD44}" destId="{DEA0F819-1815-4D03-B45E-99FEFF77DCEA}" srcOrd="1" destOrd="0" parTransId="{D24D61C7-F5A3-4FB3-A094-31FF7A68227B}" sibTransId="{2B302D3A-B889-4D41-99B5-A081915D7E81}"/>
    <dgm:cxn modelId="{4971955C-D58A-4DE3-BFFB-261ED2304A26}" type="presOf" srcId="{DEA0F819-1815-4D03-B45E-99FEFF77DCEA}" destId="{FFB6538F-49AA-434F-8951-1D6D3639D187}" srcOrd="0" destOrd="1" presId="urn:microsoft.com/office/officeart/2005/8/layout/vList5"/>
    <dgm:cxn modelId="{0E46AFB8-BA70-4388-B61D-0E17D0CD958D}" type="presOf" srcId="{5EFC11B5-AF55-433C-9C33-8DD5E650EF8E}" destId="{E243E77A-C257-42C9-8564-909F48206580}" srcOrd="0" destOrd="1" presId="urn:microsoft.com/office/officeart/2005/8/layout/vList5"/>
    <dgm:cxn modelId="{961722CD-6978-4A21-B7CA-57E3676CCA7F}" type="presOf" srcId="{0BF71C0F-A5A8-4F45-BA10-A56ADA1C9F79}" destId="{E243E77A-C257-42C9-8564-909F48206580}" srcOrd="0" destOrd="2" presId="urn:microsoft.com/office/officeart/2005/8/layout/vList5"/>
    <dgm:cxn modelId="{3468AE46-238C-411A-AFEF-D48BAC9736F1}" type="presParOf" srcId="{E9C87734-94D0-49E7-AFA2-B4344DFFBA3A}" destId="{22B61738-5AB2-410E-AD5C-3FDA5B9BEFFE}" srcOrd="0" destOrd="0" presId="urn:microsoft.com/office/officeart/2005/8/layout/vList5"/>
    <dgm:cxn modelId="{44D17500-98CE-4AD9-9B17-058B1853CABF}" type="presParOf" srcId="{22B61738-5AB2-410E-AD5C-3FDA5B9BEFFE}" destId="{1F6A0CA8-5606-49F5-9FCE-85C832AB6697}" srcOrd="0" destOrd="0" presId="urn:microsoft.com/office/officeart/2005/8/layout/vList5"/>
    <dgm:cxn modelId="{B6A64F4F-0A62-4A53-BAB6-647F96289DAC}" type="presParOf" srcId="{22B61738-5AB2-410E-AD5C-3FDA5B9BEFFE}" destId="{89A7A1EC-29FD-4632-8113-B2E86DC610F9}" srcOrd="1" destOrd="0" presId="urn:microsoft.com/office/officeart/2005/8/layout/vList5"/>
    <dgm:cxn modelId="{0B4D0697-DE7B-40D8-8158-EC35E22678E5}" type="presParOf" srcId="{E9C87734-94D0-49E7-AFA2-B4344DFFBA3A}" destId="{7136B5EE-A95B-4FE3-83A9-C1A4C5C8744A}" srcOrd="1" destOrd="0" presId="urn:microsoft.com/office/officeart/2005/8/layout/vList5"/>
    <dgm:cxn modelId="{D5B83A54-B9E2-4894-A050-ABA2F45DF0D8}" type="presParOf" srcId="{E9C87734-94D0-49E7-AFA2-B4344DFFBA3A}" destId="{0B945616-0DCF-414D-B987-622E0B7DBCE9}" srcOrd="2" destOrd="0" presId="urn:microsoft.com/office/officeart/2005/8/layout/vList5"/>
    <dgm:cxn modelId="{B085C317-39BF-4688-B183-6EAC0DA76C4C}" type="presParOf" srcId="{0B945616-0DCF-414D-B987-622E0B7DBCE9}" destId="{0229392C-FE2C-4759-BC16-AE73941030D8}" srcOrd="0" destOrd="0" presId="urn:microsoft.com/office/officeart/2005/8/layout/vList5"/>
    <dgm:cxn modelId="{BD0EB2D0-EDF8-4208-998C-E4287CCEAD22}" type="presParOf" srcId="{0B945616-0DCF-414D-B987-622E0B7DBCE9}" destId="{FFB6538F-49AA-434F-8951-1D6D3639D187}" srcOrd="1" destOrd="0" presId="urn:microsoft.com/office/officeart/2005/8/layout/vList5"/>
    <dgm:cxn modelId="{C063B80A-00CC-493A-B303-D9DE4A0FE3E5}" type="presParOf" srcId="{E9C87734-94D0-49E7-AFA2-B4344DFFBA3A}" destId="{C0D5EC83-8999-4444-8331-EDDB2A4AD135}" srcOrd="3" destOrd="0" presId="urn:microsoft.com/office/officeart/2005/8/layout/vList5"/>
    <dgm:cxn modelId="{B69E2A72-9808-45BF-B3E9-B6B11BAEDC95}" type="presParOf" srcId="{E9C87734-94D0-49E7-AFA2-B4344DFFBA3A}" destId="{8DB86277-3E02-434F-81D8-057ED060F5B3}" srcOrd="4" destOrd="0" presId="urn:microsoft.com/office/officeart/2005/8/layout/vList5"/>
    <dgm:cxn modelId="{A950A3AC-01EB-4B59-8D4B-C92467DE69B0}" type="presParOf" srcId="{8DB86277-3E02-434F-81D8-057ED060F5B3}" destId="{AAED3706-8C5B-4B9B-B7DA-14FD3C606A70}" srcOrd="0" destOrd="0" presId="urn:microsoft.com/office/officeart/2005/8/layout/vList5"/>
    <dgm:cxn modelId="{044656A0-A9E8-476A-A642-57C24FD20EBF}" type="presParOf" srcId="{8DB86277-3E02-434F-81D8-057ED060F5B3}" destId="{B837AC1E-5CA8-49E8-AE4F-A77A9BAFAC54}" srcOrd="1" destOrd="0" presId="urn:microsoft.com/office/officeart/2005/8/layout/vList5"/>
    <dgm:cxn modelId="{71764427-DDB2-4B4D-812B-E5855FCBE806}" type="presParOf" srcId="{E9C87734-94D0-49E7-AFA2-B4344DFFBA3A}" destId="{137DD704-0A66-4E5E-83D1-DF15C111FA80}" srcOrd="5" destOrd="0" presId="urn:microsoft.com/office/officeart/2005/8/layout/vList5"/>
    <dgm:cxn modelId="{688741D7-4ED6-485F-BDA1-2F021758D138}" type="presParOf" srcId="{E9C87734-94D0-49E7-AFA2-B4344DFFBA3A}" destId="{393273C3-A767-432B-A14E-74452F96892A}" srcOrd="6" destOrd="0" presId="urn:microsoft.com/office/officeart/2005/8/layout/vList5"/>
    <dgm:cxn modelId="{25E1CFE0-536F-40A2-A2B4-274432A114B4}" type="presParOf" srcId="{393273C3-A767-432B-A14E-74452F96892A}" destId="{6D205FB9-2314-493D-80AF-9D317F434B96}" srcOrd="0" destOrd="0" presId="urn:microsoft.com/office/officeart/2005/8/layout/vList5"/>
    <dgm:cxn modelId="{0065D562-6C83-45C8-B503-CDB81AA0C89B}" type="presParOf" srcId="{393273C3-A767-432B-A14E-74452F96892A}" destId="{E243E77A-C257-42C9-8564-909F4820658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916518" y="-2835959"/>
          <a:ext cx="1067723" cy="7012122"/>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switch&gt;</a:t>
          </a:r>
          <a:r>
            <a:rPr lang="en-US" sz="1400" kern="1200" dirty="0" err="1"/>
            <a:t>en</a:t>
          </a:r>
          <a:endParaRPr lang="en-US" sz="1400" kern="1200" dirty="0"/>
        </a:p>
        <a:p>
          <a:pPr marL="114300" lvl="1" indent="-114300" algn="l" defTabSz="622300">
            <a:lnSpc>
              <a:spcPct val="90000"/>
            </a:lnSpc>
            <a:spcBef>
              <a:spcPct val="0"/>
            </a:spcBef>
            <a:spcAft>
              <a:spcPct val="15000"/>
            </a:spcAft>
            <a:buChar char="••"/>
          </a:pPr>
          <a:r>
            <a:rPr lang="en-US" sz="1400" kern="1200" dirty="0"/>
            <a:t>Switch# conf t</a:t>
          </a:r>
        </a:p>
        <a:p>
          <a:pPr marL="114300" lvl="1" indent="-114300" algn="l" defTabSz="622300">
            <a:lnSpc>
              <a:spcPct val="90000"/>
            </a:lnSpc>
            <a:spcBef>
              <a:spcPct val="0"/>
            </a:spcBef>
            <a:spcAft>
              <a:spcPct val="15000"/>
            </a:spcAft>
            <a:buChar char="••"/>
          </a:pPr>
          <a:r>
            <a:rPr lang="en-US" sz="1400" kern="1200" baseline="0" dirty="0"/>
            <a:t>switch(config)#hostname access</a:t>
          </a:r>
          <a:endParaRPr lang="en-US" sz="1400" kern="1200" dirty="0"/>
        </a:p>
        <a:p>
          <a:pPr marL="114300" lvl="1" indent="-114300" algn="l" defTabSz="622300">
            <a:lnSpc>
              <a:spcPct val="90000"/>
            </a:lnSpc>
            <a:spcBef>
              <a:spcPct val="0"/>
            </a:spcBef>
            <a:spcAft>
              <a:spcPct val="15000"/>
            </a:spcAft>
            <a:buChar char="••"/>
          </a:pPr>
          <a:r>
            <a:rPr lang="en-US" sz="1400" kern="1200" baseline="0" dirty="0"/>
            <a:t>access(config)#</a:t>
          </a:r>
          <a:endParaRPr lang="en-US" sz="1400" kern="1200" dirty="0"/>
        </a:p>
      </dsp:txBody>
      <dsp:txXfrm rot="-5400000">
        <a:off x="3944319" y="188362"/>
        <a:ext cx="6960000" cy="963479"/>
      </dsp:txXfrm>
    </dsp:sp>
    <dsp:sp modelId="{1F6A0CA8-5606-49F5-9FCE-85C832AB6697}">
      <dsp:nvSpPr>
        <dsp:cNvPr id="0" name=""/>
        <dsp:cNvSpPr/>
      </dsp:nvSpPr>
      <dsp:spPr>
        <a:xfrm>
          <a:off x="0" y="2774"/>
          <a:ext cx="3944318" cy="1334654"/>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Change hostname</a:t>
          </a:r>
          <a:endParaRPr lang="en-US" sz="3500" kern="1200"/>
        </a:p>
      </dsp:txBody>
      <dsp:txXfrm>
        <a:off x="65152" y="67926"/>
        <a:ext cx="3814014" cy="1204350"/>
      </dsp:txXfrm>
    </dsp:sp>
    <dsp:sp modelId="{FFB6538F-49AA-434F-8951-1D6D3639D187}">
      <dsp:nvSpPr>
        <dsp:cNvPr id="0" name=""/>
        <dsp:cNvSpPr/>
      </dsp:nvSpPr>
      <dsp:spPr>
        <a:xfrm rot="5400000">
          <a:off x="6916518" y="-1434572"/>
          <a:ext cx="1067723" cy="7012122"/>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err="1"/>
            <a:t>access#clock</a:t>
          </a:r>
          <a:r>
            <a:rPr lang="en-US" sz="1400" kern="1200" baseline="0" dirty="0"/>
            <a:t> set 3:03:14 October 09 2022</a:t>
          </a:r>
          <a:endParaRPr lang="en-US" sz="1400" kern="1200" dirty="0"/>
        </a:p>
      </dsp:txBody>
      <dsp:txXfrm rot="-5400000">
        <a:off x="3944319" y="1589749"/>
        <a:ext cx="6960000" cy="963479"/>
      </dsp:txXfrm>
    </dsp:sp>
    <dsp:sp modelId="{0229392C-FE2C-4759-BC16-AE73941030D8}">
      <dsp:nvSpPr>
        <dsp:cNvPr id="0" name=""/>
        <dsp:cNvSpPr/>
      </dsp:nvSpPr>
      <dsp:spPr>
        <a:xfrm>
          <a:off x="0" y="1404161"/>
          <a:ext cx="3944318" cy="1334654"/>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Set clock time </a:t>
          </a:r>
          <a:endParaRPr lang="en-US" sz="3500" kern="1200"/>
        </a:p>
      </dsp:txBody>
      <dsp:txXfrm>
        <a:off x="65152" y="1469313"/>
        <a:ext cx="3814014" cy="1204350"/>
      </dsp:txXfrm>
    </dsp:sp>
    <dsp:sp modelId="{B837AC1E-5CA8-49E8-AE4F-A77A9BAFAC54}">
      <dsp:nvSpPr>
        <dsp:cNvPr id="0" name=""/>
        <dsp:cNvSpPr/>
      </dsp:nvSpPr>
      <dsp:spPr>
        <a:xfrm rot="5400000">
          <a:off x="6916518" y="-33185"/>
          <a:ext cx="1067723" cy="7012122"/>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access(config)#username </a:t>
          </a:r>
          <a:r>
            <a:rPr lang="en-US" sz="1400" kern="1200" baseline="0" dirty="0" err="1"/>
            <a:t>jesus.ortiz</a:t>
          </a:r>
          <a:r>
            <a:rPr lang="en-US" sz="1400" kern="1200" baseline="0" dirty="0"/>
            <a:t> </a:t>
          </a:r>
          <a:r>
            <a:rPr lang="en-US" sz="1400" kern="1200" baseline="0" dirty="0" err="1"/>
            <a:t>priv</a:t>
          </a:r>
          <a:r>
            <a:rPr lang="en-US" sz="1400" kern="1200" baseline="0" dirty="0"/>
            <a:t> 15 </a:t>
          </a:r>
          <a:r>
            <a:rPr lang="en-US" sz="1400" kern="1200" baseline="0" dirty="0" err="1"/>
            <a:t>algorythimic</a:t>
          </a:r>
          <a:r>
            <a:rPr lang="en-US" sz="1400" kern="1200" baseline="0" dirty="0"/>
            <a:t>-type </a:t>
          </a:r>
          <a:r>
            <a:rPr lang="en-US" sz="1400" kern="1200" baseline="0" dirty="0" err="1"/>
            <a:t>scrypt</a:t>
          </a:r>
          <a:r>
            <a:rPr lang="en-US" sz="1400" kern="1200" baseline="0" dirty="0"/>
            <a:t> secret (password)</a:t>
          </a:r>
          <a:endParaRPr lang="en-US" sz="1400" kern="1200" dirty="0"/>
        </a:p>
        <a:p>
          <a:pPr marL="114300" lvl="1" indent="-114300" algn="l" defTabSz="622300">
            <a:lnSpc>
              <a:spcPct val="90000"/>
            </a:lnSpc>
            <a:spcBef>
              <a:spcPct val="0"/>
            </a:spcBef>
            <a:spcAft>
              <a:spcPct val="15000"/>
            </a:spcAft>
            <a:buChar char="••"/>
          </a:pPr>
          <a:r>
            <a:rPr lang="en-US" sz="1400" kern="1200" baseline="0" dirty="0" smtClean="0"/>
            <a:t>access(</a:t>
          </a:r>
          <a:r>
            <a:rPr lang="en-US" sz="1400" kern="1200" baseline="0" dirty="0" err="1" smtClean="0"/>
            <a:t>config</a:t>
          </a:r>
          <a:r>
            <a:rPr lang="en-US" sz="1400" kern="1200" baseline="0" dirty="0"/>
            <a:t>)#line con 0</a:t>
          </a:r>
          <a:endParaRPr lang="en-US" sz="1400" kern="1200" dirty="0"/>
        </a:p>
        <a:p>
          <a:pPr marL="114300" lvl="1" indent="-114300" algn="l" defTabSz="622300">
            <a:lnSpc>
              <a:spcPct val="90000"/>
            </a:lnSpc>
            <a:spcBef>
              <a:spcPct val="0"/>
            </a:spcBef>
            <a:spcAft>
              <a:spcPct val="15000"/>
            </a:spcAft>
            <a:buChar char="••"/>
          </a:pPr>
          <a:r>
            <a:rPr lang="en-US" sz="1400" kern="1200" baseline="0" dirty="0" smtClean="0"/>
            <a:t>access(</a:t>
          </a:r>
          <a:r>
            <a:rPr lang="en-US" sz="1400" kern="1200" baseline="0" dirty="0" err="1" smtClean="0"/>
            <a:t>config</a:t>
          </a:r>
          <a:r>
            <a:rPr lang="en-US" sz="1400" kern="1200" baseline="0" dirty="0" smtClean="0"/>
            <a:t>-line</a:t>
          </a:r>
          <a:r>
            <a:rPr lang="en-US" sz="1400" kern="1200" baseline="0" dirty="0"/>
            <a:t>)#login local</a:t>
          </a:r>
          <a:endParaRPr lang="en-US" sz="1400" kern="1200" dirty="0"/>
        </a:p>
      </dsp:txBody>
      <dsp:txXfrm rot="-5400000">
        <a:off x="3944319" y="2991136"/>
        <a:ext cx="6960000" cy="963479"/>
      </dsp:txXfrm>
    </dsp:sp>
    <dsp:sp modelId="{AAED3706-8C5B-4B9B-B7DA-14FD3C606A70}">
      <dsp:nvSpPr>
        <dsp:cNvPr id="0" name=""/>
        <dsp:cNvSpPr/>
      </dsp:nvSpPr>
      <dsp:spPr>
        <a:xfrm>
          <a:off x="0" y="2805548"/>
          <a:ext cx="3944318" cy="1334654"/>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Set username and password</a:t>
          </a:r>
          <a:endParaRPr lang="en-US" sz="3500" kern="1200"/>
        </a:p>
      </dsp:txBody>
      <dsp:txXfrm>
        <a:off x="65152" y="2870700"/>
        <a:ext cx="3814014" cy="1204350"/>
      </dsp:txXfrm>
    </dsp:sp>
    <dsp:sp modelId="{E243E77A-C257-42C9-8564-909F48206580}">
      <dsp:nvSpPr>
        <dsp:cNvPr id="0" name=""/>
        <dsp:cNvSpPr/>
      </dsp:nvSpPr>
      <dsp:spPr>
        <a:xfrm rot="5400000">
          <a:off x="6916518" y="1368201"/>
          <a:ext cx="1067723" cy="7012122"/>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err="1"/>
            <a:t>accesss</a:t>
          </a:r>
          <a:r>
            <a:rPr lang="en-US" sz="1400" kern="1200" baseline="0" dirty="0"/>
            <a:t>(config)#line con 0</a:t>
          </a:r>
          <a:endParaRPr lang="en-US" sz="1400" kern="1200" dirty="0"/>
        </a:p>
        <a:p>
          <a:pPr marL="114300" lvl="1" indent="-114300" algn="l" defTabSz="622300">
            <a:lnSpc>
              <a:spcPct val="90000"/>
            </a:lnSpc>
            <a:spcBef>
              <a:spcPct val="0"/>
            </a:spcBef>
            <a:spcAft>
              <a:spcPct val="15000"/>
            </a:spcAft>
            <a:buChar char="••"/>
          </a:pPr>
          <a:r>
            <a:rPr lang="en-US" sz="1400" kern="1200" baseline="0" dirty="0"/>
            <a:t>access(config-line)# logging synchronous</a:t>
          </a:r>
          <a:endParaRPr lang="en-US" sz="1400" kern="1200" dirty="0"/>
        </a:p>
      </dsp:txBody>
      <dsp:txXfrm rot="-5400000">
        <a:off x="3944319" y="4392522"/>
        <a:ext cx="6960000" cy="963479"/>
      </dsp:txXfrm>
    </dsp:sp>
    <dsp:sp modelId="{6D205FB9-2314-493D-80AF-9D317F434B96}">
      <dsp:nvSpPr>
        <dsp:cNvPr id="0" name=""/>
        <dsp:cNvSpPr/>
      </dsp:nvSpPr>
      <dsp:spPr>
        <a:xfrm>
          <a:off x="0" y="4206935"/>
          <a:ext cx="3944318" cy="1334654"/>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Prevent message interruptions</a:t>
          </a:r>
          <a:endParaRPr lang="en-US" sz="3500" kern="1200"/>
        </a:p>
      </dsp:txBody>
      <dsp:txXfrm>
        <a:off x="65152" y="4272087"/>
        <a:ext cx="3814014" cy="12043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889319" y="-2828443"/>
          <a:ext cx="105425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The up arrow will allow you to bring up previous commands that you typed</a:t>
          </a:r>
        </a:p>
      </dsp:txBody>
      <dsp:txXfrm rot="-5400000">
        <a:off x="3926354" y="185986"/>
        <a:ext cx="6928720" cy="951326"/>
      </dsp:txXfrm>
    </dsp:sp>
    <dsp:sp modelId="{1F6A0CA8-5606-49F5-9FCE-85C832AB6697}">
      <dsp:nvSpPr>
        <dsp:cNvPr id="0" name=""/>
        <dsp:cNvSpPr/>
      </dsp:nvSpPr>
      <dsp:spPr>
        <a:xfrm>
          <a:off x="0" y="2739"/>
          <a:ext cx="3926354" cy="1317817"/>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b="0" u="none" kern="1200" dirty="0"/>
            <a:t>Up</a:t>
          </a:r>
          <a:r>
            <a:rPr lang="en-US" sz="3800" b="0" u="none" kern="1200" baseline="0" dirty="0"/>
            <a:t> arrow</a:t>
          </a:r>
          <a:endParaRPr lang="en-US" sz="3800" kern="1200" dirty="0"/>
        </a:p>
      </dsp:txBody>
      <dsp:txXfrm>
        <a:off x="64331" y="67070"/>
        <a:ext cx="3797692" cy="1189155"/>
      </dsp:txXfrm>
    </dsp:sp>
    <dsp:sp modelId="{FFB6538F-49AA-434F-8951-1D6D3639D187}">
      <dsp:nvSpPr>
        <dsp:cNvPr id="0" name=""/>
        <dsp:cNvSpPr/>
      </dsp:nvSpPr>
      <dsp:spPr>
        <a:xfrm rot="5400000">
          <a:off x="6889319" y="-1444735"/>
          <a:ext cx="1054254" cy="6980184"/>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baseline="0" dirty="0"/>
            <a:t>Tab </a:t>
          </a:r>
          <a:r>
            <a:rPr lang="en-US" sz="2300" kern="1200" baseline="0"/>
            <a:t>will finish </a:t>
          </a:r>
          <a:r>
            <a:rPr lang="en-US" sz="2300" kern="1200" baseline="0" dirty="0"/>
            <a:t>words that you are typing</a:t>
          </a:r>
          <a:endParaRPr lang="en-US" sz="2300" kern="1200" dirty="0"/>
        </a:p>
      </dsp:txBody>
      <dsp:txXfrm rot="-5400000">
        <a:off x="3926354" y="1569694"/>
        <a:ext cx="6928720" cy="951326"/>
      </dsp:txXfrm>
    </dsp:sp>
    <dsp:sp modelId="{0229392C-FE2C-4759-BC16-AE73941030D8}">
      <dsp:nvSpPr>
        <dsp:cNvPr id="0" name=""/>
        <dsp:cNvSpPr/>
      </dsp:nvSpPr>
      <dsp:spPr>
        <a:xfrm>
          <a:off x="0" y="1386448"/>
          <a:ext cx="3926354" cy="1317817"/>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Tab</a:t>
          </a:r>
        </a:p>
      </dsp:txBody>
      <dsp:txXfrm>
        <a:off x="64331" y="1450779"/>
        <a:ext cx="3797692" cy="1189155"/>
      </dsp:txXfrm>
    </dsp:sp>
    <dsp:sp modelId="{B837AC1E-5CA8-49E8-AE4F-A77A9BAFAC54}">
      <dsp:nvSpPr>
        <dsp:cNvPr id="0" name=""/>
        <dsp:cNvSpPr/>
      </dsp:nvSpPr>
      <dsp:spPr>
        <a:xfrm rot="5400000">
          <a:off x="6889319" y="-61026"/>
          <a:ext cx="1054254" cy="6980184"/>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baseline="0" dirty="0"/>
            <a:t>? Will show you commands that you can type and or show you the next part of the command. </a:t>
          </a:r>
          <a:endParaRPr lang="en-US" sz="2300" kern="1200" dirty="0"/>
        </a:p>
      </dsp:txBody>
      <dsp:txXfrm rot="-5400000">
        <a:off x="3926354" y="2953403"/>
        <a:ext cx="6928720" cy="951326"/>
      </dsp:txXfrm>
    </dsp:sp>
    <dsp:sp modelId="{AAED3706-8C5B-4B9B-B7DA-14FD3C606A70}">
      <dsp:nvSpPr>
        <dsp:cNvPr id="0" name=""/>
        <dsp:cNvSpPr/>
      </dsp:nvSpPr>
      <dsp:spPr>
        <a:xfrm>
          <a:off x="0" y="2770156"/>
          <a:ext cx="3926354" cy="1317817"/>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a:t>
          </a:r>
        </a:p>
      </dsp:txBody>
      <dsp:txXfrm>
        <a:off x="64331" y="2834487"/>
        <a:ext cx="3797692" cy="1189155"/>
      </dsp:txXfrm>
    </dsp:sp>
    <dsp:sp modelId="{E243E77A-C257-42C9-8564-909F48206580}">
      <dsp:nvSpPr>
        <dsp:cNvPr id="0" name=""/>
        <dsp:cNvSpPr/>
      </dsp:nvSpPr>
      <dsp:spPr>
        <a:xfrm rot="5400000">
          <a:off x="6889319" y="1322681"/>
          <a:ext cx="105425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Ctrl a – brings you to the beginning of the command line</a:t>
          </a:r>
        </a:p>
        <a:p>
          <a:pPr marL="171450" lvl="1" indent="-171450" algn="l" defTabSz="711200">
            <a:lnSpc>
              <a:spcPct val="90000"/>
            </a:lnSpc>
            <a:spcBef>
              <a:spcPct val="0"/>
            </a:spcBef>
            <a:spcAft>
              <a:spcPct val="15000"/>
            </a:spcAft>
            <a:buChar char="••"/>
          </a:pPr>
          <a:r>
            <a:rPr lang="en-US" sz="1600" kern="1200" dirty="0"/>
            <a:t>Ctrl e – brings you to the end of the command line</a:t>
          </a:r>
        </a:p>
        <a:p>
          <a:pPr marL="171450" lvl="1" indent="-171450" algn="l" defTabSz="711200">
            <a:lnSpc>
              <a:spcPct val="90000"/>
            </a:lnSpc>
            <a:spcBef>
              <a:spcPct val="0"/>
            </a:spcBef>
            <a:spcAft>
              <a:spcPct val="15000"/>
            </a:spcAft>
            <a:buChar char="••"/>
          </a:pPr>
          <a:r>
            <a:rPr lang="en-US" sz="1600" kern="1200" dirty="0"/>
            <a:t>Ctrl u – deletes entire command lines behind curser . </a:t>
          </a:r>
        </a:p>
        <a:p>
          <a:pPr marL="171450" lvl="1" indent="-171450" algn="l" defTabSz="711200">
            <a:lnSpc>
              <a:spcPct val="90000"/>
            </a:lnSpc>
            <a:spcBef>
              <a:spcPct val="0"/>
            </a:spcBef>
            <a:spcAft>
              <a:spcPct val="15000"/>
            </a:spcAft>
            <a:buChar char="••"/>
          </a:pPr>
          <a:r>
            <a:rPr lang="en-US" sz="1600" kern="1200" dirty="0"/>
            <a:t>Ctrl w – deletes words behind curser</a:t>
          </a:r>
        </a:p>
      </dsp:txBody>
      <dsp:txXfrm rot="-5400000">
        <a:off x="3926354" y="4337110"/>
        <a:ext cx="6928720" cy="951326"/>
      </dsp:txXfrm>
    </dsp:sp>
    <dsp:sp modelId="{6D205FB9-2314-493D-80AF-9D317F434B96}">
      <dsp:nvSpPr>
        <dsp:cNvPr id="0" name=""/>
        <dsp:cNvSpPr/>
      </dsp:nvSpPr>
      <dsp:spPr>
        <a:xfrm>
          <a:off x="0" y="4153865"/>
          <a:ext cx="3926354" cy="1317817"/>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baseline="0" dirty="0"/>
            <a:t>Ctrl commands</a:t>
          </a:r>
          <a:endParaRPr lang="en-US" sz="3800" kern="1200" dirty="0"/>
        </a:p>
      </dsp:txBody>
      <dsp:txXfrm>
        <a:off x="64331" y="4218196"/>
        <a:ext cx="3797692" cy="11891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313771" y="-2110400"/>
          <a:ext cx="2205350"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When trouble shooting you may hear some one say “do </a:t>
          </a:r>
          <a:r>
            <a:rPr lang="en-US" sz="1800" kern="1200" dirty="0" err="1" smtClean="0"/>
            <a:t>sho</a:t>
          </a:r>
          <a:r>
            <a:rPr lang="en-US" sz="1800" kern="1200" dirty="0" smtClean="0"/>
            <a:t> run Break b router” or do </a:t>
          </a:r>
          <a:r>
            <a:rPr lang="en-US" sz="1800" kern="1200" dirty="0" err="1" smtClean="0"/>
            <a:t>sho</a:t>
          </a:r>
          <a:r>
            <a:rPr lang="en-US" sz="1800" kern="1200" dirty="0" smtClean="0"/>
            <a:t> run break s Crypto</a:t>
          </a:r>
          <a:endParaRPr lang="en-US" sz="1800" kern="1200" dirty="0"/>
        </a:p>
        <a:p>
          <a:pPr marL="171450" lvl="1" indent="-171450" algn="l" defTabSz="800100">
            <a:lnSpc>
              <a:spcPct val="90000"/>
            </a:lnSpc>
            <a:spcBef>
              <a:spcPct val="0"/>
            </a:spcBef>
            <a:spcAft>
              <a:spcPct val="15000"/>
            </a:spcAft>
            <a:buChar char="••"/>
          </a:pPr>
          <a:r>
            <a:rPr lang="en-US" sz="1800" kern="1200" dirty="0" smtClean="0"/>
            <a:t>What this means is you can specify when in the running configurations that you want to be taken to with “B” meaning beginning and “S” meaning Section. The commands looks like this</a:t>
          </a:r>
          <a:endParaRPr lang="en-US" sz="1800" kern="1200" dirty="0"/>
        </a:p>
        <a:p>
          <a:pPr marL="342900" lvl="2" indent="-171450" algn="l" defTabSz="800100">
            <a:lnSpc>
              <a:spcPct val="90000"/>
            </a:lnSpc>
            <a:spcBef>
              <a:spcPct val="0"/>
            </a:spcBef>
            <a:spcAft>
              <a:spcPct val="15000"/>
            </a:spcAft>
            <a:buChar char="••"/>
          </a:pPr>
          <a:r>
            <a:rPr lang="en-US" sz="1800" kern="1200" dirty="0" smtClean="0"/>
            <a:t>router# </a:t>
          </a:r>
          <a:r>
            <a:rPr lang="en-US" sz="1800" kern="1200" dirty="0" err="1" smtClean="0"/>
            <a:t>sho</a:t>
          </a:r>
          <a:r>
            <a:rPr lang="en-US" sz="1800" kern="1200" dirty="0" smtClean="0"/>
            <a:t> run | b router </a:t>
          </a:r>
          <a:r>
            <a:rPr lang="en-US" sz="1800" kern="1200" dirty="0" err="1" smtClean="0"/>
            <a:t>eirgrp</a:t>
          </a:r>
          <a:endParaRPr lang="en-US" sz="1800" kern="1200" dirty="0"/>
        </a:p>
        <a:p>
          <a:pPr marL="342900" lvl="2" indent="-171450" algn="l" defTabSz="800100">
            <a:lnSpc>
              <a:spcPct val="90000"/>
            </a:lnSpc>
            <a:spcBef>
              <a:spcPct val="0"/>
            </a:spcBef>
            <a:spcAft>
              <a:spcPct val="15000"/>
            </a:spcAft>
            <a:buChar char="••"/>
          </a:pPr>
          <a:r>
            <a:rPr lang="en-US" sz="1800" kern="1200" dirty="0" smtClean="0"/>
            <a:t>router</a:t>
          </a:r>
          <a:r>
            <a:rPr lang="en-US" sz="1800" kern="1200" baseline="0" dirty="0" smtClean="0"/>
            <a:t>(</a:t>
          </a:r>
          <a:r>
            <a:rPr lang="en-US" sz="1800" kern="1200" baseline="0" dirty="0" err="1" smtClean="0"/>
            <a:t>config</a:t>
          </a:r>
          <a:r>
            <a:rPr lang="en-US" sz="1800" kern="1200" baseline="0" dirty="0" smtClean="0"/>
            <a:t>)# do </a:t>
          </a:r>
          <a:r>
            <a:rPr lang="en-US" sz="1800" kern="1200" baseline="0" dirty="0" err="1" smtClean="0"/>
            <a:t>sho</a:t>
          </a:r>
          <a:r>
            <a:rPr lang="en-US" sz="1800" kern="1200" baseline="0" dirty="0" smtClean="0"/>
            <a:t> run | s crypto</a:t>
          </a:r>
          <a:endParaRPr lang="en-US" sz="1800" kern="1200" dirty="0"/>
        </a:p>
      </dsp:txBody>
      <dsp:txXfrm rot="-5400000">
        <a:off x="3926354" y="384673"/>
        <a:ext cx="6872528" cy="1990038"/>
      </dsp:txXfrm>
    </dsp:sp>
    <dsp:sp modelId="{1F6A0CA8-5606-49F5-9FCE-85C832AB6697}">
      <dsp:nvSpPr>
        <dsp:cNvPr id="0" name=""/>
        <dsp:cNvSpPr/>
      </dsp:nvSpPr>
      <dsp:spPr>
        <a:xfrm>
          <a:off x="0" y="1347"/>
          <a:ext cx="3926354" cy="2756688"/>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r>
            <a:rPr lang="en-US" sz="6500" b="0" u="none" kern="1200" dirty="0" smtClean="0"/>
            <a:t>Break (|)</a:t>
          </a:r>
          <a:endParaRPr lang="en-US" sz="6500" kern="1200" dirty="0"/>
        </a:p>
      </dsp:txBody>
      <dsp:txXfrm>
        <a:off x="134570" y="135917"/>
        <a:ext cx="3657214" cy="24875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710759" y="-2605310"/>
          <a:ext cx="141137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Always check the physical layer 1</a:t>
          </a:r>
          <a:r>
            <a:rPr lang="en-US" sz="2000" kern="1200" baseline="30000" dirty="0"/>
            <a:t>st</a:t>
          </a:r>
          <a:r>
            <a:rPr lang="en-US" sz="2000" kern="1200" dirty="0"/>
            <a:t> before going down a rabbit hole</a:t>
          </a:r>
        </a:p>
      </dsp:txBody>
      <dsp:txXfrm rot="-5400000">
        <a:off x="3926354" y="247993"/>
        <a:ext cx="6911286" cy="1273578"/>
      </dsp:txXfrm>
    </dsp:sp>
    <dsp:sp modelId="{1F6A0CA8-5606-49F5-9FCE-85C832AB6697}">
      <dsp:nvSpPr>
        <dsp:cNvPr id="0" name=""/>
        <dsp:cNvSpPr/>
      </dsp:nvSpPr>
      <dsp:spPr>
        <a:xfrm>
          <a:off x="0" y="2673"/>
          <a:ext cx="3926354" cy="1764218"/>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en-US" sz="5500" b="1" u="sng" kern="1200" dirty="0"/>
            <a:t>LAYER 1</a:t>
          </a:r>
        </a:p>
      </dsp:txBody>
      <dsp:txXfrm>
        <a:off x="86122" y="88795"/>
        <a:ext cx="3754110" cy="1591974"/>
      </dsp:txXfrm>
    </dsp:sp>
    <dsp:sp modelId="{FFB6538F-49AA-434F-8951-1D6D3639D187}">
      <dsp:nvSpPr>
        <dsp:cNvPr id="0" name=""/>
        <dsp:cNvSpPr/>
      </dsp:nvSpPr>
      <dsp:spPr>
        <a:xfrm rot="5400000">
          <a:off x="6710759" y="-752880"/>
          <a:ext cx="1411374" cy="6980184"/>
        </a:xfrm>
        <a:prstGeom prst="round2SameRect">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Doing a show run to validate that everything needed is configured and not fat fingered should  be one of the first things you do after finishing configs</a:t>
          </a:r>
        </a:p>
      </dsp:txBody>
      <dsp:txXfrm rot="-5400000">
        <a:off x="3926354" y="2100423"/>
        <a:ext cx="6911286" cy="1273578"/>
      </dsp:txXfrm>
    </dsp:sp>
    <dsp:sp modelId="{0229392C-FE2C-4759-BC16-AE73941030D8}">
      <dsp:nvSpPr>
        <dsp:cNvPr id="0" name=""/>
        <dsp:cNvSpPr/>
      </dsp:nvSpPr>
      <dsp:spPr>
        <a:xfrm>
          <a:off x="0" y="1855102"/>
          <a:ext cx="3926354" cy="1764218"/>
        </a:xfrm>
        <a:prstGeom prst="roundRect">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en-US" sz="5500" kern="1200" dirty="0"/>
            <a:t>Show Run </a:t>
          </a:r>
        </a:p>
      </dsp:txBody>
      <dsp:txXfrm>
        <a:off x="86122" y="1941224"/>
        <a:ext cx="3754110" cy="1591974"/>
      </dsp:txXfrm>
    </dsp:sp>
    <dsp:sp modelId="{B837AC1E-5CA8-49E8-AE4F-A77A9BAFAC54}">
      <dsp:nvSpPr>
        <dsp:cNvPr id="0" name=""/>
        <dsp:cNvSpPr/>
      </dsp:nvSpPr>
      <dsp:spPr>
        <a:xfrm rot="5400000">
          <a:off x="6710759" y="1099548"/>
          <a:ext cx="141137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baseline="0" dirty="0"/>
            <a:t>“</a:t>
          </a:r>
          <a:r>
            <a:rPr lang="en-US" sz="1600" kern="1200" baseline="0" dirty="0" err="1"/>
            <a:t>sho</a:t>
          </a:r>
          <a:r>
            <a:rPr lang="en-US" sz="1600" kern="1200" baseline="0" dirty="0"/>
            <a:t> run int tun 100” - to check all the tunnel configs</a:t>
          </a:r>
          <a:endParaRPr lang="en-US" sz="1600" kern="1200" dirty="0"/>
        </a:p>
        <a:p>
          <a:pPr marL="171450" lvl="1" indent="-171450" algn="l" defTabSz="711200">
            <a:lnSpc>
              <a:spcPct val="90000"/>
            </a:lnSpc>
            <a:spcBef>
              <a:spcPct val="0"/>
            </a:spcBef>
            <a:spcAft>
              <a:spcPct val="15000"/>
            </a:spcAft>
            <a:buChar char="••"/>
          </a:pPr>
          <a:r>
            <a:rPr lang="en-US" sz="1600" kern="1200" baseline="0" dirty="0"/>
            <a:t>“</a:t>
          </a:r>
          <a:r>
            <a:rPr lang="en-US" sz="1600" kern="1200" baseline="0" dirty="0" err="1"/>
            <a:t>sho</a:t>
          </a:r>
          <a:r>
            <a:rPr lang="en-US" sz="1600" kern="1200" baseline="0" dirty="0"/>
            <a:t> run all int tun 100” - If some configs don’t show</a:t>
          </a:r>
          <a:endParaRPr lang="en-US" sz="1600" kern="1200" dirty="0"/>
        </a:p>
        <a:p>
          <a:pPr marL="171450" lvl="1" indent="-171450" algn="l" defTabSz="711200">
            <a:lnSpc>
              <a:spcPct val="90000"/>
            </a:lnSpc>
            <a:spcBef>
              <a:spcPct val="0"/>
            </a:spcBef>
            <a:spcAft>
              <a:spcPct val="15000"/>
            </a:spcAft>
            <a:buChar char="••"/>
          </a:pPr>
          <a:r>
            <a:rPr lang="en-US" sz="1600" kern="1200" baseline="0" dirty="0"/>
            <a:t>“</a:t>
          </a:r>
          <a:r>
            <a:rPr lang="en-US" sz="1600" kern="1200" baseline="0" dirty="0" err="1"/>
            <a:t>sho</a:t>
          </a:r>
          <a:r>
            <a:rPr lang="en-US" sz="1600" kern="1200" baseline="0" dirty="0"/>
            <a:t> </a:t>
          </a:r>
          <a:r>
            <a:rPr lang="en-US" sz="1600" kern="1200" baseline="0" dirty="0" err="1"/>
            <a:t>dmvpn</a:t>
          </a:r>
          <a:r>
            <a:rPr lang="en-US" sz="1600" kern="1200" baseline="0" dirty="0"/>
            <a:t>” To check if your tunnel is up</a:t>
          </a:r>
          <a:endParaRPr lang="en-US" sz="1600" kern="1200" dirty="0"/>
        </a:p>
        <a:p>
          <a:pPr marL="171450" lvl="1" indent="-171450" algn="l" defTabSz="711200">
            <a:lnSpc>
              <a:spcPct val="90000"/>
            </a:lnSpc>
            <a:spcBef>
              <a:spcPct val="0"/>
            </a:spcBef>
            <a:spcAft>
              <a:spcPct val="15000"/>
            </a:spcAft>
            <a:buChar char="••"/>
          </a:pPr>
          <a:r>
            <a:rPr lang="en-US" sz="1600" kern="1200" baseline="0" dirty="0"/>
            <a:t>“clear </a:t>
          </a:r>
          <a:r>
            <a:rPr lang="en-US" sz="1600" kern="1200" baseline="0" dirty="0" err="1"/>
            <a:t>dmvpn</a:t>
          </a:r>
          <a:r>
            <a:rPr lang="en-US" sz="1600" kern="1200" baseline="0" dirty="0"/>
            <a:t> session” – to restart the tunnel after trouble shooting.</a:t>
          </a:r>
          <a:endParaRPr lang="en-US" sz="1600" kern="1200" dirty="0"/>
        </a:p>
        <a:p>
          <a:pPr marL="171450" lvl="1" indent="-171450" algn="l" defTabSz="711200">
            <a:lnSpc>
              <a:spcPct val="90000"/>
            </a:lnSpc>
            <a:spcBef>
              <a:spcPct val="0"/>
            </a:spcBef>
            <a:spcAft>
              <a:spcPct val="15000"/>
            </a:spcAft>
            <a:buChar char="••"/>
          </a:pPr>
          <a:r>
            <a:rPr lang="en-US" sz="1600" kern="1200" baseline="0" dirty="0"/>
            <a:t>“shut / no shut” – turn tunnel off and on after making changes  </a:t>
          </a:r>
          <a:endParaRPr lang="en-US" sz="1600" kern="1200" dirty="0"/>
        </a:p>
      </dsp:txBody>
      <dsp:txXfrm rot="-5400000">
        <a:off x="3926354" y="3952851"/>
        <a:ext cx="6911286" cy="1273578"/>
      </dsp:txXfrm>
    </dsp:sp>
    <dsp:sp modelId="{AAED3706-8C5B-4B9B-B7DA-14FD3C606A70}">
      <dsp:nvSpPr>
        <dsp:cNvPr id="0" name=""/>
        <dsp:cNvSpPr/>
      </dsp:nvSpPr>
      <dsp:spPr>
        <a:xfrm>
          <a:off x="0" y="3707531"/>
          <a:ext cx="3926354" cy="1764218"/>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9550" tIns="104775" rIns="209550" bIns="104775" numCol="1" spcCol="1270" anchor="ctr" anchorCtr="0">
          <a:noAutofit/>
        </a:bodyPr>
        <a:lstStyle/>
        <a:p>
          <a:pPr lvl="0" algn="ctr" defTabSz="2444750">
            <a:lnSpc>
              <a:spcPct val="90000"/>
            </a:lnSpc>
            <a:spcBef>
              <a:spcPct val="0"/>
            </a:spcBef>
            <a:spcAft>
              <a:spcPct val="35000"/>
            </a:spcAft>
          </a:pPr>
          <a:r>
            <a:rPr lang="en-US" sz="5500" kern="1200" dirty="0"/>
            <a:t>Tunnel. </a:t>
          </a:r>
        </a:p>
      </dsp:txBody>
      <dsp:txXfrm>
        <a:off x="86122" y="3793653"/>
        <a:ext cx="3754110" cy="15919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710759" y="-2605310"/>
          <a:ext cx="141137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a:t>
          </a:r>
          <a:r>
            <a:rPr lang="en-US" sz="1300" kern="1200" dirty="0" err="1"/>
            <a:t>sho</a:t>
          </a:r>
          <a:r>
            <a:rPr lang="en-US" sz="1300" kern="1200" dirty="0"/>
            <a:t> run | s </a:t>
          </a:r>
          <a:r>
            <a:rPr lang="en-US" sz="1300" kern="1200" dirty="0" err="1"/>
            <a:t>eigrp</a:t>
          </a:r>
          <a:r>
            <a:rPr lang="en-US" sz="1300" kern="1200" dirty="0"/>
            <a:t>” - takes you to </a:t>
          </a:r>
          <a:r>
            <a:rPr lang="en-US" sz="1300" kern="1200" dirty="0" err="1"/>
            <a:t>eigrp</a:t>
          </a:r>
          <a:r>
            <a:rPr lang="en-US" sz="1300" kern="1200" dirty="0"/>
            <a:t> section and only shows what you have advertised</a:t>
          </a:r>
        </a:p>
        <a:p>
          <a:pPr marL="114300" lvl="1" indent="-114300" algn="l" defTabSz="577850">
            <a:lnSpc>
              <a:spcPct val="90000"/>
            </a:lnSpc>
            <a:spcBef>
              <a:spcPct val="0"/>
            </a:spcBef>
            <a:spcAft>
              <a:spcPct val="15000"/>
            </a:spcAft>
            <a:buChar char="••"/>
          </a:pPr>
          <a:r>
            <a:rPr lang="en-US" sz="1300" kern="1200" dirty="0"/>
            <a:t>“</a:t>
          </a:r>
          <a:r>
            <a:rPr lang="en-US" sz="1300" kern="1200" dirty="0" err="1"/>
            <a:t>sho</a:t>
          </a:r>
          <a:r>
            <a:rPr lang="en-US" sz="1300" kern="1200" dirty="0"/>
            <a:t> </a:t>
          </a:r>
          <a:r>
            <a:rPr lang="en-US" sz="1300" kern="1200" dirty="0" err="1"/>
            <a:t>ip</a:t>
          </a:r>
          <a:r>
            <a:rPr lang="en-US" sz="1300" kern="1200" dirty="0"/>
            <a:t> </a:t>
          </a:r>
          <a:r>
            <a:rPr lang="en-US" sz="1300" kern="1200" dirty="0" err="1"/>
            <a:t>eigrp</a:t>
          </a:r>
          <a:r>
            <a:rPr lang="en-US" sz="1300" kern="1200" dirty="0"/>
            <a:t> neighbors” – lets you know if you have an adjacency with CBS</a:t>
          </a:r>
        </a:p>
        <a:p>
          <a:pPr marL="114300" lvl="1" indent="-114300" algn="l" defTabSz="577850">
            <a:lnSpc>
              <a:spcPct val="90000"/>
            </a:lnSpc>
            <a:spcBef>
              <a:spcPct val="0"/>
            </a:spcBef>
            <a:spcAft>
              <a:spcPct val="15000"/>
            </a:spcAft>
            <a:buChar char="••"/>
          </a:pPr>
          <a:endParaRPr lang="en-US" sz="1300" kern="1200" dirty="0"/>
        </a:p>
      </dsp:txBody>
      <dsp:txXfrm rot="-5400000">
        <a:off x="3926354" y="247993"/>
        <a:ext cx="6911286" cy="1273578"/>
      </dsp:txXfrm>
    </dsp:sp>
    <dsp:sp modelId="{1F6A0CA8-5606-49F5-9FCE-85C832AB6697}">
      <dsp:nvSpPr>
        <dsp:cNvPr id="0" name=""/>
        <dsp:cNvSpPr/>
      </dsp:nvSpPr>
      <dsp:spPr>
        <a:xfrm>
          <a:off x="0" y="2673"/>
          <a:ext cx="3926354" cy="1764218"/>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en-US" sz="5100" b="0" u="none" kern="1200" dirty="0"/>
            <a:t>EIGRP</a:t>
          </a:r>
        </a:p>
      </dsp:txBody>
      <dsp:txXfrm>
        <a:off x="86122" y="88795"/>
        <a:ext cx="3754110" cy="1591974"/>
      </dsp:txXfrm>
    </dsp:sp>
    <dsp:sp modelId="{FFB6538F-49AA-434F-8951-1D6D3639D187}">
      <dsp:nvSpPr>
        <dsp:cNvPr id="0" name=""/>
        <dsp:cNvSpPr/>
      </dsp:nvSpPr>
      <dsp:spPr>
        <a:xfrm rot="5400000">
          <a:off x="6710759" y="-752880"/>
          <a:ext cx="1411374" cy="6980184"/>
        </a:xfrm>
        <a:prstGeom prst="round2SameRect">
          <a:avLst/>
        </a:prstGeom>
        <a:solidFill>
          <a:schemeClr val="accent2">
            <a:tint val="40000"/>
            <a:alpha val="90000"/>
            <a:hueOff val="-3704308"/>
            <a:satOff val="790"/>
            <a:lumOff val="-260"/>
            <a:alphaOff val="0"/>
          </a:schemeClr>
        </a:solidFill>
        <a:ln w="13970" cap="flat" cmpd="sng" algn="ctr">
          <a:solidFill>
            <a:schemeClr val="accent2">
              <a:tint val="40000"/>
              <a:alpha val="90000"/>
              <a:hueOff val="-3704308"/>
              <a:satOff val="790"/>
              <a:lumOff val="-2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a:t>
          </a:r>
          <a:r>
            <a:rPr lang="en-US" sz="1300" kern="1200" dirty="0" err="1"/>
            <a:t>sho</a:t>
          </a:r>
          <a:r>
            <a:rPr lang="en-US" sz="1300" kern="1200" dirty="0"/>
            <a:t> run | s crypto” - takes you to crypto section and only shows what you have configured</a:t>
          </a:r>
        </a:p>
        <a:p>
          <a:pPr marL="114300" lvl="1" indent="-114300" algn="l" defTabSz="577850">
            <a:lnSpc>
              <a:spcPct val="90000"/>
            </a:lnSpc>
            <a:spcBef>
              <a:spcPct val="0"/>
            </a:spcBef>
            <a:spcAft>
              <a:spcPct val="15000"/>
            </a:spcAft>
            <a:buChar char="••"/>
          </a:pPr>
          <a:r>
            <a:rPr lang="en-US" sz="1300" kern="1200" dirty="0"/>
            <a:t>“</a:t>
          </a:r>
          <a:r>
            <a:rPr lang="en-US" sz="1300" kern="1200" dirty="0" err="1"/>
            <a:t>sho</a:t>
          </a:r>
          <a:r>
            <a:rPr lang="en-US" sz="1300" kern="1200" dirty="0"/>
            <a:t> crypto </a:t>
          </a:r>
          <a:r>
            <a:rPr lang="en-US" sz="1300" kern="1200" dirty="0" err="1"/>
            <a:t>isakmp</a:t>
          </a:r>
          <a:r>
            <a:rPr lang="en-US" sz="1300" kern="1200" dirty="0"/>
            <a:t> </a:t>
          </a:r>
          <a:r>
            <a:rPr lang="en-US" sz="1300" kern="1200" dirty="0" err="1"/>
            <a:t>sa</a:t>
          </a:r>
          <a:r>
            <a:rPr lang="en-US" sz="1300" kern="1200" dirty="0"/>
            <a:t>” – shows you if you have a security association should be </a:t>
          </a:r>
          <a:r>
            <a:rPr lang="en-US" sz="1300" kern="1200" dirty="0" err="1"/>
            <a:t>qm</a:t>
          </a:r>
          <a:r>
            <a:rPr lang="en-US" sz="1300" kern="1200" dirty="0"/>
            <a:t> idle</a:t>
          </a:r>
        </a:p>
        <a:p>
          <a:pPr marL="114300" lvl="1" indent="-114300" algn="l" defTabSz="577850">
            <a:lnSpc>
              <a:spcPct val="90000"/>
            </a:lnSpc>
            <a:spcBef>
              <a:spcPct val="0"/>
            </a:spcBef>
            <a:spcAft>
              <a:spcPct val="15000"/>
            </a:spcAft>
            <a:buChar char="••"/>
          </a:pPr>
          <a:r>
            <a:rPr lang="en-US" sz="1300" kern="1200" dirty="0"/>
            <a:t>“Clear </a:t>
          </a:r>
          <a:r>
            <a:rPr lang="en-US" sz="1300" kern="1200" dirty="0" err="1"/>
            <a:t>crypot</a:t>
          </a:r>
          <a:r>
            <a:rPr lang="en-US" sz="1300" kern="1200" dirty="0"/>
            <a:t> </a:t>
          </a:r>
          <a:r>
            <a:rPr lang="en-US" sz="1300" kern="1200" dirty="0" err="1"/>
            <a:t>sa</a:t>
          </a:r>
          <a:r>
            <a:rPr lang="en-US" sz="1300" kern="1200" dirty="0"/>
            <a:t>” – resets </a:t>
          </a:r>
          <a:r>
            <a:rPr lang="en-US" sz="1300" kern="1200" dirty="0" err="1"/>
            <a:t>youre</a:t>
          </a:r>
          <a:r>
            <a:rPr lang="en-US" sz="1300" kern="1200" dirty="0"/>
            <a:t> security association </a:t>
          </a:r>
        </a:p>
        <a:p>
          <a:pPr marL="114300" lvl="1" indent="-114300" algn="l" defTabSz="577850">
            <a:lnSpc>
              <a:spcPct val="90000"/>
            </a:lnSpc>
            <a:spcBef>
              <a:spcPct val="0"/>
            </a:spcBef>
            <a:spcAft>
              <a:spcPct val="15000"/>
            </a:spcAft>
            <a:buChar char="••"/>
          </a:pPr>
          <a:r>
            <a:rPr lang="en-US" sz="1300" kern="1200" dirty="0"/>
            <a:t>“Clear </a:t>
          </a:r>
          <a:r>
            <a:rPr lang="en-US" sz="1300" kern="1200" dirty="0" err="1"/>
            <a:t>crypot</a:t>
          </a:r>
          <a:r>
            <a:rPr lang="en-US" sz="1300" kern="1200" dirty="0"/>
            <a:t> </a:t>
          </a:r>
          <a:r>
            <a:rPr lang="en-US" sz="1300" kern="1200" dirty="0" err="1"/>
            <a:t>isakmp</a:t>
          </a:r>
          <a:r>
            <a:rPr lang="en-US" sz="1300" kern="1200" dirty="0"/>
            <a:t>” resets </a:t>
          </a:r>
          <a:r>
            <a:rPr lang="en-US" sz="1300" kern="1200" dirty="0" err="1"/>
            <a:t>isakmp</a:t>
          </a:r>
          <a:r>
            <a:rPr lang="en-US" sz="1300" kern="1200" dirty="0"/>
            <a:t>. </a:t>
          </a:r>
        </a:p>
      </dsp:txBody>
      <dsp:txXfrm rot="-5400000">
        <a:off x="3926354" y="2100423"/>
        <a:ext cx="6911286" cy="1273578"/>
      </dsp:txXfrm>
    </dsp:sp>
    <dsp:sp modelId="{0229392C-FE2C-4759-BC16-AE73941030D8}">
      <dsp:nvSpPr>
        <dsp:cNvPr id="0" name=""/>
        <dsp:cNvSpPr/>
      </dsp:nvSpPr>
      <dsp:spPr>
        <a:xfrm>
          <a:off x="0" y="1855102"/>
          <a:ext cx="3926354" cy="1764218"/>
        </a:xfrm>
        <a:prstGeom prst="roundRect">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en-US" sz="5100" kern="1200" dirty="0"/>
            <a:t>Crypto </a:t>
          </a:r>
        </a:p>
      </dsp:txBody>
      <dsp:txXfrm>
        <a:off x="86122" y="1941224"/>
        <a:ext cx="3754110" cy="1591974"/>
      </dsp:txXfrm>
    </dsp:sp>
    <dsp:sp modelId="{B837AC1E-5CA8-49E8-AE4F-A77A9BAFAC54}">
      <dsp:nvSpPr>
        <dsp:cNvPr id="0" name=""/>
        <dsp:cNvSpPr/>
      </dsp:nvSpPr>
      <dsp:spPr>
        <a:xfrm rot="5400000">
          <a:off x="6710759" y="1099548"/>
          <a:ext cx="141137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baseline="0" dirty="0"/>
            <a:t>“</a:t>
          </a:r>
          <a:r>
            <a:rPr lang="en-US" sz="1300" kern="1200" baseline="0" dirty="0" err="1"/>
            <a:t>sho</a:t>
          </a:r>
          <a:r>
            <a:rPr lang="en-US" sz="1300" kern="1200" baseline="0" dirty="0"/>
            <a:t> run int g0/0/ or fa0/1” -  takes you to only that interface.</a:t>
          </a:r>
          <a:endParaRPr lang="en-US" sz="1300" kern="1200" dirty="0"/>
        </a:p>
        <a:p>
          <a:pPr marL="114300" lvl="1" indent="-114300" algn="l" defTabSz="577850">
            <a:lnSpc>
              <a:spcPct val="90000"/>
            </a:lnSpc>
            <a:spcBef>
              <a:spcPct val="0"/>
            </a:spcBef>
            <a:spcAft>
              <a:spcPct val="15000"/>
            </a:spcAft>
            <a:buChar char="••"/>
          </a:pPr>
          <a:r>
            <a:rPr lang="en-US" sz="1300" kern="1200" dirty="0"/>
            <a:t>“default int g0/0” - resets the interface to default commands</a:t>
          </a:r>
        </a:p>
      </dsp:txBody>
      <dsp:txXfrm rot="-5400000">
        <a:off x="3926354" y="3952851"/>
        <a:ext cx="6911286" cy="1273578"/>
      </dsp:txXfrm>
    </dsp:sp>
    <dsp:sp modelId="{AAED3706-8C5B-4B9B-B7DA-14FD3C606A70}">
      <dsp:nvSpPr>
        <dsp:cNvPr id="0" name=""/>
        <dsp:cNvSpPr/>
      </dsp:nvSpPr>
      <dsp:spPr>
        <a:xfrm>
          <a:off x="0" y="3707531"/>
          <a:ext cx="3926354" cy="1764218"/>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en-US" sz="5100" kern="1200" dirty="0"/>
            <a:t>Interface’s</a:t>
          </a:r>
        </a:p>
      </dsp:txBody>
      <dsp:txXfrm>
        <a:off x="86122" y="3793653"/>
        <a:ext cx="3754110" cy="1591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889319" y="-2828443"/>
          <a:ext cx="105425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access#write</a:t>
          </a:r>
          <a:r>
            <a:rPr lang="en-US" sz="1900" kern="1200" baseline="0" dirty="0"/>
            <a:t> memory / access(config)# do </a:t>
          </a:r>
          <a:r>
            <a:rPr lang="en-US" sz="1900" kern="1200" baseline="0" dirty="0" err="1"/>
            <a:t>wr</a:t>
          </a:r>
          <a:r>
            <a:rPr lang="en-US" sz="1900" kern="1200" baseline="0" dirty="0"/>
            <a:t> mem</a:t>
          </a:r>
          <a:endParaRPr lang="en-US" sz="1900" kern="1200" dirty="0"/>
        </a:p>
        <a:p>
          <a:pPr marL="171450" lvl="1" indent="-171450" algn="l" defTabSz="844550">
            <a:lnSpc>
              <a:spcPct val="90000"/>
            </a:lnSpc>
            <a:spcBef>
              <a:spcPct val="0"/>
            </a:spcBef>
            <a:spcAft>
              <a:spcPct val="15000"/>
            </a:spcAft>
            <a:buChar char="••"/>
          </a:pPr>
          <a:r>
            <a:rPr lang="en-US" sz="1900" kern="1200" baseline="0" dirty="0" err="1"/>
            <a:t>access#copy</a:t>
          </a:r>
          <a:r>
            <a:rPr lang="en-US" sz="1900" kern="1200" baseline="0" dirty="0"/>
            <a:t> start run / access (config)# do copy start run</a:t>
          </a:r>
        </a:p>
      </dsp:txBody>
      <dsp:txXfrm rot="-5400000">
        <a:off x="3926354" y="185986"/>
        <a:ext cx="6928720" cy="951326"/>
      </dsp:txXfrm>
    </dsp:sp>
    <dsp:sp modelId="{1F6A0CA8-5606-49F5-9FCE-85C832AB6697}">
      <dsp:nvSpPr>
        <dsp:cNvPr id="0" name=""/>
        <dsp:cNvSpPr/>
      </dsp:nvSpPr>
      <dsp:spPr>
        <a:xfrm>
          <a:off x="0" y="2739"/>
          <a:ext cx="3926354" cy="1317817"/>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Save configurations</a:t>
          </a:r>
        </a:p>
      </dsp:txBody>
      <dsp:txXfrm>
        <a:off x="64331" y="67070"/>
        <a:ext cx="3797692" cy="1189155"/>
      </dsp:txXfrm>
    </dsp:sp>
    <dsp:sp modelId="{FFB6538F-49AA-434F-8951-1D6D3639D187}">
      <dsp:nvSpPr>
        <dsp:cNvPr id="0" name=""/>
        <dsp:cNvSpPr/>
      </dsp:nvSpPr>
      <dsp:spPr>
        <a:xfrm rot="5400000">
          <a:off x="6889319" y="-1444735"/>
          <a:ext cx="1054254" cy="6980184"/>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access#copy</a:t>
          </a:r>
          <a:r>
            <a:rPr lang="en-US" sz="1900" kern="1200" baseline="0" dirty="0"/>
            <a:t> run start/ </a:t>
          </a:r>
          <a:r>
            <a:rPr lang="en-US" sz="1900" kern="1200" baseline="0" dirty="0" err="1"/>
            <a:t>accesss</a:t>
          </a:r>
          <a:r>
            <a:rPr lang="en-US" sz="1900" kern="1200" baseline="0" dirty="0"/>
            <a:t> (config)# do copy ru</a:t>
          </a:r>
          <a:r>
            <a:rPr lang="en-US" sz="1900" kern="1200" dirty="0"/>
            <a:t>n </a:t>
          </a:r>
          <a:r>
            <a:rPr lang="en-US" sz="1900" kern="1200" baseline="0" dirty="0"/>
            <a:t>start</a:t>
          </a:r>
          <a:endParaRPr lang="en-US" sz="1900" kern="1200" dirty="0"/>
        </a:p>
      </dsp:txBody>
      <dsp:txXfrm rot="-5400000">
        <a:off x="3926354" y="1569694"/>
        <a:ext cx="6928720" cy="951326"/>
      </dsp:txXfrm>
    </dsp:sp>
    <dsp:sp modelId="{0229392C-FE2C-4759-BC16-AE73941030D8}">
      <dsp:nvSpPr>
        <dsp:cNvPr id="0" name=""/>
        <dsp:cNvSpPr/>
      </dsp:nvSpPr>
      <dsp:spPr>
        <a:xfrm>
          <a:off x="0" y="1386448"/>
          <a:ext cx="3926354" cy="1317817"/>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Re-upload saved configurations</a:t>
          </a:r>
        </a:p>
      </dsp:txBody>
      <dsp:txXfrm>
        <a:off x="64331" y="1450779"/>
        <a:ext cx="3797692" cy="1189155"/>
      </dsp:txXfrm>
    </dsp:sp>
    <dsp:sp modelId="{B837AC1E-5CA8-49E8-AE4F-A77A9BAFAC54}">
      <dsp:nvSpPr>
        <dsp:cNvPr id="0" name=""/>
        <dsp:cNvSpPr/>
      </dsp:nvSpPr>
      <dsp:spPr>
        <a:xfrm rot="5400000">
          <a:off x="6889319" y="-61026"/>
          <a:ext cx="1054254" cy="6980184"/>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access#write</a:t>
          </a:r>
          <a:r>
            <a:rPr lang="en-US" sz="1900" kern="1200" baseline="0" dirty="0"/>
            <a:t> erase / </a:t>
          </a:r>
          <a:r>
            <a:rPr lang="en-US" sz="1900" kern="1200" baseline="0" dirty="0" err="1"/>
            <a:t>accesss</a:t>
          </a:r>
          <a:r>
            <a:rPr lang="en-US" sz="1900" kern="1200" baseline="0" dirty="0"/>
            <a:t> (config)# do </a:t>
          </a:r>
          <a:r>
            <a:rPr lang="en-US" sz="1900" kern="1200" baseline="0" dirty="0" err="1"/>
            <a:t>wr</a:t>
          </a:r>
          <a:r>
            <a:rPr lang="en-US" sz="1900" kern="1200" baseline="0" dirty="0"/>
            <a:t> era</a:t>
          </a:r>
          <a:endParaRPr lang="en-US" sz="1900" kern="1200" dirty="0"/>
        </a:p>
        <a:p>
          <a:pPr marL="171450" lvl="1" indent="-171450" algn="l" defTabSz="844550">
            <a:lnSpc>
              <a:spcPct val="90000"/>
            </a:lnSpc>
            <a:spcBef>
              <a:spcPct val="0"/>
            </a:spcBef>
            <a:spcAft>
              <a:spcPct val="15000"/>
            </a:spcAft>
            <a:buChar char="••"/>
          </a:pPr>
          <a:r>
            <a:rPr lang="en-US" sz="1900" kern="1200" baseline="0" dirty="0" err="1"/>
            <a:t>access</a:t>
          </a:r>
          <a:r>
            <a:rPr lang="en-US" sz="1900" kern="1200" dirty="0" err="1"/>
            <a:t>#reload</a:t>
          </a:r>
          <a:r>
            <a:rPr lang="en-US" sz="1900" kern="1200" dirty="0"/>
            <a:t> / </a:t>
          </a:r>
          <a:r>
            <a:rPr lang="en-US" sz="1900" kern="1200" baseline="0" dirty="0" err="1"/>
            <a:t>accesss</a:t>
          </a:r>
          <a:r>
            <a:rPr lang="en-US" sz="1900" kern="1200" baseline="0" dirty="0"/>
            <a:t> </a:t>
          </a:r>
          <a:r>
            <a:rPr lang="en-US" sz="1900" kern="1200" dirty="0"/>
            <a:t>(config)# do reload</a:t>
          </a:r>
        </a:p>
      </dsp:txBody>
      <dsp:txXfrm rot="-5400000">
        <a:off x="3926354" y="2953403"/>
        <a:ext cx="6928720" cy="951326"/>
      </dsp:txXfrm>
    </dsp:sp>
    <dsp:sp modelId="{AAED3706-8C5B-4B9B-B7DA-14FD3C606A70}">
      <dsp:nvSpPr>
        <dsp:cNvPr id="0" name=""/>
        <dsp:cNvSpPr/>
      </dsp:nvSpPr>
      <dsp:spPr>
        <a:xfrm>
          <a:off x="0" y="2770156"/>
          <a:ext cx="3926354" cy="1317817"/>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Erase configurations</a:t>
          </a:r>
        </a:p>
      </dsp:txBody>
      <dsp:txXfrm>
        <a:off x="64331" y="2834487"/>
        <a:ext cx="3797692" cy="1189155"/>
      </dsp:txXfrm>
    </dsp:sp>
    <dsp:sp modelId="{E243E77A-C257-42C9-8564-909F48206580}">
      <dsp:nvSpPr>
        <dsp:cNvPr id="0" name=""/>
        <dsp:cNvSpPr/>
      </dsp:nvSpPr>
      <dsp:spPr>
        <a:xfrm rot="5400000">
          <a:off x="6889319" y="1322681"/>
          <a:ext cx="105425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t>access(config)#vlan 5</a:t>
          </a:r>
          <a:endParaRPr lang="en-US" sz="1900" kern="1200" dirty="0"/>
        </a:p>
        <a:p>
          <a:pPr marL="171450" lvl="1" indent="-171450" algn="l" defTabSz="844550">
            <a:lnSpc>
              <a:spcPct val="90000"/>
            </a:lnSpc>
            <a:spcBef>
              <a:spcPct val="0"/>
            </a:spcBef>
            <a:spcAft>
              <a:spcPct val="15000"/>
            </a:spcAft>
            <a:buChar char="••"/>
          </a:pPr>
          <a:r>
            <a:rPr lang="en-US" sz="1900" kern="1200" baseline="0" dirty="0"/>
            <a:t>access(config-</a:t>
          </a:r>
          <a:r>
            <a:rPr lang="en-US" sz="1900" kern="1200" baseline="0" dirty="0" err="1"/>
            <a:t>vlan</a:t>
          </a:r>
          <a:r>
            <a:rPr lang="en-US" sz="1900" kern="1200" baseline="0" dirty="0"/>
            <a:t>)# name ***KG***</a:t>
          </a:r>
          <a:endParaRPr lang="en-US" sz="1900" kern="1200" dirty="0"/>
        </a:p>
        <a:p>
          <a:pPr marL="171450" lvl="1" indent="-171450" algn="l" defTabSz="844550">
            <a:lnSpc>
              <a:spcPct val="90000"/>
            </a:lnSpc>
            <a:spcBef>
              <a:spcPct val="0"/>
            </a:spcBef>
            <a:spcAft>
              <a:spcPct val="15000"/>
            </a:spcAft>
            <a:buChar char="••"/>
          </a:pPr>
          <a:r>
            <a:rPr lang="en-US" sz="1900" kern="1200" baseline="0" dirty="0"/>
            <a:t>access(config-</a:t>
          </a:r>
          <a:r>
            <a:rPr lang="en-US" sz="1900" kern="1200" baseline="0" dirty="0" err="1"/>
            <a:t>vlan</a:t>
          </a:r>
          <a:r>
            <a:rPr lang="en-US" sz="1900" kern="1200" baseline="0" dirty="0"/>
            <a:t>)# exit</a:t>
          </a:r>
          <a:endParaRPr lang="en-US" sz="1900" kern="1200" dirty="0"/>
        </a:p>
      </dsp:txBody>
      <dsp:txXfrm rot="-5400000">
        <a:off x="3926354" y="4337110"/>
        <a:ext cx="6928720" cy="951326"/>
      </dsp:txXfrm>
    </dsp:sp>
    <dsp:sp modelId="{6D205FB9-2314-493D-80AF-9D317F434B96}">
      <dsp:nvSpPr>
        <dsp:cNvPr id="0" name=""/>
        <dsp:cNvSpPr/>
      </dsp:nvSpPr>
      <dsp:spPr>
        <a:xfrm>
          <a:off x="0" y="4153865"/>
          <a:ext cx="3926354" cy="1317817"/>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baseline="0" dirty="0"/>
            <a:t>Create </a:t>
          </a:r>
          <a:r>
            <a:rPr lang="en-US" sz="3600" kern="1200" baseline="0" dirty="0" err="1"/>
            <a:t>vlans</a:t>
          </a:r>
          <a:endParaRPr lang="en-US" sz="3600" kern="1200" dirty="0"/>
        </a:p>
      </dsp:txBody>
      <dsp:txXfrm>
        <a:off x="64331" y="4218196"/>
        <a:ext cx="3797692" cy="1189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575602" y="-2659508"/>
          <a:ext cx="1108556" cy="6710476"/>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171450" lvl="1" indent="-171450" algn="l" defTabSz="711200">
            <a:lnSpc>
              <a:spcPct val="90000"/>
            </a:lnSpc>
            <a:spcBef>
              <a:spcPct val="0"/>
            </a:spcBef>
            <a:spcAft>
              <a:spcPct val="15000"/>
            </a:spcAft>
            <a:buChar char="••"/>
          </a:pPr>
          <a:r>
            <a:rPr lang="en-US" sz="1600" kern="1200" baseline="0" dirty="0"/>
            <a:t>access(config)#int </a:t>
          </a:r>
          <a:r>
            <a:rPr lang="en-US" sz="1600" kern="1200" baseline="0" dirty="0" err="1"/>
            <a:t>vlan</a:t>
          </a:r>
          <a:r>
            <a:rPr lang="en-US" sz="1600" kern="1200" baseline="0" dirty="0"/>
            <a:t> 5</a:t>
          </a:r>
          <a:endParaRPr lang="en-US" sz="1600" kern="1200" dirty="0"/>
        </a:p>
        <a:p>
          <a:pPr marL="171450" lvl="1" indent="-171450" algn="l" defTabSz="711200">
            <a:lnSpc>
              <a:spcPct val="90000"/>
            </a:lnSpc>
            <a:spcBef>
              <a:spcPct val="0"/>
            </a:spcBef>
            <a:spcAft>
              <a:spcPct val="15000"/>
            </a:spcAft>
            <a:buChar char="••"/>
          </a:pPr>
          <a:r>
            <a:rPr lang="en-US" sz="1600" kern="1200" baseline="0" dirty="0"/>
            <a:t>access(config-</a:t>
          </a:r>
          <a:r>
            <a:rPr lang="en-US" sz="1600" kern="1200" baseline="0" dirty="0" err="1"/>
            <a:t>vlan</a:t>
          </a:r>
          <a:r>
            <a:rPr lang="en-US" sz="1600" kern="1200" baseline="0" dirty="0"/>
            <a:t>)# desc***KG***</a:t>
          </a:r>
          <a:endParaRPr lang="en-US" sz="1600" kern="1200" dirty="0"/>
        </a:p>
        <a:p>
          <a:pPr marL="171450" lvl="1" indent="-171450" algn="l" defTabSz="711200">
            <a:lnSpc>
              <a:spcPct val="90000"/>
            </a:lnSpc>
            <a:spcBef>
              <a:spcPct val="0"/>
            </a:spcBef>
            <a:spcAft>
              <a:spcPct val="15000"/>
            </a:spcAft>
            <a:buChar char="••"/>
          </a:pPr>
          <a:r>
            <a:rPr lang="en-US" sz="1600" kern="1200" baseline="0" dirty="0"/>
            <a:t>access(config-</a:t>
          </a:r>
          <a:r>
            <a:rPr lang="en-US" sz="1600" kern="1200" baseline="0" dirty="0" err="1"/>
            <a:t>vlan</a:t>
          </a:r>
          <a:r>
            <a:rPr lang="en-US" sz="1600" kern="1200" baseline="0" dirty="0"/>
            <a:t>)# </a:t>
          </a:r>
          <a:r>
            <a:rPr lang="en-US" sz="1600" kern="1200" baseline="0" dirty="0" err="1"/>
            <a:t>ip</a:t>
          </a:r>
          <a:r>
            <a:rPr lang="en-US" sz="1600" kern="1200" baseline="0" dirty="0"/>
            <a:t> add 10.20.30.1 255.255.255.0</a:t>
          </a:r>
          <a:endParaRPr lang="en-US" sz="1600" kern="1200" dirty="0"/>
        </a:p>
        <a:p>
          <a:pPr marL="171450" lvl="1" indent="-171450" algn="l" defTabSz="711200">
            <a:lnSpc>
              <a:spcPct val="90000"/>
            </a:lnSpc>
            <a:spcBef>
              <a:spcPct val="0"/>
            </a:spcBef>
            <a:spcAft>
              <a:spcPct val="15000"/>
            </a:spcAft>
            <a:buChar char="••"/>
          </a:pPr>
          <a:r>
            <a:rPr lang="en-US" sz="1600" kern="1200" baseline="0" dirty="0"/>
            <a:t>access(config-</a:t>
          </a:r>
          <a:r>
            <a:rPr lang="en-US" sz="1600" kern="1200" baseline="0" dirty="0" err="1"/>
            <a:t>vlan</a:t>
          </a:r>
          <a:r>
            <a:rPr lang="en-US" sz="1600" kern="1200" baseline="0" dirty="0"/>
            <a:t>)# exit</a:t>
          </a:r>
          <a:endParaRPr lang="en-US" sz="1600" kern="1200" dirty="0"/>
        </a:p>
      </dsp:txBody>
      <dsp:txXfrm rot="-5400000">
        <a:off x="3774643" y="195566"/>
        <a:ext cx="6656361" cy="1000326"/>
      </dsp:txXfrm>
    </dsp:sp>
    <dsp:sp modelId="{1F6A0CA8-5606-49F5-9FCE-85C832AB6697}">
      <dsp:nvSpPr>
        <dsp:cNvPr id="0" name=""/>
        <dsp:cNvSpPr/>
      </dsp:nvSpPr>
      <dsp:spPr>
        <a:xfrm>
          <a:off x="0" y="2881"/>
          <a:ext cx="3774642" cy="138569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Create interface </a:t>
          </a:r>
          <a:r>
            <a:rPr lang="en-US" sz="3800" kern="1200" dirty="0" err="1"/>
            <a:t>vlans</a:t>
          </a:r>
          <a:endParaRPr lang="en-US" sz="3800" kern="1200" dirty="0"/>
        </a:p>
      </dsp:txBody>
      <dsp:txXfrm>
        <a:off x="67644" y="70525"/>
        <a:ext cx="3639354" cy="1250408"/>
      </dsp:txXfrm>
    </dsp:sp>
    <dsp:sp modelId="{FFB6538F-49AA-434F-8951-1D6D3639D187}">
      <dsp:nvSpPr>
        <dsp:cNvPr id="0" name=""/>
        <dsp:cNvSpPr/>
      </dsp:nvSpPr>
      <dsp:spPr>
        <a:xfrm rot="5400000">
          <a:off x="6575602" y="-1204528"/>
          <a:ext cx="1108556" cy="6710476"/>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access(config)# </a:t>
          </a:r>
          <a:r>
            <a:rPr lang="en-US" sz="1800" kern="1200" baseline="0" dirty="0" err="1"/>
            <a:t>ing</a:t>
          </a:r>
          <a:r>
            <a:rPr lang="en-US" sz="1800" kern="1200" baseline="0" dirty="0"/>
            <a:t> g0/1</a:t>
          </a:r>
          <a:endParaRPr lang="en-US" sz="1800" kern="1200" dirty="0"/>
        </a:p>
        <a:p>
          <a:pPr marL="171450" lvl="1" indent="-171450" algn="l" defTabSz="800100">
            <a:lnSpc>
              <a:spcPct val="90000"/>
            </a:lnSpc>
            <a:spcBef>
              <a:spcPct val="0"/>
            </a:spcBef>
            <a:spcAft>
              <a:spcPct val="15000"/>
            </a:spcAft>
            <a:buChar char="••"/>
          </a:pPr>
          <a:r>
            <a:rPr lang="en-US" sz="1800" kern="1200" baseline="0" dirty="0"/>
            <a:t>access(config-int)# switchport mode access</a:t>
          </a:r>
          <a:endParaRPr lang="en-US" sz="1800" kern="1200" dirty="0"/>
        </a:p>
        <a:p>
          <a:pPr marL="171450" lvl="1" indent="-171450" algn="l" defTabSz="800100">
            <a:lnSpc>
              <a:spcPct val="90000"/>
            </a:lnSpc>
            <a:spcBef>
              <a:spcPct val="0"/>
            </a:spcBef>
            <a:spcAft>
              <a:spcPct val="15000"/>
            </a:spcAft>
            <a:buChar char="••"/>
          </a:pPr>
          <a:r>
            <a:rPr lang="en-US" sz="1800" kern="1200" baseline="0" dirty="0"/>
            <a:t>access(config-int)#switchport </a:t>
          </a:r>
          <a:r>
            <a:rPr lang="en-US" sz="1800" kern="1200" baseline="0" dirty="0" err="1"/>
            <a:t>acces</a:t>
          </a:r>
          <a:r>
            <a:rPr lang="en-US" sz="1800" kern="1200" baseline="0" dirty="0"/>
            <a:t> </a:t>
          </a:r>
          <a:r>
            <a:rPr lang="en-US" sz="1800" kern="1200" baseline="0" dirty="0" err="1"/>
            <a:t>vlan</a:t>
          </a:r>
          <a:r>
            <a:rPr lang="en-US" sz="1800" kern="1200" baseline="0" dirty="0"/>
            <a:t> 5</a:t>
          </a:r>
          <a:endParaRPr lang="en-US" sz="1800" kern="1200" dirty="0"/>
        </a:p>
      </dsp:txBody>
      <dsp:txXfrm rot="-5400000">
        <a:off x="3774643" y="1650546"/>
        <a:ext cx="6656361" cy="1000326"/>
      </dsp:txXfrm>
    </dsp:sp>
    <dsp:sp modelId="{0229392C-FE2C-4759-BC16-AE73941030D8}">
      <dsp:nvSpPr>
        <dsp:cNvPr id="0" name=""/>
        <dsp:cNvSpPr/>
      </dsp:nvSpPr>
      <dsp:spPr>
        <a:xfrm>
          <a:off x="0" y="1457861"/>
          <a:ext cx="3774642" cy="1385696"/>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Create access ports</a:t>
          </a:r>
        </a:p>
      </dsp:txBody>
      <dsp:txXfrm>
        <a:off x="67644" y="1525505"/>
        <a:ext cx="3639354" cy="1250408"/>
      </dsp:txXfrm>
    </dsp:sp>
    <dsp:sp modelId="{B837AC1E-5CA8-49E8-AE4F-A77A9BAFAC54}">
      <dsp:nvSpPr>
        <dsp:cNvPr id="0" name=""/>
        <dsp:cNvSpPr/>
      </dsp:nvSpPr>
      <dsp:spPr>
        <a:xfrm rot="5400000">
          <a:off x="6575602" y="250452"/>
          <a:ext cx="1108556" cy="6710476"/>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80010" rIns="160020" bIns="8001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access(config)# </a:t>
          </a:r>
          <a:r>
            <a:rPr lang="en-US" sz="1400" kern="1200" baseline="0" dirty="0" err="1"/>
            <a:t>ing</a:t>
          </a:r>
          <a:r>
            <a:rPr lang="en-US" sz="1400" kern="1200" baseline="0" dirty="0"/>
            <a:t> g0/1</a:t>
          </a:r>
          <a:endParaRPr lang="en-US" sz="1400" kern="1200" dirty="0"/>
        </a:p>
        <a:p>
          <a:pPr marL="114300" lvl="1" indent="-114300" algn="l" defTabSz="622300">
            <a:lnSpc>
              <a:spcPct val="90000"/>
            </a:lnSpc>
            <a:spcBef>
              <a:spcPct val="0"/>
            </a:spcBef>
            <a:spcAft>
              <a:spcPct val="15000"/>
            </a:spcAft>
            <a:buChar char="••"/>
          </a:pPr>
          <a:r>
            <a:rPr lang="en-US" sz="1400" kern="1200" baseline="0" dirty="0"/>
            <a:t>access(config-int)# switchport trunk encapsulation dot1q</a:t>
          </a:r>
          <a:endParaRPr lang="en-US" sz="1400" kern="1200" dirty="0"/>
        </a:p>
        <a:p>
          <a:pPr marL="114300" lvl="1" indent="-114300" algn="l" defTabSz="622300">
            <a:lnSpc>
              <a:spcPct val="90000"/>
            </a:lnSpc>
            <a:spcBef>
              <a:spcPct val="0"/>
            </a:spcBef>
            <a:spcAft>
              <a:spcPct val="15000"/>
            </a:spcAft>
            <a:buChar char="••"/>
          </a:pPr>
          <a:r>
            <a:rPr lang="en-US" sz="1400" kern="1200" baseline="0" dirty="0"/>
            <a:t>access(config-int)# switchport mode trunk</a:t>
          </a:r>
          <a:endParaRPr lang="en-US" sz="1400" kern="1200" dirty="0"/>
        </a:p>
        <a:p>
          <a:pPr marL="114300" lvl="1" indent="-114300" algn="l" defTabSz="622300">
            <a:lnSpc>
              <a:spcPct val="90000"/>
            </a:lnSpc>
            <a:spcBef>
              <a:spcPct val="0"/>
            </a:spcBef>
            <a:spcAft>
              <a:spcPct val="15000"/>
            </a:spcAft>
            <a:buChar char="••"/>
          </a:pPr>
          <a:r>
            <a:rPr lang="en-US" sz="1400" kern="1200" baseline="0" dirty="0"/>
            <a:t>Optional (must match on both ends</a:t>
          </a:r>
          <a:endParaRPr lang="en-US" sz="1400" kern="1200" dirty="0"/>
        </a:p>
        <a:p>
          <a:pPr marL="114300" lvl="1" indent="-114300" algn="l" defTabSz="622300">
            <a:lnSpc>
              <a:spcPct val="90000"/>
            </a:lnSpc>
            <a:spcBef>
              <a:spcPct val="0"/>
            </a:spcBef>
            <a:spcAft>
              <a:spcPct val="15000"/>
            </a:spcAft>
            <a:buChar char="••"/>
          </a:pPr>
          <a:r>
            <a:rPr lang="en-US" sz="1400" kern="1200" baseline="0" dirty="0"/>
            <a:t> access(config-int)# switchport trunk allowed </a:t>
          </a:r>
          <a:r>
            <a:rPr lang="en-US" sz="1400" kern="1200" baseline="0" dirty="0" err="1"/>
            <a:t>vlan</a:t>
          </a:r>
          <a:r>
            <a:rPr lang="en-US" sz="1400" kern="1200" baseline="0" dirty="0"/>
            <a:t> (all , 5) </a:t>
          </a:r>
          <a:endParaRPr lang="en-US" sz="1400" kern="1200" dirty="0"/>
        </a:p>
      </dsp:txBody>
      <dsp:txXfrm rot="-5400000">
        <a:off x="3774643" y="3105527"/>
        <a:ext cx="6656361" cy="1000326"/>
      </dsp:txXfrm>
    </dsp:sp>
    <dsp:sp modelId="{AAED3706-8C5B-4B9B-B7DA-14FD3C606A70}">
      <dsp:nvSpPr>
        <dsp:cNvPr id="0" name=""/>
        <dsp:cNvSpPr/>
      </dsp:nvSpPr>
      <dsp:spPr>
        <a:xfrm>
          <a:off x="0" y="2912842"/>
          <a:ext cx="3774642" cy="1385696"/>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Create trunk ports </a:t>
          </a:r>
        </a:p>
      </dsp:txBody>
      <dsp:txXfrm>
        <a:off x="67644" y="2980486"/>
        <a:ext cx="3639354" cy="1250408"/>
      </dsp:txXfrm>
    </dsp:sp>
    <dsp:sp modelId="{E243E77A-C257-42C9-8564-909F48206580}">
      <dsp:nvSpPr>
        <dsp:cNvPr id="0" name=""/>
        <dsp:cNvSpPr/>
      </dsp:nvSpPr>
      <dsp:spPr>
        <a:xfrm rot="5400000">
          <a:off x="6575602" y="1705433"/>
          <a:ext cx="1108556" cy="6710476"/>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access(config)# </a:t>
          </a:r>
          <a:r>
            <a:rPr lang="en-US" sz="2000" kern="1200" baseline="0" dirty="0" err="1"/>
            <a:t>ing</a:t>
          </a:r>
          <a:r>
            <a:rPr lang="en-US" sz="2000" kern="1200" baseline="0" dirty="0"/>
            <a:t> g0/1</a:t>
          </a:r>
          <a:endParaRPr lang="en-US" sz="2000" kern="1200" dirty="0"/>
        </a:p>
        <a:p>
          <a:pPr marL="228600" lvl="1" indent="-228600" algn="l" defTabSz="889000">
            <a:lnSpc>
              <a:spcPct val="90000"/>
            </a:lnSpc>
            <a:spcBef>
              <a:spcPct val="0"/>
            </a:spcBef>
            <a:spcAft>
              <a:spcPct val="15000"/>
            </a:spcAft>
            <a:buChar char="••"/>
          </a:pPr>
          <a:r>
            <a:rPr lang="en-US" sz="2000" kern="1200" baseline="0" dirty="0"/>
            <a:t>access(config-int)# no switchport </a:t>
          </a:r>
          <a:endParaRPr lang="en-US" sz="2000" kern="1200" dirty="0"/>
        </a:p>
        <a:p>
          <a:pPr marL="228600" lvl="1" indent="-228600" algn="l" defTabSz="889000">
            <a:lnSpc>
              <a:spcPct val="90000"/>
            </a:lnSpc>
            <a:spcBef>
              <a:spcPct val="0"/>
            </a:spcBef>
            <a:spcAft>
              <a:spcPct val="15000"/>
            </a:spcAft>
            <a:buChar char="••"/>
          </a:pPr>
          <a:r>
            <a:rPr lang="en-US" sz="2000" kern="1200" baseline="0" dirty="0"/>
            <a:t>access(config-int)# </a:t>
          </a:r>
          <a:r>
            <a:rPr lang="en-US" sz="2000" kern="1200" baseline="0" dirty="0" err="1"/>
            <a:t>ip</a:t>
          </a:r>
          <a:r>
            <a:rPr lang="en-US" sz="2000" kern="1200" baseline="0" dirty="0"/>
            <a:t> add 10.20.30.1 255.255.255.0</a:t>
          </a:r>
          <a:endParaRPr lang="en-US" sz="2000" kern="1200" dirty="0"/>
        </a:p>
      </dsp:txBody>
      <dsp:txXfrm rot="-5400000">
        <a:off x="3774643" y="4560508"/>
        <a:ext cx="6656361" cy="1000326"/>
      </dsp:txXfrm>
    </dsp:sp>
    <dsp:sp modelId="{6D205FB9-2314-493D-80AF-9D317F434B96}">
      <dsp:nvSpPr>
        <dsp:cNvPr id="0" name=""/>
        <dsp:cNvSpPr/>
      </dsp:nvSpPr>
      <dsp:spPr>
        <a:xfrm>
          <a:off x="0" y="4367823"/>
          <a:ext cx="3774642" cy="1385696"/>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baseline="0" dirty="0"/>
            <a:t>Configure IP’s</a:t>
          </a:r>
          <a:endParaRPr lang="en-US" sz="3800" kern="1200" dirty="0"/>
        </a:p>
      </dsp:txBody>
      <dsp:txXfrm>
        <a:off x="67644" y="4435467"/>
        <a:ext cx="3639354" cy="12504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889319" y="-2828443"/>
          <a:ext cx="105425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baseline="0" dirty="0" err="1"/>
            <a:t>access#show</a:t>
          </a:r>
          <a:r>
            <a:rPr lang="en-US" sz="3000" kern="1200" baseline="0" dirty="0"/>
            <a:t> </a:t>
          </a:r>
          <a:r>
            <a:rPr lang="en-US" sz="3000" kern="1200" baseline="0" dirty="0" err="1"/>
            <a:t>cdp</a:t>
          </a:r>
          <a:r>
            <a:rPr lang="en-US" sz="3000" kern="1200" baseline="0" dirty="0"/>
            <a:t> neighbors/ access(config)# do </a:t>
          </a:r>
          <a:r>
            <a:rPr lang="en-US" sz="3000" kern="1200" baseline="0" dirty="0" err="1"/>
            <a:t>sho</a:t>
          </a:r>
          <a:r>
            <a:rPr lang="en-US" sz="3000" kern="1200" baseline="0" dirty="0"/>
            <a:t> </a:t>
          </a:r>
          <a:r>
            <a:rPr lang="en-US" sz="3000" kern="1200" baseline="0" dirty="0" err="1"/>
            <a:t>cdp</a:t>
          </a:r>
          <a:r>
            <a:rPr lang="en-US" sz="3000" kern="1200" baseline="0" dirty="0"/>
            <a:t> neigh</a:t>
          </a:r>
          <a:endParaRPr lang="en-US" sz="3000" kern="1200" dirty="0"/>
        </a:p>
      </dsp:txBody>
      <dsp:txXfrm rot="-5400000">
        <a:off x="3926354" y="185986"/>
        <a:ext cx="6928720" cy="951326"/>
      </dsp:txXfrm>
    </dsp:sp>
    <dsp:sp modelId="{1F6A0CA8-5606-49F5-9FCE-85C832AB6697}">
      <dsp:nvSpPr>
        <dsp:cNvPr id="0" name=""/>
        <dsp:cNvSpPr/>
      </dsp:nvSpPr>
      <dsp:spPr>
        <a:xfrm>
          <a:off x="0" y="2739"/>
          <a:ext cx="3926354" cy="1317817"/>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a:t>See connected devices</a:t>
          </a:r>
        </a:p>
      </dsp:txBody>
      <dsp:txXfrm>
        <a:off x="64331" y="67070"/>
        <a:ext cx="3797692" cy="1189155"/>
      </dsp:txXfrm>
    </dsp:sp>
    <dsp:sp modelId="{FFB6538F-49AA-434F-8951-1D6D3639D187}">
      <dsp:nvSpPr>
        <dsp:cNvPr id="0" name=""/>
        <dsp:cNvSpPr/>
      </dsp:nvSpPr>
      <dsp:spPr>
        <a:xfrm rot="5400000">
          <a:off x="6889319" y="-1444735"/>
          <a:ext cx="1054254" cy="6980184"/>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baseline="0" dirty="0" err="1"/>
            <a:t>access#sho</a:t>
          </a:r>
          <a:r>
            <a:rPr lang="en-US" sz="3000" kern="1200" baseline="0" dirty="0"/>
            <a:t> </a:t>
          </a:r>
          <a:r>
            <a:rPr lang="en-US" sz="3000" kern="1200" baseline="0" dirty="0" err="1"/>
            <a:t>ip</a:t>
          </a:r>
          <a:r>
            <a:rPr lang="en-US" sz="3000" kern="1200" baseline="0" dirty="0"/>
            <a:t> interface brief / access(config)#sho </a:t>
          </a:r>
          <a:r>
            <a:rPr lang="en-US" sz="3000" kern="1200" baseline="0" dirty="0" err="1"/>
            <a:t>ip</a:t>
          </a:r>
          <a:r>
            <a:rPr lang="en-US" sz="3000" kern="1200" baseline="0" dirty="0"/>
            <a:t> int brie</a:t>
          </a:r>
          <a:endParaRPr lang="en-US" sz="3000" kern="1200" dirty="0"/>
        </a:p>
      </dsp:txBody>
      <dsp:txXfrm rot="-5400000">
        <a:off x="3926354" y="1569694"/>
        <a:ext cx="6928720" cy="951326"/>
      </dsp:txXfrm>
    </dsp:sp>
    <dsp:sp modelId="{0229392C-FE2C-4759-BC16-AE73941030D8}">
      <dsp:nvSpPr>
        <dsp:cNvPr id="0" name=""/>
        <dsp:cNvSpPr/>
      </dsp:nvSpPr>
      <dsp:spPr>
        <a:xfrm>
          <a:off x="0" y="1386448"/>
          <a:ext cx="3926354" cy="1317817"/>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a:t>Check interface types/connected interfaces</a:t>
          </a:r>
        </a:p>
      </dsp:txBody>
      <dsp:txXfrm>
        <a:off x="64331" y="1450779"/>
        <a:ext cx="3797692" cy="1189155"/>
      </dsp:txXfrm>
    </dsp:sp>
    <dsp:sp modelId="{B837AC1E-5CA8-49E8-AE4F-A77A9BAFAC54}">
      <dsp:nvSpPr>
        <dsp:cNvPr id="0" name=""/>
        <dsp:cNvSpPr/>
      </dsp:nvSpPr>
      <dsp:spPr>
        <a:xfrm rot="5400000">
          <a:off x="6889319" y="-61026"/>
          <a:ext cx="1054254" cy="6980184"/>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baseline="0" dirty="0" err="1"/>
            <a:t>access#show</a:t>
          </a:r>
          <a:r>
            <a:rPr lang="en-US" sz="3000" kern="1200" baseline="0" dirty="0"/>
            <a:t> running configuration / </a:t>
          </a:r>
          <a:r>
            <a:rPr lang="en-US" sz="3000" kern="1200" baseline="0" dirty="0" err="1"/>
            <a:t>accesss</a:t>
          </a:r>
          <a:r>
            <a:rPr lang="en-US" sz="3000" kern="1200" baseline="0" dirty="0"/>
            <a:t> (config)# do </a:t>
          </a:r>
          <a:r>
            <a:rPr lang="en-US" sz="3000" kern="1200" baseline="0" dirty="0" err="1"/>
            <a:t>sho</a:t>
          </a:r>
          <a:r>
            <a:rPr lang="en-US" sz="3000" kern="1200" baseline="0" dirty="0"/>
            <a:t> run </a:t>
          </a:r>
          <a:endParaRPr lang="en-US" sz="3000" kern="1200" dirty="0"/>
        </a:p>
      </dsp:txBody>
      <dsp:txXfrm rot="-5400000">
        <a:off x="3926354" y="2953403"/>
        <a:ext cx="6928720" cy="951326"/>
      </dsp:txXfrm>
    </dsp:sp>
    <dsp:sp modelId="{AAED3706-8C5B-4B9B-B7DA-14FD3C606A70}">
      <dsp:nvSpPr>
        <dsp:cNvPr id="0" name=""/>
        <dsp:cNvSpPr/>
      </dsp:nvSpPr>
      <dsp:spPr>
        <a:xfrm>
          <a:off x="0" y="2770156"/>
          <a:ext cx="3926354" cy="1317817"/>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dirty="0"/>
            <a:t>Check configurations</a:t>
          </a:r>
        </a:p>
      </dsp:txBody>
      <dsp:txXfrm>
        <a:off x="64331" y="2834487"/>
        <a:ext cx="3797692" cy="1189155"/>
      </dsp:txXfrm>
    </dsp:sp>
    <dsp:sp modelId="{E243E77A-C257-42C9-8564-909F48206580}">
      <dsp:nvSpPr>
        <dsp:cNvPr id="0" name=""/>
        <dsp:cNvSpPr/>
      </dsp:nvSpPr>
      <dsp:spPr>
        <a:xfrm rot="5400000">
          <a:off x="6889319" y="1322681"/>
          <a:ext cx="105425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US" sz="3000" kern="1200" baseline="0" dirty="0" err="1"/>
            <a:t>access#sho</a:t>
          </a:r>
          <a:r>
            <a:rPr lang="en-US" sz="3000" kern="1200" baseline="0" dirty="0"/>
            <a:t> </a:t>
          </a:r>
          <a:r>
            <a:rPr lang="en-US" sz="3000" kern="1200" baseline="0" dirty="0" err="1"/>
            <a:t>ip</a:t>
          </a:r>
          <a:r>
            <a:rPr lang="en-US" sz="3000" kern="1200" baseline="0" dirty="0"/>
            <a:t> route/ access(config)#do </a:t>
          </a:r>
          <a:r>
            <a:rPr lang="en-US" sz="3000" kern="1200" baseline="0" dirty="0" err="1"/>
            <a:t>sho</a:t>
          </a:r>
          <a:r>
            <a:rPr lang="en-US" sz="3000" kern="1200" baseline="0" dirty="0"/>
            <a:t> </a:t>
          </a:r>
          <a:r>
            <a:rPr lang="en-US" sz="3000" kern="1200" baseline="0" dirty="0" err="1"/>
            <a:t>ip</a:t>
          </a:r>
          <a:r>
            <a:rPr lang="en-US" sz="3000" kern="1200" baseline="0" dirty="0"/>
            <a:t> route</a:t>
          </a:r>
          <a:endParaRPr lang="en-US" sz="3000" kern="1200" dirty="0"/>
        </a:p>
      </dsp:txBody>
      <dsp:txXfrm rot="-5400000">
        <a:off x="3926354" y="4337110"/>
        <a:ext cx="6928720" cy="951326"/>
      </dsp:txXfrm>
    </dsp:sp>
    <dsp:sp modelId="{6D205FB9-2314-493D-80AF-9D317F434B96}">
      <dsp:nvSpPr>
        <dsp:cNvPr id="0" name=""/>
        <dsp:cNvSpPr/>
      </dsp:nvSpPr>
      <dsp:spPr>
        <a:xfrm>
          <a:off x="0" y="4153865"/>
          <a:ext cx="3926354" cy="1317817"/>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49530" rIns="99060" bIns="49530" numCol="1" spcCol="1270" anchor="ctr" anchorCtr="0">
          <a:noAutofit/>
        </a:bodyPr>
        <a:lstStyle/>
        <a:p>
          <a:pPr lvl="0" algn="ctr" defTabSz="1155700">
            <a:lnSpc>
              <a:spcPct val="90000"/>
            </a:lnSpc>
            <a:spcBef>
              <a:spcPct val="0"/>
            </a:spcBef>
            <a:spcAft>
              <a:spcPct val="35000"/>
            </a:spcAft>
          </a:pPr>
          <a:r>
            <a:rPr lang="en-US" sz="2600" kern="1200" baseline="0" dirty="0"/>
            <a:t>Check routing table</a:t>
          </a:r>
          <a:endParaRPr lang="en-US" sz="2600" kern="1200" dirty="0"/>
        </a:p>
      </dsp:txBody>
      <dsp:txXfrm>
        <a:off x="64331" y="4218196"/>
        <a:ext cx="3797692" cy="11891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575602" y="-2659508"/>
          <a:ext cx="1108556" cy="6710476"/>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access(config)#ip routing </a:t>
          </a:r>
          <a:endParaRPr lang="en-US" sz="2400" kern="1200" dirty="0"/>
        </a:p>
      </dsp:txBody>
      <dsp:txXfrm rot="-5400000">
        <a:off x="3774643" y="195566"/>
        <a:ext cx="6656361" cy="1000326"/>
      </dsp:txXfrm>
    </dsp:sp>
    <dsp:sp modelId="{1F6A0CA8-5606-49F5-9FCE-85C832AB6697}">
      <dsp:nvSpPr>
        <dsp:cNvPr id="0" name=""/>
        <dsp:cNvSpPr/>
      </dsp:nvSpPr>
      <dsp:spPr>
        <a:xfrm>
          <a:off x="0" y="2881"/>
          <a:ext cx="3774642" cy="138569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US" sz="3900" kern="1200" dirty="0"/>
            <a:t>Change from L2-L3 switch:</a:t>
          </a:r>
        </a:p>
      </dsp:txBody>
      <dsp:txXfrm>
        <a:off x="67644" y="70525"/>
        <a:ext cx="3639354" cy="1250408"/>
      </dsp:txXfrm>
    </dsp:sp>
    <dsp:sp modelId="{FFB6538F-49AA-434F-8951-1D6D3639D187}">
      <dsp:nvSpPr>
        <dsp:cNvPr id="0" name=""/>
        <dsp:cNvSpPr/>
      </dsp:nvSpPr>
      <dsp:spPr>
        <a:xfrm rot="5400000">
          <a:off x="6575602" y="-1204528"/>
          <a:ext cx="1108556" cy="6710476"/>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access(config)# router </a:t>
          </a:r>
          <a:r>
            <a:rPr lang="en-US" sz="2000" kern="1200" baseline="0" dirty="0" err="1"/>
            <a:t>eigrp</a:t>
          </a:r>
          <a:r>
            <a:rPr lang="en-US" sz="2000" kern="1200" baseline="0" dirty="0"/>
            <a:t> 10</a:t>
          </a:r>
          <a:endParaRPr lang="en-US" sz="2000" kern="1200" dirty="0"/>
        </a:p>
        <a:p>
          <a:pPr marL="228600" lvl="1" indent="-228600" algn="l" defTabSz="889000">
            <a:lnSpc>
              <a:spcPct val="90000"/>
            </a:lnSpc>
            <a:spcBef>
              <a:spcPct val="0"/>
            </a:spcBef>
            <a:spcAft>
              <a:spcPct val="15000"/>
            </a:spcAft>
            <a:buChar char="••"/>
          </a:pPr>
          <a:r>
            <a:rPr lang="en-US" sz="2000" kern="1200" baseline="0" dirty="0"/>
            <a:t>access(config-router)# network 10.20.30.0 0.0.0.3</a:t>
          </a:r>
          <a:endParaRPr lang="en-US" sz="2000" kern="1200" dirty="0"/>
        </a:p>
        <a:p>
          <a:pPr marL="228600" lvl="1" indent="-228600" algn="l" defTabSz="889000">
            <a:lnSpc>
              <a:spcPct val="90000"/>
            </a:lnSpc>
            <a:spcBef>
              <a:spcPct val="0"/>
            </a:spcBef>
            <a:spcAft>
              <a:spcPct val="15000"/>
            </a:spcAft>
            <a:buChar char="••"/>
          </a:pPr>
          <a:r>
            <a:rPr lang="en-US" sz="2000" kern="1200" baseline="0" dirty="0"/>
            <a:t>access(config-router)# no auto summary </a:t>
          </a:r>
          <a:endParaRPr lang="en-US" sz="2000" kern="1200" dirty="0"/>
        </a:p>
      </dsp:txBody>
      <dsp:txXfrm rot="-5400000">
        <a:off x="3774643" y="1650546"/>
        <a:ext cx="6656361" cy="1000326"/>
      </dsp:txXfrm>
    </dsp:sp>
    <dsp:sp modelId="{0229392C-FE2C-4759-BC16-AE73941030D8}">
      <dsp:nvSpPr>
        <dsp:cNvPr id="0" name=""/>
        <dsp:cNvSpPr/>
      </dsp:nvSpPr>
      <dsp:spPr>
        <a:xfrm>
          <a:off x="0" y="1457861"/>
          <a:ext cx="3774642" cy="1385696"/>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US" sz="3900" kern="1200" dirty="0"/>
            <a:t>Configure </a:t>
          </a:r>
          <a:r>
            <a:rPr lang="en-US" sz="3900" kern="1200" dirty="0" err="1"/>
            <a:t>eigrp</a:t>
          </a:r>
          <a:endParaRPr lang="en-US" sz="3900" kern="1200" dirty="0"/>
        </a:p>
      </dsp:txBody>
      <dsp:txXfrm>
        <a:off x="67644" y="1525505"/>
        <a:ext cx="3639354" cy="1250408"/>
      </dsp:txXfrm>
    </dsp:sp>
    <dsp:sp modelId="{B837AC1E-5CA8-49E8-AE4F-A77A9BAFAC54}">
      <dsp:nvSpPr>
        <dsp:cNvPr id="0" name=""/>
        <dsp:cNvSpPr/>
      </dsp:nvSpPr>
      <dsp:spPr>
        <a:xfrm rot="5400000">
          <a:off x="6575602" y="250452"/>
          <a:ext cx="1108556" cy="6710476"/>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access(config)#ip route 10.10.10.0 255.255.255.248 10.20.30.2 </a:t>
          </a:r>
          <a:endParaRPr lang="en-US" sz="1800" kern="1200" dirty="0"/>
        </a:p>
        <a:p>
          <a:pPr marL="171450" lvl="1" indent="-171450" algn="l" defTabSz="800100">
            <a:lnSpc>
              <a:spcPct val="90000"/>
            </a:lnSpc>
            <a:spcBef>
              <a:spcPct val="0"/>
            </a:spcBef>
            <a:spcAft>
              <a:spcPct val="15000"/>
            </a:spcAft>
            <a:buChar char="••"/>
          </a:pPr>
          <a:r>
            <a:rPr lang="en-US" sz="1800" kern="1200" dirty="0"/>
            <a:t>(network you want to reach) (network subnet)(your next hop)</a:t>
          </a:r>
        </a:p>
      </dsp:txBody>
      <dsp:txXfrm rot="-5400000">
        <a:off x="3774643" y="3105527"/>
        <a:ext cx="6656361" cy="1000326"/>
      </dsp:txXfrm>
    </dsp:sp>
    <dsp:sp modelId="{AAED3706-8C5B-4B9B-B7DA-14FD3C606A70}">
      <dsp:nvSpPr>
        <dsp:cNvPr id="0" name=""/>
        <dsp:cNvSpPr/>
      </dsp:nvSpPr>
      <dsp:spPr>
        <a:xfrm>
          <a:off x="0" y="2912842"/>
          <a:ext cx="3774642" cy="1385696"/>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US" sz="3900" kern="1200" dirty="0"/>
            <a:t>Configure IP Route</a:t>
          </a:r>
        </a:p>
      </dsp:txBody>
      <dsp:txXfrm>
        <a:off x="67644" y="2980486"/>
        <a:ext cx="3639354" cy="1250408"/>
      </dsp:txXfrm>
    </dsp:sp>
    <dsp:sp modelId="{E243E77A-C257-42C9-8564-909F48206580}">
      <dsp:nvSpPr>
        <dsp:cNvPr id="0" name=""/>
        <dsp:cNvSpPr/>
      </dsp:nvSpPr>
      <dsp:spPr>
        <a:xfrm rot="5400000">
          <a:off x="6575602" y="1705433"/>
          <a:ext cx="1108556" cy="6710476"/>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access(config)# router rip</a:t>
          </a:r>
          <a:endParaRPr lang="en-US" sz="1800" kern="1200" dirty="0"/>
        </a:p>
        <a:p>
          <a:pPr marL="171450" lvl="1" indent="-171450" algn="l" defTabSz="800100">
            <a:lnSpc>
              <a:spcPct val="90000"/>
            </a:lnSpc>
            <a:spcBef>
              <a:spcPct val="0"/>
            </a:spcBef>
            <a:spcAft>
              <a:spcPct val="15000"/>
            </a:spcAft>
            <a:buChar char="••"/>
          </a:pPr>
          <a:r>
            <a:rPr lang="en-US" sz="1800" kern="1200" baseline="0" dirty="0"/>
            <a:t>access(config-router)# network 10.0.0.0</a:t>
          </a:r>
          <a:endParaRPr lang="en-US" sz="1800" kern="1200" dirty="0"/>
        </a:p>
        <a:p>
          <a:pPr marL="171450" lvl="1" indent="-171450" algn="l" defTabSz="800100">
            <a:lnSpc>
              <a:spcPct val="90000"/>
            </a:lnSpc>
            <a:spcBef>
              <a:spcPct val="0"/>
            </a:spcBef>
            <a:spcAft>
              <a:spcPct val="15000"/>
            </a:spcAft>
            <a:buChar char="••"/>
          </a:pPr>
          <a:r>
            <a:rPr lang="en-US" sz="1800" kern="1200" baseline="0" dirty="0"/>
            <a:t>access(config-router)# version 2</a:t>
          </a:r>
          <a:endParaRPr lang="en-US" sz="1800" kern="1200" dirty="0"/>
        </a:p>
        <a:p>
          <a:pPr marL="171450" lvl="1" indent="-171450" algn="l" defTabSz="800100">
            <a:lnSpc>
              <a:spcPct val="90000"/>
            </a:lnSpc>
            <a:spcBef>
              <a:spcPct val="0"/>
            </a:spcBef>
            <a:spcAft>
              <a:spcPct val="15000"/>
            </a:spcAft>
            <a:buChar char="••"/>
          </a:pPr>
          <a:r>
            <a:rPr lang="en-US" sz="1800" kern="1200" baseline="0" dirty="0"/>
            <a:t>access(config-router)# no auto-summary</a:t>
          </a:r>
          <a:endParaRPr lang="en-US" sz="1800" kern="1200" dirty="0"/>
        </a:p>
      </dsp:txBody>
      <dsp:txXfrm rot="-5400000">
        <a:off x="3774643" y="4560508"/>
        <a:ext cx="6656361" cy="1000326"/>
      </dsp:txXfrm>
    </dsp:sp>
    <dsp:sp modelId="{6D205FB9-2314-493D-80AF-9D317F434B96}">
      <dsp:nvSpPr>
        <dsp:cNvPr id="0" name=""/>
        <dsp:cNvSpPr/>
      </dsp:nvSpPr>
      <dsp:spPr>
        <a:xfrm>
          <a:off x="0" y="4367823"/>
          <a:ext cx="3774642" cy="1385696"/>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74295" rIns="148590" bIns="74295" numCol="1" spcCol="1270" anchor="ctr" anchorCtr="0">
          <a:noAutofit/>
        </a:bodyPr>
        <a:lstStyle/>
        <a:p>
          <a:pPr lvl="0" algn="ctr" defTabSz="1733550">
            <a:lnSpc>
              <a:spcPct val="90000"/>
            </a:lnSpc>
            <a:spcBef>
              <a:spcPct val="0"/>
            </a:spcBef>
            <a:spcAft>
              <a:spcPct val="35000"/>
            </a:spcAft>
          </a:pPr>
          <a:r>
            <a:rPr lang="en-US" sz="3900" kern="1200" baseline="0" dirty="0"/>
            <a:t>Configure Router Rip</a:t>
          </a:r>
          <a:endParaRPr lang="en-US" sz="3900" kern="1200" dirty="0"/>
        </a:p>
      </dsp:txBody>
      <dsp:txXfrm>
        <a:off x="67644" y="4435467"/>
        <a:ext cx="3639354" cy="12504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247567" y="-2367627"/>
          <a:ext cx="1468693" cy="6571212"/>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baseline="0" dirty="0" err="1"/>
            <a:t>Access#ping</a:t>
          </a:r>
          <a:r>
            <a:rPr lang="en-US" sz="2900" kern="1200" baseline="0" dirty="0"/>
            <a:t> 10.20.30.1 / access(config)#do ping 10.20.30.1 </a:t>
          </a:r>
          <a:endParaRPr lang="en-US" sz="2900" kern="1200" dirty="0"/>
        </a:p>
      </dsp:txBody>
      <dsp:txXfrm rot="-5400000">
        <a:off x="3696308" y="255328"/>
        <a:ext cx="6499516" cy="1325301"/>
      </dsp:txXfrm>
    </dsp:sp>
    <dsp:sp modelId="{1F6A0CA8-5606-49F5-9FCE-85C832AB6697}">
      <dsp:nvSpPr>
        <dsp:cNvPr id="0" name=""/>
        <dsp:cNvSpPr/>
      </dsp:nvSpPr>
      <dsp:spPr>
        <a:xfrm>
          <a:off x="0" y="45"/>
          <a:ext cx="3696307" cy="183586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a:t>How to ping</a:t>
          </a:r>
        </a:p>
      </dsp:txBody>
      <dsp:txXfrm>
        <a:off x="89620" y="89665"/>
        <a:ext cx="3517067" cy="1656626"/>
      </dsp:txXfrm>
    </dsp:sp>
    <dsp:sp modelId="{FFB6538F-49AA-434F-8951-1D6D3639D187}">
      <dsp:nvSpPr>
        <dsp:cNvPr id="0" name=""/>
        <dsp:cNvSpPr/>
      </dsp:nvSpPr>
      <dsp:spPr>
        <a:xfrm rot="5400000">
          <a:off x="6247567" y="-439967"/>
          <a:ext cx="1468693" cy="6571212"/>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baseline="0" dirty="0" err="1"/>
            <a:t>Access#traceroute</a:t>
          </a:r>
          <a:r>
            <a:rPr lang="en-US" sz="2900" kern="1200" baseline="0" dirty="0"/>
            <a:t> 10.20.30.1 / access(config)#do traceroute 10.20.30.1 </a:t>
          </a:r>
          <a:endParaRPr lang="en-US" sz="2900" kern="1200" dirty="0"/>
        </a:p>
      </dsp:txBody>
      <dsp:txXfrm rot="-5400000">
        <a:off x="3696308" y="2182988"/>
        <a:ext cx="6499516" cy="1325301"/>
      </dsp:txXfrm>
    </dsp:sp>
    <dsp:sp modelId="{0229392C-FE2C-4759-BC16-AE73941030D8}">
      <dsp:nvSpPr>
        <dsp:cNvPr id="0" name=""/>
        <dsp:cNvSpPr/>
      </dsp:nvSpPr>
      <dsp:spPr>
        <a:xfrm>
          <a:off x="0" y="1927705"/>
          <a:ext cx="3696307" cy="1835866"/>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a:t>How to trace route</a:t>
          </a:r>
        </a:p>
      </dsp:txBody>
      <dsp:txXfrm>
        <a:off x="89620" y="2017325"/>
        <a:ext cx="3517067" cy="16566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916518" y="-2835959"/>
          <a:ext cx="1067723" cy="7012122"/>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router&gt;</a:t>
          </a:r>
          <a:r>
            <a:rPr lang="en-US" sz="1800" kern="1200" dirty="0" err="1"/>
            <a:t>en</a:t>
          </a:r>
          <a:endParaRPr lang="en-US" sz="1800" kern="1200" dirty="0"/>
        </a:p>
        <a:p>
          <a:pPr marL="171450" lvl="1" indent="-171450" algn="l" defTabSz="800100">
            <a:lnSpc>
              <a:spcPct val="90000"/>
            </a:lnSpc>
            <a:spcBef>
              <a:spcPct val="0"/>
            </a:spcBef>
            <a:spcAft>
              <a:spcPct val="15000"/>
            </a:spcAft>
            <a:buChar char="••"/>
          </a:pPr>
          <a:r>
            <a:rPr lang="en-US" sz="1800" kern="1200" dirty="0"/>
            <a:t>router# conf t</a:t>
          </a:r>
        </a:p>
        <a:p>
          <a:pPr marL="171450" lvl="1" indent="-171450" algn="l" defTabSz="800100">
            <a:lnSpc>
              <a:spcPct val="90000"/>
            </a:lnSpc>
            <a:spcBef>
              <a:spcPct val="0"/>
            </a:spcBef>
            <a:spcAft>
              <a:spcPct val="15000"/>
            </a:spcAft>
            <a:buChar char="••"/>
          </a:pPr>
          <a:r>
            <a:rPr lang="en-US" sz="1800" kern="1200" dirty="0"/>
            <a:t>router</a:t>
          </a:r>
          <a:r>
            <a:rPr lang="en-US" sz="1800" kern="1200" baseline="0" dirty="0"/>
            <a:t>(config)#hostname </a:t>
          </a:r>
          <a:r>
            <a:rPr lang="en-US" sz="1800" kern="1200" baseline="0" dirty="0" err="1"/>
            <a:t>black_core</a:t>
          </a:r>
          <a:endParaRPr lang="en-US" sz="1800" kern="1200" dirty="0"/>
        </a:p>
        <a:p>
          <a:pPr marL="171450" lvl="1" indent="-171450" algn="l" defTabSz="800100">
            <a:lnSpc>
              <a:spcPct val="90000"/>
            </a:lnSpc>
            <a:spcBef>
              <a:spcPct val="0"/>
            </a:spcBef>
            <a:spcAft>
              <a:spcPct val="15000"/>
            </a:spcAft>
            <a:buChar char="••"/>
          </a:pPr>
          <a:r>
            <a:rPr lang="en-US" sz="1800" kern="1200" baseline="0" dirty="0" err="1"/>
            <a:t>black_core</a:t>
          </a:r>
          <a:r>
            <a:rPr lang="en-US" sz="1800" kern="1200" baseline="0" dirty="0"/>
            <a:t>(</a:t>
          </a:r>
          <a:r>
            <a:rPr lang="en-US" sz="1800" kern="1200" baseline="0" dirty="0" err="1"/>
            <a:t>config</a:t>
          </a:r>
          <a:r>
            <a:rPr lang="en-US" sz="1800" kern="1200" baseline="0" dirty="0"/>
            <a:t>)#</a:t>
          </a:r>
          <a:endParaRPr lang="en-US" sz="1800" kern="1200" dirty="0"/>
        </a:p>
      </dsp:txBody>
      <dsp:txXfrm rot="-5400000">
        <a:off x="3944319" y="188362"/>
        <a:ext cx="6960000" cy="963479"/>
      </dsp:txXfrm>
    </dsp:sp>
    <dsp:sp modelId="{1F6A0CA8-5606-49F5-9FCE-85C832AB6697}">
      <dsp:nvSpPr>
        <dsp:cNvPr id="0" name=""/>
        <dsp:cNvSpPr/>
      </dsp:nvSpPr>
      <dsp:spPr>
        <a:xfrm>
          <a:off x="0" y="2774"/>
          <a:ext cx="3944318" cy="1334654"/>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Change hostname</a:t>
          </a:r>
          <a:endParaRPr lang="en-US" sz="3500" kern="1200"/>
        </a:p>
      </dsp:txBody>
      <dsp:txXfrm>
        <a:off x="65152" y="67926"/>
        <a:ext cx="3814014" cy="1204350"/>
      </dsp:txXfrm>
    </dsp:sp>
    <dsp:sp modelId="{FFB6538F-49AA-434F-8951-1D6D3639D187}">
      <dsp:nvSpPr>
        <dsp:cNvPr id="0" name=""/>
        <dsp:cNvSpPr/>
      </dsp:nvSpPr>
      <dsp:spPr>
        <a:xfrm rot="5400000">
          <a:off x="6916518" y="-1434572"/>
          <a:ext cx="1067723" cy="7012122"/>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err="1"/>
            <a:t>black_core#clock</a:t>
          </a:r>
          <a:r>
            <a:rPr lang="en-US" sz="1800" kern="1200" baseline="0" dirty="0"/>
            <a:t> set 3:03:14 October 09 2022</a:t>
          </a:r>
          <a:endParaRPr lang="en-US" sz="1800" kern="1200" dirty="0"/>
        </a:p>
      </dsp:txBody>
      <dsp:txXfrm rot="-5400000">
        <a:off x="3944319" y="1589749"/>
        <a:ext cx="6960000" cy="963479"/>
      </dsp:txXfrm>
    </dsp:sp>
    <dsp:sp modelId="{0229392C-FE2C-4759-BC16-AE73941030D8}">
      <dsp:nvSpPr>
        <dsp:cNvPr id="0" name=""/>
        <dsp:cNvSpPr/>
      </dsp:nvSpPr>
      <dsp:spPr>
        <a:xfrm>
          <a:off x="0" y="1404161"/>
          <a:ext cx="3944318" cy="1334654"/>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Set clock time </a:t>
          </a:r>
          <a:endParaRPr lang="en-US" sz="3500" kern="1200"/>
        </a:p>
      </dsp:txBody>
      <dsp:txXfrm>
        <a:off x="65152" y="1469313"/>
        <a:ext cx="3814014" cy="1204350"/>
      </dsp:txXfrm>
    </dsp:sp>
    <dsp:sp modelId="{B837AC1E-5CA8-49E8-AE4F-A77A9BAFAC54}">
      <dsp:nvSpPr>
        <dsp:cNvPr id="0" name=""/>
        <dsp:cNvSpPr/>
      </dsp:nvSpPr>
      <dsp:spPr>
        <a:xfrm rot="5400000">
          <a:off x="6916518" y="-33185"/>
          <a:ext cx="1067723" cy="7012122"/>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black_core(config)#username jesus.ortiz priv 15 algorythimic-type scrypt secret (password)</a:t>
          </a:r>
          <a:endParaRPr lang="en-US" sz="1800" kern="1200"/>
        </a:p>
        <a:p>
          <a:pPr marL="171450" lvl="1" indent="-171450" algn="l" defTabSz="800100">
            <a:lnSpc>
              <a:spcPct val="90000"/>
            </a:lnSpc>
            <a:spcBef>
              <a:spcPct val="0"/>
            </a:spcBef>
            <a:spcAft>
              <a:spcPct val="15000"/>
            </a:spcAft>
            <a:buChar char="••"/>
          </a:pPr>
          <a:r>
            <a:rPr lang="en-US" sz="1800" kern="1200" baseline="0"/>
            <a:t>black_core(config)#line con 0</a:t>
          </a:r>
          <a:endParaRPr lang="en-US" sz="1800" kern="1200"/>
        </a:p>
        <a:p>
          <a:pPr marL="171450" lvl="1" indent="-171450" algn="l" defTabSz="800100">
            <a:lnSpc>
              <a:spcPct val="90000"/>
            </a:lnSpc>
            <a:spcBef>
              <a:spcPct val="0"/>
            </a:spcBef>
            <a:spcAft>
              <a:spcPct val="15000"/>
            </a:spcAft>
            <a:buChar char="••"/>
          </a:pPr>
          <a:r>
            <a:rPr lang="en-US" sz="1800" kern="1200" baseline="0"/>
            <a:t>black_core(config-line)#login local</a:t>
          </a:r>
          <a:endParaRPr lang="en-US" sz="1800" kern="1200"/>
        </a:p>
      </dsp:txBody>
      <dsp:txXfrm rot="-5400000">
        <a:off x="3944319" y="2991136"/>
        <a:ext cx="6960000" cy="963479"/>
      </dsp:txXfrm>
    </dsp:sp>
    <dsp:sp modelId="{AAED3706-8C5B-4B9B-B7DA-14FD3C606A70}">
      <dsp:nvSpPr>
        <dsp:cNvPr id="0" name=""/>
        <dsp:cNvSpPr/>
      </dsp:nvSpPr>
      <dsp:spPr>
        <a:xfrm>
          <a:off x="0" y="2805548"/>
          <a:ext cx="3944318" cy="1334654"/>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Set username and password</a:t>
          </a:r>
          <a:endParaRPr lang="en-US" sz="3500" kern="1200"/>
        </a:p>
      </dsp:txBody>
      <dsp:txXfrm>
        <a:off x="65152" y="2870700"/>
        <a:ext cx="3814014" cy="1204350"/>
      </dsp:txXfrm>
    </dsp:sp>
    <dsp:sp modelId="{E243E77A-C257-42C9-8564-909F48206580}">
      <dsp:nvSpPr>
        <dsp:cNvPr id="0" name=""/>
        <dsp:cNvSpPr/>
      </dsp:nvSpPr>
      <dsp:spPr>
        <a:xfrm rot="5400000">
          <a:off x="6916518" y="1368201"/>
          <a:ext cx="1067723" cy="7012122"/>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black_core(config)#line con 0</a:t>
          </a:r>
          <a:endParaRPr lang="en-US" sz="1800" kern="1200"/>
        </a:p>
        <a:p>
          <a:pPr marL="171450" lvl="1" indent="-171450" algn="l" defTabSz="800100">
            <a:lnSpc>
              <a:spcPct val="90000"/>
            </a:lnSpc>
            <a:spcBef>
              <a:spcPct val="0"/>
            </a:spcBef>
            <a:spcAft>
              <a:spcPct val="15000"/>
            </a:spcAft>
            <a:buChar char="••"/>
          </a:pPr>
          <a:r>
            <a:rPr lang="en-US" sz="1800" kern="1200" baseline="0"/>
            <a:t>black_core(config-line)# logging synchronous</a:t>
          </a:r>
          <a:endParaRPr lang="en-US" sz="1800" kern="1200"/>
        </a:p>
      </dsp:txBody>
      <dsp:txXfrm rot="-5400000">
        <a:off x="3944319" y="4392522"/>
        <a:ext cx="6960000" cy="963479"/>
      </dsp:txXfrm>
    </dsp:sp>
    <dsp:sp modelId="{6D205FB9-2314-493D-80AF-9D317F434B96}">
      <dsp:nvSpPr>
        <dsp:cNvPr id="0" name=""/>
        <dsp:cNvSpPr/>
      </dsp:nvSpPr>
      <dsp:spPr>
        <a:xfrm>
          <a:off x="0" y="4206935"/>
          <a:ext cx="3944318" cy="1334654"/>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baseline="0"/>
            <a:t>Prevent message interruptions</a:t>
          </a:r>
          <a:endParaRPr lang="en-US" sz="3500" kern="1200"/>
        </a:p>
      </dsp:txBody>
      <dsp:txXfrm>
        <a:off x="65152" y="4272087"/>
        <a:ext cx="3814014" cy="12043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889319" y="-2828443"/>
          <a:ext cx="1054254" cy="6980184"/>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black_core#write</a:t>
          </a:r>
          <a:r>
            <a:rPr lang="en-US" sz="1900" kern="1200" baseline="0" dirty="0"/>
            <a:t> memory / access(config)# do </a:t>
          </a:r>
          <a:r>
            <a:rPr lang="en-US" sz="1900" kern="1200" baseline="0" dirty="0" err="1"/>
            <a:t>wr</a:t>
          </a:r>
          <a:r>
            <a:rPr lang="en-US" sz="1900" kern="1200" baseline="0" dirty="0"/>
            <a:t> mem</a:t>
          </a:r>
          <a:endParaRPr lang="en-US" sz="1900" kern="1200" dirty="0"/>
        </a:p>
        <a:p>
          <a:pPr marL="171450" lvl="1" indent="-171450" algn="l" defTabSz="844550">
            <a:lnSpc>
              <a:spcPct val="90000"/>
            </a:lnSpc>
            <a:spcBef>
              <a:spcPct val="0"/>
            </a:spcBef>
            <a:spcAft>
              <a:spcPct val="15000"/>
            </a:spcAft>
            <a:buChar char="••"/>
          </a:pPr>
          <a:r>
            <a:rPr lang="en-US" sz="1900" kern="1200" baseline="0" dirty="0" err="1"/>
            <a:t>black_core#copy</a:t>
          </a:r>
          <a:r>
            <a:rPr lang="en-US" sz="1900" kern="1200" baseline="0" dirty="0"/>
            <a:t> start run / access (config)# do copy start run</a:t>
          </a:r>
        </a:p>
      </dsp:txBody>
      <dsp:txXfrm rot="-5400000">
        <a:off x="3926354" y="185986"/>
        <a:ext cx="6928720" cy="951326"/>
      </dsp:txXfrm>
    </dsp:sp>
    <dsp:sp modelId="{1F6A0CA8-5606-49F5-9FCE-85C832AB6697}">
      <dsp:nvSpPr>
        <dsp:cNvPr id="0" name=""/>
        <dsp:cNvSpPr/>
      </dsp:nvSpPr>
      <dsp:spPr>
        <a:xfrm>
          <a:off x="0" y="2739"/>
          <a:ext cx="3926354" cy="1317817"/>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Save configurations</a:t>
          </a:r>
        </a:p>
      </dsp:txBody>
      <dsp:txXfrm>
        <a:off x="64331" y="67070"/>
        <a:ext cx="3797692" cy="1189155"/>
      </dsp:txXfrm>
    </dsp:sp>
    <dsp:sp modelId="{FFB6538F-49AA-434F-8951-1D6D3639D187}">
      <dsp:nvSpPr>
        <dsp:cNvPr id="0" name=""/>
        <dsp:cNvSpPr/>
      </dsp:nvSpPr>
      <dsp:spPr>
        <a:xfrm rot="5400000">
          <a:off x="6889319" y="-1444735"/>
          <a:ext cx="1054254" cy="6980184"/>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black_core#copy</a:t>
          </a:r>
          <a:r>
            <a:rPr lang="en-US" sz="1900" kern="1200" baseline="0" dirty="0"/>
            <a:t> run start/ </a:t>
          </a:r>
          <a:r>
            <a:rPr lang="en-US" sz="1900" kern="1200" baseline="0" dirty="0" err="1"/>
            <a:t>accesss</a:t>
          </a:r>
          <a:r>
            <a:rPr lang="en-US" sz="1900" kern="1200" baseline="0" dirty="0"/>
            <a:t> (config)# do copy ru</a:t>
          </a:r>
          <a:r>
            <a:rPr lang="en-US" sz="1900" kern="1200" dirty="0"/>
            <a:t>n </a:t>
          </a:r>
          <a:r>
            <a:rPr lang="en-US" sz="1900" kern="1200" baseline="0" dirty="0"/>
            <a:t>start</a:t>
          </a:r>
          <a:endParaRPr lang="en-US" sz="1900" kern="1200" dirty="0"/>
        </a:p>
      </dsp:txBody>
      <dsp:txXfrm rot="-5400000">
        <a:off x="3926354" y="1569694"/>
        <a:ext cx="6928720" cy="951326"/>
      </dsp:txXfrm>
    </dsp:sp>
    <dsp:sp modelId="{0229392C-FE2C-4759-BC16-AE73941030D8}">
      <dsp:nvSpPr>
        <dsp:cNvPr id="0" name=""/>
        <dsp:cNvSpPr/>
      </dsp:nvSpPr>
      <dsp:spPr>
        <a:xfrm>
          <a:off x="0" y="1386448"/>
          <a:ext cx="3926354" cy="1317817"/>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Re-upload saved configurations</a:t>
          </a:r>
        </a:p>
      </dsp:txBody>
      <dsp:txXfrm>
        <a:off x="64331" y="1450779"/>
        <a:ext cx="3797692" cy="1189155"/>
      </dsp:txXfrm>
    </dsp:sp>
    <dsp:sp modelId="{B837AC1E-5CA8-49E8-AE4F-A77A9BAFAC54}">
      <dsp:nvSpPr>
        <dsp:cNvPr id="0" name=""/>
        <dsp:cNvSpPr/>
      </dsp:nvSpPr>
      <dsp:spPr>
        <a:xfrm rot="5400000">
          <a:off x="6889319" y="-61026"/>
          <a:ext cx="1054254" cy="6980184"/>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black_core#write</a:t>
          </a:r>
          <a:r>
            <a:rPr lang="en-US" sz="1900" kern="1200" baseline="0" dirty="0"/>
            <a:t> erase / </a:t>
          </a:r>
          <a:r>
            <a:rPr lang="en-US" sz="1900" kern="1200" baseline="0" dirty="0" err="1"/>
            <a:t>accesss</a:t>
          </a:r>
          <a:r>
            <a:rPr lang="en-US" sz="1900" kern="1200" baseline="0" dirty="0"/>
            <a:t> (config)# do </a:t>
          </a:r>
          <a:r>
            <a:rPr lang="en-US" sz="1900" kern="1200" baseline="0" dirty="0" err="1"/>
            <a:t>wr</a:t>
          </a:r>
          <a:r>
            <a:rPr lang="en-US" sz="1900" kern="1200" baseline="0" dirty="0"/>
            <a:t> era</a:t>
          </a:r>
          <a:endParaRPr lang="en-US" sz="1900" kern="1200" dirty="0"/>
        </a:p>
        <a:p>
          <a:pPr marL="171450" lvl="1" indent="-171450" algn="l" defTabSz="844550">
            <a:lnSpc>
              <a:spcPct val="90000"/>
            </a:lnSpc>
            <a:spcBef>
              <a:spcPct val="0"/>
            </a:spcBef>
            <a:spcAft>
              <a:spcPct val="15000"/>
            </a:spcAft>
            <a:buChar char="••"/>
          </a:pPr>
          <a:r>
            <a:rPr lang="en-US" sz="1900" kern="1200" baseline="0" dirty="0" err="1"/>
            <a:t>black_core</a:t>
          </a:r>
          <a:r>
            <a:rPr lang="en-US" sz="1900" kern="1200" dirty="0" err="1"/>
            <a:t>#reload</a:t>
          </a:r>
          <a:r>
            <a:rPr lang="en-US" sz="1900" kern="1200" dirty="0"/>
            <a:t> / </a:t>
          </a:r>
          <a:r>
            <a:rPr lang="en-US" sz="1900" kern="1200" baseline="0" dirty="0" err="1"/>
            <a:t>accesss</a:t>
          </a:r>
          <a:r>
            <a:rPr lang="en-US" sz="1900" kern="1200" baseline="0" dirty="0"/>
            <a:t> </a:t>
          </a:r>
          <a:r>
            <a:rPr lang="en-US" sz="1900" kern="1200" dirty="0"/>
            <a:t>(config)# do reload</a:t>
          </a:r>
        </a:p>
      </dsp:txBody>
      <dsp:txXfrm rot="-5400000">
        <a:off x="3926354" y="2953403"/>
        <a:ext cx="6928720" cy="951326"/>
      </dsp:txXfrm>
    </dsp:sp>
    <dsp:sp modelId="{AAED3706-8C5B-4B9B-B7DA-14FD3C606A70}">
      <dsp:nvSpPr>
        <dsp:cNvPr id="0" name=""/>
        <dsp:cNvSpPr/>
      </dsp:nvSpPr>
      <dsp:spPr>
        <a:xfrm>
          <a:off x="0" y="2770156"/>
          <a:ext cx="3926354" cy="1317817"/>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a:t>Erase configurations</a:t>
          </a:r>
        </a:p>
      </dsp:txBody>
      <dsp:txXfrm>
        <a:off x="64331" y="2834487"/>
        <a:ext cx="3797692" cy="1189155"/>
      </dsp:txXfrm>
    </dsp:sp>
    <dsp:sp modelId="{E243E77A-C257-42C9-8564-909F48206580}">
      <dsp:nvSpPr>
        <dsp:cNvPr id="0" name=""/>
        <dsp:cNvSpPr/>
      </dsp:nvSpPr>
      <dsp:spPr>
        <a:xfrm rot="5400000">
          <a:off x="6889319" y="1322681"/>
          <a:ext cx="1054254" cy="6980184"/>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err="1"/>
            <a:t>black_core</a:t>
          </a:r>
          <a:r>
            <a:rPr lang="en-US" sz="1900" kern="1200" baseline="0" dirty="0"/>
            <a:t>(config)#vlan 5</a:t>
          </a:r>
          <a:endParaRPr lang="en-US" sz="1900" kern="1200" dirty="0"/>
        </a:p>
        <a:p>
          <a:pPr marL="171450" lvl="1" indent="-171450" algn="l" defTabSz="844550">
            <a:lnSpc>
              <a:spcPct val="90000"/>
            </a:lnSpc>
            <a:spcBef>
              <a:spcPct val="0"/>
            </a:spcBef>
            <a:spcAft>
              <a:spcPct val="15000"/>
            </a:spcAft>
            <a:buChar char="••"/>
          </a:pPr>
          <a:r>
            <a:rPr lang="en-US" sz="1900" kern="1200" baseline="0" dirty="0" err="1"/>
            <a:t>black_core</a:t>
          </a:r>
          <a:r>
            <a:rPr lang="en-US" sz="1900" kern="1200" baseline="0" dirty="0"/>
            <a:t>(config-</a:t>
          </a:r>
          <a:r>
            <a:rPr lang="en-US" sz="1900" kern="1200" baseline="0" dirty="0" err="1"/>
            <a:t>vlan</a:t>
          </a:r>
          <a:r>
            <a:rPr lang="en-US" sz="1900" kern="1200" baseline="0" dirty="0"/>
            <a:t>)# name ***KG***</a:t>
          </a:r>
          <a:endParaRPr lang="en-US" sz="1900" kern="1200" dirty="0"/>
        </a:p>
        <a:p>
          <a:pPr marL="171450" lvl="1" indent="-171450" algn="l" defTabSz="844550">
            <a:lnSpc>
              <a:spcPct val="90000"/>
            </a:lnSpc>
            <a:spcBef>
              <a:spcPct val="0"/>
            </a:spcBef>
            <a:spcAft>
              <a:spcPct val="15000"/>
            </a:spcAft>
            <a:buChar char="••"/>
          </a:pPr>
          <a:r>
            <a:rPr lang="en-US" sz="1900" kern="1200" baseline="0" dirty="0" err="1"/>
            <a:t>black_core</a:t>
          </a:r>
          <a:r>
            <a:rPr lang="en-US" sz="1900" kern="1200" baseline="0" dirty="0"/>
            <a:t>(config-</a:t>
          </a:r>
          <a:r>
            <a:rPr lang="en-US" sz="1900" kern="1200" baseline="0" dirty="0" err="1"/>
            <a:t>vlan</a:t>
          </a:r>
          <a:r>
            <a:rPr lang="en-US" sz="1900" kern="1200" baseline="0" dirty="0"/>
            <a:t>)# exit</a:t>
          </a:r>
          <a:endParaRPr lang="en-US" sz="1900" kern="1200" dirty="0"/>
        </a:p>
      </dsp:txBody>
      <dsp:txXfrm rot="-5400000">
        <a:off x="3926354" y="4337110"/>
        <a:ext cx="6928720" cy="951326"/>
      </dsp:txXfrm>
    </dsp:sp>
    <dsp:sp modelId="{6D205FB9-2314-493D-80AF-9D317F434B96}">
      <dsp:nvSpPr>
        <dsp:cNvPr id="0" name=""/>
        <dsp:cNvSpPr/>
      </dsp:nvSpPr>
      <dsp:spPr>
        <a:xfrm>
          <a:off x="0" y="4153865"/>
          <a:ext cx="3926354" cy="1317817"/>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baseline="0" dirty="0"/>
            <a:t>Create </a:t>
          </a:r>
          <a:r>
            <a:rPr lang="en-US" sz="3600" kern="1200" baseline="0" dirty="0" err="1"/>
            <a:t>vlans</a:t>
          </a:r>
          <a:endParaRPr lang="en-US" sz="3600" kern="1200" dirty="0"/>
        </a:p>
      </dsp:txBody>
      <dsp:txXfrm>
        <a:off x="64331" y="4218196"/>
        <a:ext cx="3797692" cy="11891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7A1EC-29FD-4632-8113-B2E86DC610F9}">
      <dsp:nvSpPr>
        <dsp:cNvPr id="0" name=""/>
        <dsp:cNvSpPr/>
      </dsp:nvSpPr>
      <dsp:spPr>
        <a:xfrm rot="5400000">
          <a:off x="6575602" y="-2659508"/>
          <a:ext cx="1108556" cy="6710476"/>
        </a:xfrm>
        <a:prstGeom prst="round2SameRect">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171450" lvl="1" indent="-171450" algn="l" defTabSz="711200">
            <a:lnSpc>
              <a:spcPct val="90000"/>
            </a:lnSpc>
            <a:spcBef>
              <a:spcPct val="0"/>
            </a:spcBef>
            <a:spcAft>
              <a:spcPct val="15000"/>
            </a:spcAft>
            <a:buChar char="••"/>
          </a:pPr>
          <a:r>
            <a:rPr lang="en-US" sz="1600" kern="1200" baseline="0" dirty="0" err="1"/>
            <a:t>black_core</a:t>
          </a:r>
          <a:r>
            <a:rPr lang="en-US" sz="1600" kern="1200" baseline="0" dirty="0"/>
            <a:t>(config)#int </a:t>
          </a:r>
          <a:r>
            <a:rPr lang="en-US" sz="1600" kern="1200" baseline="0" dirty="0" err="1"/>
            <a:t>vlan</a:t>
          </a:r>
          <a:r>
            <a:rPr lang="en-US" sz="1600" kern="1200" baseline="0" dirty="0"/>
            <a:t> 5</a:t>
          </a:r>
          <a:endParaRPr lang="en-US" sz="1600" kern="1200" dirty="0"/>
        </a:p>
        <a:p>
          <a:pPr marL="171450" lvl="1" indent="-171450" algn="l" defTabSz="711200">
            <a:lnSpc>
              <a:spcPct val="90000"/>
            </a:lnSpc>
            <a:spcBef>
              <a:spcPct val="0"/>
            </a:spcBef>
            <a:spcAft>
              <a:spcPct val="15000"/>
            </a:spcAft>
            <a:buChar char="••"/>
          </a:pPr>
          <a:r>
            <a:rPr lang="en-US" sz="1600" kern="1200" baseline="0" dirty="0" err="1"/>
            <a:t>black_core</a:t>
          </a:r>
          <a:r>
            <a:rPr lang="en-US" sz="1600" kern="1200" baseline="0" dirty="0"/>
            <a:t>(config-</a:t>
          </a:r>
          <a:r>
            <a:rPr lang="en-US" sz="1600" kern="1200" baseline="0" dirty="0" err="1"/>
            <a:t>vlan</a:t>
          </a:r>
          <a:r>
            <a:rPr lang="en-US" sz="1600" kern="1200" baseline="0" dirty="0"/>
            <a:t>)# desc***KG***</a:t>
          </a:r>
          <a:endParaRPr lang="en-US" sz="1600" kern="1200" dirty="0"/>
        </a:p>
        <a:p>
          <a:pPr marL="171450" lvl="1" indent="-171450" algn="l" defTabSz="711200">
            <a:lnSpc>
              <a:spcPct val="90000"/>
            </a:lnSpc>
            <a:spcBef>
              <a:spcPct val="0"/>
            </a:spcBef>
            <a:spcAft>
              <a:spcPct val="15000"/>
            </a:spcAft>
            <a:buChar char="••"/>
          </a:pPr>
          <a:r>
            <a:rPr lang="en-US" sz="1600" kern="1200" baseline="0" dirty="0" err="1"/>
            <a:t>black_core</a:t>
          </a:r>
          <a:r>
            <a:rPr lang="en-US" sz="1600" kern="1200" baseline="0" dirty="0"/>
            <a:t>(config-</a:t>
          </a:r>
          <a:r>
            <a:rPr lang="en-US" sz="1600" kern="1200" baseline="0" dirty="0" err="1"/>
            <a:t>vlan</a:t>
          </a:r>
          <a:r>
            <a:rPr lang="en-US" sz="1600" kern="1200" baseline="0" dirty="0"/>
            <a:t>)# </a:t>
          </a:r>
          <a:r>
            <a:rPr lang="en-US" sz="1600" kern="1200" baseline="0" dirty="0" err="1"/>
            <a:t>ip</a:t>
          </a:r>
          <a:r>
            <a:rPr lang="en-US" sz="1600" kern="1200" baseline="0" dirty="0"/>
            <a:t> add 10.20.30.1 255.255.255.0</a:t>
          </a:r>
          <a:endParaRPr lang="en-US" sz="1600" kern="1200" dirty="0"/>
        </a:p>
        <a:p>
          <a:pPr marL="171450" lvl="1" indent="-171450" algn="l" defTabSz="711200">
            <a:lnSpc>
              <a:spcPct val="90000"/>
            </a:lnSpc>
            <a:spcBef>
              <a:spcPct val="0"/>
            </a:spcBef>
            <a:spcAft>
              <a:spcPct val="15000"/>
            </a:spcAft>
            <a:buChar char="••"/>
          </a:pPr>
          <a:r>
            <a:rPr lang="en-US" sz="1600" kern="1200" baseline="0" dirty="0" err="1"/>
            <a:t>black_core</a:t>
          </a:r>
          <a:r>
            <a:rPr lang="en-US" sz="1600" kern="1200" baseline="0" dirty="0"/>
            <a:t>(config-</a:t>
          </a:r>
          <a:r>
            <a:rPr lang="en-US" sz="1600" kern="1200" baseline="0" dirty="0" err="1"/>
            <a:t>vlan</a:t>
          </a:r>
          <a:r>
            <a:rPr lang="en-US" sz="1600" kern="1200" baseline="0" dirty="0"/>
            <a:t>)# exit</a:t>
          </a:r>
          <a:endParaRPr lang="en-US" sz="1600" kern="1200" dirty="0"/>
        </a:p>
      </dsp:txBody>
      <dsp:txXfrm rot="-5400000">
        <a:off x="3774643" y="195566"/>
        <a:ext cx="6656361" cy="1000326"/>
      </dsp:txXfrm>
    </dsp:sp>
    <dsp:sp modelId="{1F6A0CA8-5606-49F5-9FCE-85C832AB6697}">
      <dsp:nvSpPr>
        <dsp:cNvPr id="0" name=""/>
        <dsp:cNvSpPr/>
      </dsp:nvSpPr>
      <dsp:spPr>
        <a:xfrm>
          <a:off x="0" y="2881"/>
          <a:ext cx="3774642" cy="1385696"/>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Create interface </a:t>
          </a:r>
          <a:r>
            <a:rPr lang="en-US" sz="3800" kern="1200" dirty="0" err="1"/>
            <a:t>vlans</a:t>
          </a:r>
          <a:endParaRPr lang="en-US" sz="3800" kern="1200" dirty="0"/>
        </a:p>
      </dsp:txBody>
      <dsp:txXfrm>
        <a:off x="67644" y="70525"/>
        <a:ext cx="3639354" cy="1250408"/>
      </dsp:txXfrm>
    </dsp:sp>
    <dsp:sp modelId="{FFB6538F-49AA-434F-8951-1D6D3639D187}">
      <dsp:nvSpPr>
        <dsp:cNvPr id="0" name=""/>
        <dsp:cNvSpPr/>
      </dsp:nvSpPr>
      <dsp:spPr>
        <a:xfrm rot="5400000">
          <a:off x="6575602" y="-1204528"/>
          <a:ext cx="1108556" cy="6710476"/>
        </a:xfrm>
        <a:prstGeom prst="round2SameRect">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err="1"/>
            <a:t>black_core</a:t>
          </a:r>
          <a:r>
            <a:rPr lang="en-US" sz="2000" kern="1200" baseline="0" dirty="0"/>
            <a:t>(config)# int g0/1</a:t>
          </a:r>
          <a:endParaRPr lang="en-US" sz="2000" kern="1200" dirty="0"/>
        </a:p>
        <a:p>
          <a:pPr marL="228600" lvl="1" indent="-228600" algn="l" defTabSz="889000">
            <a:lnSpc>
              <a:spcPct val="90000"/>
            </a:lnSpc>
            <a:spcBef>
              <a:spcPct val="0"/>
            </a:spcBef>
            <a:spcAft>
              <a:spcPct val="15000"/>
            </a:spcAft>
            <a:buChar char="••"/>
          </a:pPr>
          <a:r>
            <a:rPr lang="en-US" sz="2000" kern="1200" baseline="0" dirty="0" err="1"/>
            <a:t>black_core</a:t>
          </a:r>
          <a:r>
            <a:rPr lang="en-US" sz="2000" kern="1200" baseline="0" dirty="0"/>
            <a:t>(config-if)# </a:t>
          </a:r>
          <a:r>
            <a:rPr lang="en-US" sz="2000" kern="1200" baseline="0" dirty="0" err="1"/>
            <a:t>ip</a:t>
          </a:r>
          <a:r>
            <a:rPr lang="en-US" sz="2000" kern="1200" baseline="0" dirty="0"/>
            <a:t> add 10.20.30.1 255.255.255.0</a:t>
          </a:r>
          <a:endParaRPr lang="en-US" sz="2000" kern="1200" dirty="0"/>
        </a:p>
        <a:p>
          <a:pPr marL="228600" lvl="1" indent="-228600" algn="l" defTabSz="889000">
            <a:lnSpc>
              <a:spcPct val="90000"/>
            </a:lnSpc>
            <a:spcBef>
              <a:spcPct val="0"/>
            </a:spcBef>
            <a:spcAft>
              <a:spcPct val="15000"/>
            </a:spcAft>
            <a:buChar char="••"/>
          </a:pPr>
          <a:r>
            <a:rPr lang="en-US" sz="2000" kern="1200" baseline="0" dirty="0" err="1"/>
            <a:t>black_cores</a:t>
          </a:r>
          <a:r>
            <a:rPr lang="en-US" sz="2000" kern="1200" baseline="0" dirty="0"/>
            <a:t>(config-if)#desc ***DKET***</a:t>
          </a:r>
          <a:endParaRPr lang="en-US" sz="2000" kern="1200" dirty="0"/>
        </a:p>
      </dsp:txBody>
      <dsp:txXfrm rot="-5400000">
        <a:off x="3774643" y="1650546"/>
        <a:ext cx="6656361" cy="1000326"/>
      </dsp:txXfrm>
    </dsp:sp>
    <dsp:sp modelId="{0229392C-FE2C-4759-BC16-AE73941030D8}">
      <dsp:nvSpPr>
        <dsp:cNvPr id="0" name=""/>
        <dsp:cNvSpPr/>
      </dsp:nvSpPr>
      <dsp:spPr>
        <a:xfrm>
          <a:off x="0" y="1457861"/>
          <a:ext cx="3774642" cy="1385696"/>
        </a:xfrm>
        <a:prstGeom prst="roundRect">
          <a:avLst/>
        </a:prstGeom>
        <a:solidFill>
          <a:schemeClr val="accent2">
            <a:hueOff val="-2474889"/>
            <a:satOff val="807"/>
            <a:lumOff val="-71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Configure an interface</a:t>
          </a:r>
        </a:p>
      </dsp:txBody>
      <dsp:txXfrm>
        <a:off x="67644" y="1525505"/>
        <a:ext cx="3639354" cy="1250408"/>
      </dsp:txXfrm>
    </dsp:sp>
    <dsp:sp modelId="{B837AC1E-5CA8-49E8-AE4F-A77A9BAFAC54}">
      <dsp:nvSpPr>
        <dsp:cNvPr id="0" name=""/>
        <dsp:cNvSpPr/>
      </dsp:nvSpPr>
      <dsp:spPr>
        <a:xfrm rot="5400000">
          <a:off x="6575602" y="250452"/>
          <a:ext cx="1108556" cy="6710476"/>
        </a:xfrm>
        <a:prstGeom prst="round2SameRect">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err="1"/>
            <a:t>black_core</a:t>
          </a:r>
          <a:r>
            <a:rPr lang="en-US" sz="2000" kern="1200" baseline="0" dirty="0"/>
            <a:t>(config)# int tunnel 100</a:t>
          </a:r>
          <a:endParaRPr lang="en-US" sz="2000" kern="1200" dirty="0"/>
        </a:p>
      </dsp:txBody>
      <dsp:txXfrm rot="-5400000">
        <a:off x="3774643" y="3105527"/>
        <a:ext cx="6656361" cy="1000326"/>
      </dsp:txXfrm>
    </dsp:sp>
    <dsp:sp modelId="{AAED3706-8C5B-4B9B-B7DA-14FD3C606A70}">
      <dsp:nvSpPr>
        <dsp:cNvPr id="0" name=""/>
        <dsp:cNvSpPr/>
      </dsp:nvSpPr>
      <dsp:spPr>
        <a:xfrm>
          <a:off x="0" y="2912842"/>
          <a:ext cx="3774642" cy="1385696"/>
        </a:xfrm>
        <a:prstGeom prst="roundRect">
          <a:avLst/>
        </a:prstGeom>
        <a:solidFill>
          <a:schemeClr val="accent2">
            <a:hueOff val="-4949778"/>
            <a:satOff val="1615"/>
            <a:lumOff val="-143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a:t>Create a tunnel</a:t>
          </a:r>
        </a:p>
      </dsp:txBody>
      <dsp:txXfrm>
        <a:off x="67644" y="2980486"/>
        <a:ext cx="3639354" cy="1250408"/>
      </dsp:txXfrm>
    </dsp:sp>
    <dsp:sp modelId="{E243E77A-C257-42C9-8564-909F48206580}">
      <dsp:nvSpPr>
        <dsp:cNvPr id="0" name=""/>
        <dsp:cNvSpPr/>
      </dsp:nvSpPr>
      <dsp:spPr>
        <a:xfrm rot="5400000">
          <a:off x="6575602" y="1705433"/>
          <a:ext cx="1108556" cy="6710476"/>
        </a:xfrm>
        <a:prstGeom prst="round2SameRect">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err="1"/>
            <a:t>black_coreconfig</a:t>
          </a:r>
          <a:r>
            <a:rPr lang="en-US" sz="2000" kern="1200" baseline="0" dirty="0"/>
            <a:t>)# </a:t>
          </a:r>
          <a:r>
            <a:rPr lang="en-US" sz="2000" kern="1200" baseline="0" dirty="0" err="1"/>
            <a:t>ing</a:t>
          </a:r>
          <a:r>
            <a:rPr lang="en-US" sz="2000" kern="1200" baseline="0" dirty="0"/>
            <a:t> g0/1</a:t>
          </a:r>
          <a:endParaRPr lang="en-US" sz="2000" kern="1200" dirty="0"/>
        </a:p>
        <a:p>
          <a:pPr marL="228600" lvl="1" indent="-228600" algn="l" defTabSz="889000">
            <a:lnSpc>
              <a:spcPct val="90000"/>
            </a:lnSpc>
            <a:spcBef>
              <a:spcPct val="0"/>
            </a:spcBef>
            <a:spcAft>
              <a:spcPct val="15000"/>
            </a:spcAft>
            <a:buChar char="••"/>
          </a:pPr>
          <a:r>
            <a:rPr lang="en-US" sz="2000" kern="1200" baseline="0" dirty="0" err="1"/>
            <a:t>black_core</a:t>
          </a:r>
          <a:r>
            <a:rPr lang="en-US" sz="2000" kern="1200" baseline="0" dirty="0"/>
            <a:t>(config-if)# no switchport </a:t>
          </a:r>
          <a:endParaRPr lang="en-US" sz="2000" kern="1200" dirty="0"/>
        </a:p>
        <a:p>
          <a:pPr marL="228600" lvl="1" indent="-228600" algn="l" defTabSz="889000">
            <a:lnSpc>
              <a:spcPct val="90000"/>
            </a:lnSpc>
            <a:spcBef>
              <a:spcPct val="0"/>
            </a:spcBef>
            <a:spcAft>
              <a:spcPct val="15000"/>
            </a:spcAft>
            <a:buChar char="••"/>
          </a:pPr>
          <a:r>
            <a:rPr lang="en-US" sz="2000" kern="1200" baseline="0" dirty="0" err="1"/>
            <a:t>black_core</a:t>
          </a:r>
          <a:r>
            <a:rPr lang="en-US" sz="2000" kern="1200" baseline="0" dirty="0"/>
            <a:t>(config-if)# </a:t>
          </a:r>
          <a:r>
            <a:rPr lang="en-US" sz="2000" kern="1200" baseline="0" dirty="0" err="1"/>
            <a:t>ip</a:t>
          </a:r>
          <a:r>
            <a:rPr lang="en-US" sz="2000" kern="1200" baseline="0" dirty="0"/>
            <a:t> add 10.20.30.1 255.255.255.0</a:t>
          </a:r>
          <a:endParaRPr lang="en-US" sz="2000" kern="1200" dirty="0"/>
        </a:p>
      </dsp:txBody>
      <dsp:txXfrm rot="-5400000">
        <a:off x="3774643" y="4560508"/>
        <a:ext cx="6656361" cy="1000326"/>
      </dsp:txXfrm>
    </dsp:sp>
    <dsp:sp modelId="{6D205FB9-2314-493D-80AF-9D317F434B96}">
      <dsp:nvSpPr>
        <dsp:cNvPr id="0" name=""/>
        <dsp:cNvSpPr/>
      </dsp:nvSpPr>
      <dsp:spPr>
        <a:xfrm>
          <a:off x="0" y="4367823"/>
          <a:ext cx="3774642" cy="1385696"/>
        </a:xfrm>
        <a:prstGeom prst="roundRect">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baseline="0" dirty="0"/>
            <a:t>Configure IP’s</a:t>
          </a:r>
          <a:endParaRPr lang="en-US" sz="3800" kern="1200" dirty="0"/>
        </a:p>
      </dsp:txBody>
      <dsp:txXfrm>
        <a:off x="67644" y="4435467"/>
        <a:ext cx="3639354" cy="12504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37157-550D-458B-BEBA-290562BD1EFE}"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9C1D-E2B7-4FBE-8B14-45E6423924F0}" type="slidenum">
              <a:rPr lang="en-US" smtClean="0"/>
              <a:t>‹#›</a:t>
            </a:fld>
            <a:endParaRPr lang="en-US"/>
          </a:p>
        </p:txBody>
      </p:sp>
    </p:spTree>
    <p:extLst>
      <p:ext uri="{BB962C8B-B14F-4D97-AF65-F5344CB8AC3E}">
        <p14:creationId xmlns:p14="http://schemas.microsoft.com/office/powerpoint/2010/main" val="3816264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208048B-57AF-4F53-BC84-8E0A1033FBEC}" type="datetimeFigureOut">
              <a:rPr lang="en-US" smtClean="0"/>
              <a:t>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D8A8A1B-4E1E-43EF-8A39-7D4A3879B9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91891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4005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10999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504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25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638940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9863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44078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7155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6702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2297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208048B-57AF-4F53-BC84-8E0A1033FBEC}" type="datetimeFigureOut">
              <a:rPr lang="en-US" smtClean="0"/>
              <a:pPr/>
              <a:t>1/9/2023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92892930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FC71E7-2F8A-8B91-667A-B29F82BCC3B2}"/>
              </a:ext>
            </a:extLst>
          </p:cNvPr>
          <p:cNvPicPr>
            <a:picLocks noChangeAspect="1"/>
          </p:cNvPicPr>
          <p:nvPr/>
        </p:nvPicPr>
        <p:blipFill rotWithShape="1">
          <a:blip r:embed="rId2">
            <a:alphaModFix amt="60000"/>
          </a:blip>
          <a:srcRect l="6388" t="15352" r="7487" b="-5498"/>
          <a:stretch/>
        </p:blipFill>
        <p:spPr>
          <a:xfrm>
            <a:off x="-1" y="0"/>
            <a:ext cx="12192000" cy="6667734"/>
          </a:xfrm>
          <a:prstGeom prst="rect">
            <a:avLst/>
          </a:prstGeom>
        </p:spPr>
      </p:pic>
      <p:sp>
        <p:nvSpPr>
          <p:cNvPr id="2" name="Title 1">
            <a:extLst>
              <a:ext uri="{FF2B5EF4-FFF2-40B4-BE49-F238E27FC236}">
                <a16:creationId xmlns:a16="http://schemas.microsoft.com/office/drawing/2014/main" id="{CA09682C-1509-86C7-579F-875E02E3FD30}"/>
              </a:ext>
            </a:extLst>
          </p:cNvPr>
          <p:cNvSpPr>
            <a:spLocks noGrp="1"/>
          </p:cNvSpPr>
          <p:nvPr>
            <p:ph type="ctrTitle"/>
          </p:nvPr>
        </p:nvSpPr>
        <p:spPr>
          <a:xfrm>
            <a:off x="438271" y="4792551"/>
            <a:ext cx="10402007" cy="1875183"/>
          </a:xfrm>
        </p:spPr>
        <p:txBody>
          <a:bodyPr>
            <a:normAutofit fontScale="90000"/>
          </a:bodyPr>
          <a:lstStyle/>
          <a:p>
            <a:r>
              <a:rPr lang="en-US" dirty="0">
                <a:solidFill>
                  <a:srgbClr val="FFFFFF"/>
                </a:solidFill>
              </a:rPr>
              <a:t>Basic Networking Configuration Commands</a:t>
            </a:r>
          </a:p>
        </p:txBody>
      </p:sp>
    </p:spTree>
    <p:extLst>
      <p:ext uri="{BB962C8B-B14F-4D97-AF65-F5344CB8AC3E}">
        <p14:creationId xmlns:p14="http://schemas.microsoft.com/office/powerpoint/2010/main" val="96450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453489" y="-429371"/>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ROUTER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3877459009"/>
              </p:ext>
            </p:extLst>
          </p:nvPr>
        </p:nvGraphicFramePr>
        <p:xfrm>
          <a:off x="355159" y="896190"/>
          <a:ext cx="10485119" cy="5756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55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8" y="-257853"/>
            <a:ext cx="9692640" cy="13255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50" normalizeH="0" baseline="0" noProof="0" dirty="0">
                <a:ln>
                  <a:noFill/>
                </a:ln>
                <a:solidFill>
                  <a:srgbClr val="000000"/>
                </a:solidFill>
                <a:effectLst/>
                <a:uLnTx/>
                <a:uFillTx/>
                <a:latin typeface="Century Schoolbook" panose="02040604050505020304"/>
                <a:ea typeface="+mn-ea"/>
                <a:cs typeface="+mn-cs"/>
              </a:rPr>
              <a:t>Tips and Tricks</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21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8" y="-257853"/>
            <a:ext cx="9692640" cy="132556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50" normalizeH="0" baseline="0" noProof="0" dirty="0">
                <a:ln>
                  <a:noFill/>
                </a:ln>
                <a:solidFill>
                  <a:srgbClr val="000000"/>
                </a:solidFill>
                <a:effectLst/>
                <a:uLnTx/>
                <a:uFillTx/>
                <a:latin typeface="Century Schoolbook" panose="02040604050505020304"/>
                <a:ea typeface="+mn-ea"/>
                <a:cs typeface="+mn-cs"/>
              </a:rPr>
              <a:t>Tips and Tricks</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nvPr>
        </p:nvGraphicFramePr>
        <p:xfrm>
          <a:off x="172278" y="1164916"/>
          <a:ext cx="10906539" cy="2759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764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7" y="-257853"/>
            <a:ext cx="10429461"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TROUBLE SHOOTING STEPS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2623867688"/>
              </p:ext>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50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7" y="-257853"/>
            <a:ext cx="10429461"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TROUBLE SHOOTING STEPS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2850833118"/>
              </p:ext>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776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355158" y="-270344"/>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L2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3308298378"/>
              </p:ext>
            </p:extLst>
          </p:nvPr>
        </p:nvGraphicFramePr>
        <p:xfrm>
          <a:off x="162133" y="1055217"/>
          <a:ext cx="10956441" cy="5544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09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8" y="-257853"/>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L2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699602463"/>
              </p:ext>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917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453489" y="-429371"/>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L2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645109819"/>
              </p:ext>
            </p:extLst>
          </p:nvPr>
        </p:nvGraphicFramePr>
        <p:xfrm>
          <a:off x="355159" y="896190"/>
          <a:ext cx="10485119" cy="5756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150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8" y="-257853"/>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L2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2778103625"/>
              </p:ext>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8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453489" y="-429371"/>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L3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3373892734"/>
              </p:ext>
            </p:extLst>
          </p:nvPr>
        </p:nvGraphicFramePr>
        <p:xfrm>
          <a:off x="355159" y="896190"/>
          <a:ext cx="10485119" cy="5756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10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453489" y="-429371"/>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L3 SWITCH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3429758738"/>
              </p:ext>
            </p:extLst>
          </p:nvPr>
        </p:nvGraphicFramePr>
        <p:xfrm>
          <a:off x="267959" y="1099931"/>
          <a:ext cx="10267520" cy="37636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70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355158" y="-270344"/>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ROUTER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3068964336"/>
              </p:ext>
            </p:extLst>
          </p:nvPr>
        </p:nvGraphicFramePr>
        <p:xfrm>
          <a:off x="162133" y="1055217"/>
          <a:ext cx="10956441" cy="5544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77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385745-8036-E949-EBE2-4AFDB02D06A8}"/>
              </a:ext>
            </a:extLst>
          </p:cNvPr>
          <p:cNvSpPr txBox="1"/>
          <p:nvPr/>
        </p:nvSpPr>
        <p:spPr>
          <a:xfrm>
            <a:off x="172278" y="-257853"/>
            <a:ext cx="9692640" cy="1325562"/>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spc="-50" dirty="0">
                <a:latin typeface="+mj-lt"/>
                <a:ea typeface="+mj-ea"/>
                <a:cs typeface="+mj-cs"/>
              </a:rPr>
              <a:t>BASIC ROUTER CONFIGS </a:t>
            </a:r>
          </a:p>
        </p:txBody>
      </p:sp>
      <p:graphicFrame>
        <p:nvGraphicFramePr>
          <p:cNvPr id="25" name="Content Placeholder 2">
            <a:extLst>
              <a:ext uri="{FF2B5EF4-FFF2-40B4-BE49-F238E27FC236}">
                <a16:creationId xmlns:a16="http://schemas.microsoft.com/office/drawing/2014/main" id="{27FD6E12-F8E1-FB74-8E6D-EC9162529F94}"/>
              </a:ext>
            </a:extLst>
          </p:cNvPr>
          <p:cNvGraphicFramePr>
            <a:graphicFrameLocks noGrp="1"/>
          </p:cNvGraphicFramePr>
          <p:nvPr>
            <p:ph idx="1"/>
            <p:extLst>
              <p:ext uri="{D42A27DB-BD31-4B8C-83A1-F6EECF244321}">
                <p14:modId xmlns:p14="http://schemas.microsoft.com/office/powerpoint/2010/main" val="1101685887"/>
              </p:ext>
            </p:extLst>
          </p:nvPr>
        </p:nvGraphicFramePr>
        <p:xfrm>
          <a:off x="172278" y="1164915"/>
          <a:ext cx="10906539" cy="5474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569124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Props1.xml><?xml version="1.0" encoding="utf-8"?>
<ds:datastoreItem xmlns:ds="http://schemas.openxmlformats.org/officeDocument/2006/customXml" ds:itemID="{2BEC3993-5C55-40DF-B35A-F287D969C7C1}">
  <ds:schemaRefs>
    <ds:schemaRef ds:uri="http://schemas.microsoft.com/sharepoint/v3/contenttype/forms"/>
  </ds:schemaRefs>
</ds:datastoreItem>
</file>

<file path=customXml/itemProps2.xml><?xml version="1.0" encoding="utf-8"?>
<ds:datastoreItem xmlns:ds="http://schemas.openxmlformats.org/officeDocument/2006/customXml" ds:itemID="{741188AF-3B08-4F84-ABB1-47F4E91908EC}"/>
</file>

<file path=customXml/itemProps3.xml><?xml version="1.0" encoding="utf-8"?>
<ds:datastoreItem xmlns:ds="http://schemas.openxmlformats.org/officeDocument/2006/customXml" ds:itemID="{14E118B6-2AF4-439E-B0F7-81D4BB2CB0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TM03457515[[fn=View]]</Template>
  <TotalTime>282</TotalTime>
  <Words>1027</Words>
  <Application>Microsoft Office PowerPoint</Application>
  <PresentationFormat>Widescreen</PresentationFormat>
  <Paragraphs>163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Schoolbook</vt:lpstr>
      <vt:lpstr>Wingdings 2</vt:lpstr>
      <vt:lpstr>View</vt:lpstr>
      <vt:lpstr>Basic Networking Configuration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Networking Configuration Commands</dc:title>
  <dc:creator>jesus ortiz2</dc:creator>
  <cp:lastModifiedBy>Ortiz SSgt Jesus G</cp:lastModifiedBy>
  <cp:revision>5</cp:revision>
  <dcterms:created xsi:type="dcterms:W3CDTF">2022-10-09T09:32:13Z</dcterms:created>
  <dcterms:modified xsi:type="dcterms:W3CDTF">2023-01-09T03:19:15Z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