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38AFB-8697-B1C2-62B2-F169DF609A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91D46C-897F-A0F9-AFA7-097D337E0A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DC695B-5DD4-1DD9-1FC1-A06DF7E2E0BA}"/>
              </a:ext>
            </a:extLst>
          </p:cNvPr>
          <p:cNvSpPr>
            <a:spLocks noGrp="1"/>
          </p:cNvSpPr>
          <p:nvPr>
            <p:ph type="dt" sz="half" idx="10"/>
          </p:nvPr>
        </p:nvSpPr>
        <p:spPr/>
        <p:txBody>
          <a:bodyPr/>
          <a:lstStyle/>
          <a:p>
            <a:fld id="{B5477D58-7C61-40DF-86CF-FF72BB184AA8}" type="datetimeFigureOut">
              <a:rPr lang="en-US" smtClean="0"/>
              <a:t>3/5/2023</a:t>
            </a:fld>
            <a:endParaRPr lang="en-US"/>
          </a:p>
        </p:txBody>
      </p:sp>
      <p:sp>
        <p:nvSpPr>
          <p:cNvPr id="5" name="Footer Placeholder 4">
            <a:extLst>
              <a:ext uri="{FF2B5EF4-FFF2-40B4-BE49-F238E27FC236}">
                <a16:creationId xmlns:a16="http://schemas.microsoft.com/office/drawing/2014/main" id="{48E33975-C14D-7EFA-F08D-48813C8947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99B43-BA95-9E76-1646-50359471F42F}"/>
              </a:ext>
            </a:extLst>
          </p:cNvPr>
          <p:cNvSpPr>
            <a:spLocks noGrp="1"/>
          </p:cNvSpPr>
          <p:nvPr>
            <p:ph type="sldNum" sz="quarter" idx="12"/>
          </p:nvPr>
        </p:nvSpPr>
        <p:spPr/>
        <p:txBody>
          <a:bodyPr/>
          <a:lstStyle/>
          <a:p>
            <a:fld id="{66250A40-71EC-4F80-90CE-AA84288ADEA0}" type="slidenum">
              <a:rPr lang="en-US" smtClean="0"/>
              <a:t>‹#›</a:t>
            </a:fld>
            <a:endParaRPr lang="en-US"/>
          </a:p>
        </p:txBody>
      </p:sp>
    </p:spTree>
    <p:extLst>
      <p:ext uri="{BB962C8B-B14F-4D97-AF65-F5344CB8AC3E}">
        <p14:creationId xmlns:p14="http://schemas.microsoft.com/office/powerpoint/2010/main" val="2169463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0F17-C965-9225-E1E1-07B73FA04D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5B7E66-67C4-2762-E47B-4C96126592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CEA701-7C05-E646-77D8-3F115925AC4B}"/>
              </a:ext>
            </a:extLst>
          </p:cNvPr>
          <p:cNvSpPr>
            <a:spLocks noGrp="1"/>
          </p:cNvSpPr>
          <p:nvPr>
            <p:ph type="dt" sz="half" idx="10"/>
          </p:nvPr>
        </p:nvSpPr>
        <p:spPr/>
        <p:txBody>
          <a:bodyPr/>
          <a:lstStyle/>
          <a:p>
            <a:fld id="{B5477D58-7C61-40DF-86CF-FF72BB184AA8}" type="datetimeFigureOut">
              <a:rPr lang="en-US" smtClean="0"/>
              <a:t>3/5/2023</a:t>
            </a:fld>
            <a:endParaRPr lang="en-US"/>
          </a:p>
        </p:txBody>
      </p:sp>
      <p:sp>
        <p:nvSpPr>
          <p:cNvPr id="5" name="Footer Placeholder 4">
            <a:extLst>
              <a:ext uri="{FF2B5EF4-FFF2-40B4-BE49-F238E27FC236}">
                <a16:creationId xmlns:a16="http://schemas.microsoft.com/office/drawing/2014/main" id="{A7FC3895-9E16-7490-C16D-184F0DE4F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B7A018-5355-4BF7-9BDE-76AFD2773023}"/>
              </a:ext>
            </a:extLst>
          </p:cNvPr>
          <p:cNvSpPr>
            <a:spLocks noGrp="1"/>
          </p:cNvSpPr>
          <p:nvPr>
            <p:ph type="sldNum" sz="quarter" idx="12"/>
          </p:nvPr>
        </p:nvSpPr>
        <p:spPr/>
        <p:txBody>
          <a:bodyPr/>
          <a:lstStyle/>
          <a:p>
            <a:fld id="{66250A40-71EC-4F80-90CE-AA84288ADEA0}" type="slidenum">
              <a:rPr lang="en-US" smtClean="0"/>
              <a:t>‹#›</a:t>
            </a:fld>
            <a:endParaRPr lang="en-US"/>
          </a:p>
        </p:txBody>
      </p:sp>
    </p:spTree>
    <p:extLst>
      <p:ext uri="{BB962C8B-B14F-4D97-AF65-F5344CB8AC3E}">
        <p14:creationId xmlns:p14="http://schemas.microsoft.com/office/powerpoint/2010/main" val="3735671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AF630B-1502-9170-6CF4-2647377D69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B23BA0-4F98-3196-A13B-4055EB5B22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7CAF1-1B1D-EF28-ED4C-FE10ABB58E10}"/>
              </a:ext>
            </a:extLst>
          </p:cNvPr>
          <p:cNvSpPr>
            <a:spLocks noGrp="1"/>
          </p:cNvSpPr>
          <p:nvPr>
            <p:ph type="dt" sz="half" idx="10"/>
          </p:nvPr>
        </p:nvSpPr>
        <p:spPr/>
        <p:txBody>
          <a:bodyPr/>
          <a:lstStyle/>
          <a:p>
            <a:fld id="{B5477D58-7C61-40DF-86CF-FF72BB184AA8}" type="datetimeFigureOut">
              <a:rPr lang="en-US" smtClean="0"/>
              <a:t>3/5/2023</a:t>
            </a:fld>
            <a:endParaRPr lang="en-US"/>
          </a:p>
        </p:txBody>
      </p:sp>
      <p:sp>
        <p:nvSpPr>
          <p:cNvPr id="5" name="Footer Placeholder 4">
            <a:extLst>
              <a:ext uri="{FF2B5EF4-FFF2-40B4-BE49-F238E27FC236}">
                <a16:creationId xmlns:a16="http://schemas.microsoft.com/office/drawing/2014/main" id="{DA971C51-7DBB-9003-B6D1-E3D711CFC2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C6B36-B699-F7BB-D1D4-5B82FE7D2AD0}"/>
              </a:ext>
            </a:extLst>
          </p:cNvPr>
          <p:cNvSpPr>
            <a:spLocks noGrp="1"/>
          </p:cNvSpPr>
          <p:nvPr>
            <p:ph type="sldNum" sz="quarter" idx="12"/>
          </p:nvPr>
        </p:nvSpPr>
        <p:spPr/>
        <p:txBody>
          <a:bodyPr/>
          <a:lstStyle/>
          <a:p>
            <a:fld id="{66250A40-71EC-4F80-90CE-AA84288ADEA0}" type="slidenum">
              <a:rPr lang="en-US" smtClean="0"/>
              <a:t>‹#›</a:t>
            </a:fld>
            <a:endParaRPr lang="en-US"/>
          </a:p>
        </p:txBody>
      </p:sp>
    </p:spTree>
    <p:extLst>
      <p:ext uri="{BB962C8B-B14F-4D97-AF65-F5344CB8AC3E}">
        <p14:creationId xmlns:p14="http://schemas.microsoft.com/office/powerpoint/2010/main" val="2010592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A223B-523B-8A91-6B9A-2C0F2EBA7B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DFB3E4-0355-8732-21B8-430CBC05D0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60656C-B954-6D35-971E-E220CB8615C0}"/>
              </a:ext>
            </a:extLst>
          </p:cNvPr>
          <p:cNvSpPr>
            <a:spLocks noGrp="1"/>
          </p:cNvSpPr>
          <p:nvPr>
            <p:ph type="dt" sz="half" idx="10"/>
          </p:nvPr>
        </p:nvSpPr>
        <p:spPr/>
        <p:txBody>
          <a:bodyPr/>
          <a:lstStyle/>
          <a:p>
            <a:fld id="{B5477D58-7C61-40DF-86CF-FF72BB184AA8}" type="datetimeFigureOut">
              <a:rPr lang="en-US" smtClean="0"/>
              <a:t>3/5/2023</a:t>
            </a:fld>
            <a:endParaRPr lang="en-US"/>
          </a:p>
        </p:txBody>
      </p:sp>
      <p:sp>
        <p:nvSpPr>
          <p:cNvPr id="5" name="Footer Placeholder 4">
            <a:extLst>
              <a:ext uri="{FF2B5EF4-FFF2-40B4-BE49-F238E27FC236}">
                <a16:creationId xmlns:a16="http://schemas.microsoft.com/office/drawing/2014/main" id="{E5C414AE-4ECB-EEF0-E968-52A0838447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875B4-5BF5-911E-57CC-7DAD23BC89EA}"/>
              </a:ext>
            </a:extLst>
          </p:cNvPr>
          <p:cNvSpPr>
            <a:spLocks noGrp="1"/>
          </p:cNvSpPr>
          <p:nvPr>
            <p:ph type="sldNum" sz="quarter" idx="12"/>
          </p:nvPr>
        </p:nvSpPr>
        <p:spPr/>
        <p:txBody>
          <a:bodyPr/>
          <a:lstStyle/>
          <a:p>
            <a:fld id="{66250A40-71EC-4F80-90CE-AA84288ADEA0}" type="slidenum">
              <a:rPr lang="en-US" smtClean="0"/>
              <a:t>‹#›</a:t>
            </a:fld>
            <a:endParaRPr lang="en-US"/>
          </a:p>
        </p:txBody>
      </p:sp>
    </p:spTree>
    <p:extLst>
      <p:ext uri="{BB962C8B-B14F-4D97-AF65-F5344CB8AC3E}">
        <p14:creationId xmlns:p14="http://schemas.microsoft.com/office/powerpoint/2010/main" val="2109241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1C63-0E56-3E45-F276-BBB81C6E3F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FE4D11-5907-39F2-D809-51A8ED7AAF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78992A-9ED7-4C42-B52A-66D6097C39F9}"/>
              </a:ext>
            </a:extLst>
          </p:cNvPr>
          <p:cNvSpPr>
            <a:spLocks noGrp="1"/>
          </p:cNvSpPr>
          <p:nvPr>
            <p:ph type="dt" sz="half" idx="10"/>
          </p:nvPr>
        </p:nvSpPr>
        <p:spPr/>
        <p:txBody>
          <a:bodyPr/>
          <a:lstStyle/>
          <a:p>
            <a:fld id="{B5477D58-7C61-40DF-86CF-FF72BB184AA8}" type="datetimeFigureOut">
              <a:rPr lang="en-US" smtClean="0"/>
              <a:t>3/5/2023</a:t>
            </a:fld>
            <a:endParaRPr lang="en-US"/>
          </a:p>
        </p:txBody>
      </p:sp>
      <p:sp>
        <p:nvSpPr>
          <p:cNvPr id="5" name="Footer Placeholder 4">
            <a:extLst>
              <a:ext uri="{FF2B5EF4-FFF2-40B4-BE49-F238E27FC236}">
                <a16:creationId xmlns:a16="http://schemas.microsoft.com/office/drawing/2014/main" id="{1546CEA8-4865-3A32-7B21-09BB62E6F8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B1013-8FD1-F134-D95C-703DEEA40998}"/>
              </a:ext>
            </a:extLst>
          </p:cNvPr>
          <p:cNvSpPr>
            <a:spLocks noGrp="1"/>
          </p:cNvSpPr>
          <p:nvPr>
            <p:ph type="sldNum" sz="quarter" idx="12"/>
          </p:nvPr>
        </p:nvSpPr>
        <p:spPr/>
        <p:txBody>
          <a:bodyPr/>
          <a:lstStyle/>
          <a:p>
            <a:fld id="{66250A40-71EC-4F80-90CE-AA84288ADEA0}" type="slidenum">
              <a:rPr lang="en-US" smtClean="0"/>
              <a:t>‹#›</a:t>
            </a:fld>
            <a:endParaRPr lang="en-US"/>
          </a:p>
        </p:txBody>
      </p:sp>
    </p:spTree>
    <p:extLst>
      <p:ext uri="{BB962C8B-B14F-4D97-AF65-F5344CB8AC3E}">
        <p14:creationId xmlns:p14="http://schemas.microsoft.com/office/powerpoint/2010/main" val="4043862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A3455-848F-F671-820E-C2DA88BCCA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356BF3-6E06-8D4B-DDC2-B118F2EC6D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D8D1B7-83CA-DE88-372F-3501BD5134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2FD144-40AB-599B-F088-D6DE2C4B4746}"/>
              </a:ext>
            </a:extLst>
          </p:cNvPr>
          <p:cNvSpPr>
            <a:spLocks noGrp="1"/>
          </p:cNvSpPr>
          <p:nvPr>
            <p:ph type="dt" sz="half" idx="10"/>
          </p:nvPr>
        </p:nvSpPr>
        <p:spPr/>
        <p:txBody>
          <a:bodyPr/>
          <a:lstStyle/>
          <a:p>
            <a:fld id="{B5477D58-7C61-40DF-86CF-FF72BB184AA8}" type="datetimeFigureOut">
              <a:rPr lang="en-US" smtClean="0"/>
              <a:t>3/5/2023</a:t>
            </a:fld>
            <a:endParaRPr lang="en-US"/>
          </a:p>
        </p:txBody>
      </p:sp>
      <p:sp>
        <p:nvSpPr>
          <p:cNvPr id="6" name="Footer Placeholder 5">
            <a:extLst>
              <a:ext uri="{FF2B5EF4-FFF2-40B4-BE49-F238E27FC236}">
                <a16:creationId xmlns:a16="http://schemas.microsoft.com/office/drawing/2014/main" id="{EF226F4B-2BF2-056E-8025-9B0C60CE98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7F15F9-68AB-F07E-F025-8BCCC5EBAD0F}"/>
              </a:ext>
            </a:extLst>
          </p:cNvPr>
          <p:cNvSpPr>
            <a:spLocks noGrp="1"/>
          </p:cNvSpPr>
          <p:nvPr>
            <p:ph type="sldNum" sz="quarter" idx="12"/>
          </p:nvPr>
        </p:nvSpPr>
        <p:spPr/>
        <p:txBody>
          <a:bodyPr/>
          <a:lstStyle/>
          <a:p>
            <a:fld id="{66250A40-71EC-4F80-90CE-AA84288ADEA0}" type="slidenum">
              <a:rPr lang="en-US" smtClean="0"/>
              <a:t>‹#›</a:t>
            </a:fld>
            <a:endParaRPr lang="en-US"/>
          </a:p>
        </p:txBody>
      </p:sp>
    </p:spTree>
    <p:extLst>
      <p:ext uri="{BB962C8B-B14F-4D97-AF65-F5344CB8AC3E}">
        <p14:creationId xmlns:p14="http://schemas.microsoft.com/office/powerpoint/2010/main" val="4029927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1151-899E-49F7-F711-D024728395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4E7DF5-5026-40AA-5057-94DDBD331E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C300B7-2E4E-062F-D90D-CFF900AB05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801ED3-DF9E-DCA1-036F-352DB338C8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D1BABF-8F24-1AA8-9CAE-126DEB99FF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2F917E-0998-8620-7555-05EA95F1E686}"/>
              </a:ext>
            </a:extLst>
          </p:cNvPr>
          <p:cNvSpPr>
            <a:spLocks noGrp="1"/>
          </p:cNvSpPr>
          <p:nvPr>
            <p:ph type="dt" sz="half" idx="10"/>
          </p:nvPr>
        </p:nvSpPr>
        <p:spPr/>
        <p:txBody>
          <a:bodyPr/>
          <a:lstStyle/>
          <a:p>
            <a:fld id="{B5477D58-7C61-40DF-86CF-FF72BB184AA8}" type="datetimeFigureOut">
              <a:rPr lang="en-US" smtClean="0"/>
              <a:t>3/5/2023</a:t>
            </a:fld>
            <a:endParaRPr lang="en-US"/>
          </a:p>
        </p:txBody>
      </p:sp>
      <p:sp>
        <p:nvSpPr>
          <p:cNvPr id="8" name="Footer Placeholder 7">
            <a:extLst>
              <a:ext uri="{FF2B5EF4-FFF2-40B4-BE49-F238E27FC236}">
                <a16:creationId xmlns:a16="http://schemas.microsoft.com/office/drawing/2014/main" id="{102E47BF-81A9-1178-5C36-EEB0B83C4D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125300-1320-C0CF-9106-D8B06E62C5DD}"/>
              </a:ext>
            </a:extLst>
          </p:cNvPr>
          <p:cNvSpPr>
            <a:spLocks noGrp="1"/>
          </p:cNvSpPr>
          <p:nvPr>
            <p:ph type="sldNum" sz="quarter" idx="12"/>
          </p:nvPr>
        </p:nvSpPr>
        <p:spPr/>
        <p:txBody>
          <a:bodyPr/>
          <a:lstStyle/>
          <a:p>
            <a:fld id="{66250A40-71EC-4F80-90CE-AA84288ADEA0}" type="slidenum">
              <a:rPr lang="en-US" smtClean="0"/>
              <a:t>‹#›</a:t>
            </a:fld>
            <a:endParaRPr lang="en-US"/>
          </a:p>
        </p:txBody>
      </p:sp>
    </p:spTree>
    <p:extLst>
      <p:ext uri="{BB962C8B-B14F-4D97-AF65-F5344CB8AC3E}">
        <p14:creationId xmlns:p14="http://schemas.microsoft.com/office/powerpoint/2010/main" val="2344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1B156-AB15-FA54-D457-5207429F93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12F600-9DF3-AC1E-AF4D-79F8D5AC812F}"/>
              </a:ext>
            </a:extLst>
          </p:cNvPr>
          <p:cNvSpPr>
            <a:spLocks noGrp="1"/>
          </p:cNvSpPr>
          <p:nvPr>
            <p:ph type="dt" sz="half" idx="10"/>
          </p:nvPr>
        </p:nvSpPr>
        <p:spPr/>
        <p:txBody>
          <a:bodyPr/>
          <a:lstStyle/>
          <a:p>
            <a:fld id="{B5477D58-7C61-40DF-86CF-FF72BB184AA8}" type="datetimeFigureOut">
              <a:rPr lang="en-US" smtClean="0"/>
              <a:t>3/5/2023</a:t>
            </a:fld>
            <a:endParaRPr lang="en-US"/>
          </a:p>
        </p:txBody>
      </p:sp>
      <p:sp>
        <p:nvSpPr>
          <p:cNvPr id="4" name="Footer Placeholder 3">
            <a:extLst>
              <a:ext uri="{FF2B5EF4-FFF2-40B4-BE49-F238E27FC236}">
                <a16:creationId xmlns:a16="http://schemas.microsoft.com/office/drawing/2014/main" id="{11E48CD0-DA36-B502-7E48-1D93C02A4C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3AE250-AD17-7DD7-8214-74354C10D510}"/>
              </a:ext>
            </a:extLst>
          </p:cNvPr>
          <p:cNvSpPr>
            <a:spLocks noGrp="1"/>
          </p:cNvSpPr>
          <p:nvPr>
            <p:ph type="sldNum" sz="quarter" idx="12"/>
          </p:nvPr>
        </p:nvSpPr>
        <p:spPr/>
        <p:txBody>
          <a:bodyPr/>
          <a:lstStyle/>
          <a:p>
            <a:fld id="{66250A40-71EC-4F80-90CE-AA84288ADEA0}" type="slidenum">
              <a:rPr lang="en-US" smtClean="0"/>
              <a:t>‹#›</a:t>
            </a:fld>
            <a:endParaRPr lang="en-US"/>
          </a:p>
        </p:txBody>
      </p:sp>
    </p:spTree>
    <p:extLst>
      <p:ext uri="{BB962C8B-B14F-4D97-AF65-F5344CB8AC3E}">
        <p14:creationId xmlns:p14="http://schemas.microsoft.com/office/powerpoint/2010/main" val="1009019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75BD9D-150A-F446-E9CF-6C79019B7E8C}"/>
              </a:ext>
            </a:extLst>
          </p:cNvPr>
          <p:cNvSpPr>
            <a:spLocks noGrp="1"/>
          </p:cNvSpPr>
          <p:nvPr>
            <p:ph type="dt" sz="half" idx="10"/>
          </p:nvPr>
        </p:nvSpPr>
        <p:spPr/>
        <p:txBody>
          <a:bodyPr/>
          <a:lstStyle/>
          <a:p>
            <a:fld id="{B5477D58-7C61-40DF-86CF-FF72BB184AA8}" type="datetimeFigureOut">
              <a:rPr lang="en-US" smtClean="0"/>
              <a:t>3/5/2023</a:t>
            </a:fld>
            <a:endParaRPr lang="en-US"/>
          </a:p>
        </p:txBody>
      </p:sp>
      <p:sp>
        <p:nvSpPr>
          <p:cNvPr id="3" name="Footer Placeholder 2">
            <a:extLst>
              <a:ext uri="{FF2B5EF4-FFF2-40B4-BE49-F238E27FC236}">
                <a16:creationId xmlns:a16="http://schemas.microsoft.com/office/drawing/2014/main" id="{E75FFDF9-2C5B-B97E-CCD4-487903791B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A2F39A-E560-6955-CF98-33607725AFA7}"/>
              </a:ext>
            </a:extLst>
          </p:cNvPr>
          <p:cNvSpPr>
            <a:spLocks noGrp="1"/>
          </p:cNvSpPr>
          <p:nvPr>
            <p:ph type="sldNum" sz="quarter" idx="12"/>
          </p:nvPr>
        </p:nvSpPr>
        <p:spPr/>
        <p:txBody>
          <a:bodyPr/>
          <a:lstStyle/>
          <a:p>
            <a:fld id="{66250A40-71EC-4F80-90CE-AA84288ADEA0}" type="slidenum">
              <a:rPr lang="en-US" smtClean="0"/>
              <a:t>‹#›</a:t>
            </a:fld>
            <a:endParaRPr lang="en-US"/>
          </a:p>
        </p:txBody>
      </p:sp>
    </p:spTree>
    <p:extLst>
      <p:ext uri="{BB962C8B-B14F-4D97-AF65-F5344CB8AC3E}">
        <p14:creationId xmlns:p14="http://schemas.microsoft.com/office/powerpoint/2010/main" val="1142072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26117-9695-BFE9-FEB2-BD346A5068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F7C75D-D987-DE5A-1741-AB1FD79F7A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CFE1B7-5F51-F584-8EDF-CD1799C2F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E7BC1D-7689-6778-2E6D-CD675016D84C}"/>
              </a:ext>
            </a:extLst>
          </p:cNvPr>
          <p:cNvSpPr>
            <a:spLocks noGrp="1"/>
          </p:cNvSpPr>
          <p:nvPr>
            <p:ph type="dt" sz="half" idx="10"/>
          </p:nvPr>
        </p:nvSpPr>
        <p:spPr/>
        <p:txBody>
          <a:bodyPr/>
          <a:lstStyle/>
          <a:p>
            <a:fld id="{B5477D58-7C61-40DF-86CF-FF72BB184AA8}" type="datetimeFigureOut">
              <a:rPr lang="en-US" smtClean="0"/>
              <a:t>3/5/2023</a:t>
            </a:fld>
            <a:endParaRPr lang="en-US"/>
          </a:p>
        </p:txBody>
      </p:sp>
      <p:sp>
        <p:nvSpPr>
          <p:cNvPr id="6" name="Footer Placeholder 5">
            <a:extLst>
              <a:ext uri="{FF2B5EF4-FFF2-40B4-BE49-F238E27FC236}">
                <a16:creationId xmlns:a16="http://schemas.microsoft.com/office/drawing/2014/main" id="{DA1F8A1F-C0BB-C928-02CC-4382E66D15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CFD50E-6D2D-C2AA-DA14-257F50A8C474}"/>
              </a:ext>
            </a:extLst>
          </p:cNvPr>
          <p:cNvSpPr>
            <a:spLocks noGrp="1"/>
          </p:cNvSpPr>
          <p:nvPr>
            <p:ph type="sldNum" sz="quarter" idx="12"/>
          </p:nvPr>
        </p:nvSpPr>
        <p:spPr/>
        <p:txBody>
          <a:bodyPr/>
          <a:lstStyle/>
          <a:p>
            <a:fld id="{66250A40-71EC-4F80-90CE-AA84288ADEA0}" type="slidenum">
              <a:rPr lang="en-US" smtClean="0"/>
              <a:t>‹#›</a:t>
            </a:fld>
            <a:endParaRPr lang="en-US"/>
          </a:p>
        </p:txBody>
      </p:sp>
    </p:spTree>
    <p:extLst>
      <p:ext uri="{BB962C8B-B14F-4D97-AF65-F5344CB8AC3E}">
        <p14:creationId xmlns:p14="http://schemas.microsoft.com/office/powerpoint/2010/main" val="241951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22A0-948F-23FF-7BBA-784F684D99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20D75E-704A-C517-C1AE-8FF3613301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A3946-13DF-ED12-503A-F386068A5C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EE3AF7-83EA-9048-D854-CEA04BAE665F}"/>
              </a:ext>
            </a:extLst>
          </p:cNvPr>
          <p:cNvSpPr>
            <a:spLocks noGrp="1"/>
          </p:cNvSpPr>
          <p:nvPr>
            <p:ph type="dt" sz="half" idx="10"/>
          </p:nvPr>
        </p:nvSpPr>
        <p:spPr/>
        <p:txBody>
          <a:bodyPr/>
          <a:lstStyle/>
          <a:p>
            <a:fld id="{B5477D58-7C61-40DF-86CF-FF72BB184AA8}" type="datetimeFigureOut">
              <a:rPr lang="en-US" smtClean="0"/>
              <a:t>3/5/2023</a:t>
            </a:fld>
            <a:endParaRPr lang="en-US"/>
          </a:p>
        </p:txBody>
      </p:sp>
      <p:sp>
        <p:nvSpPr>
          <p:cNvPr id="6" name="Footer Placeholder 5">
            <a:extLst>
              <a:ext uri="{FF2B5EF4-FFF2-40B4-BE49-F238E27FC236}">
                <a16:creationId xmlns:a16="http://schemas.microsoft.com/office/drawing/2014/main" id="{FE3E5664-140E-35F8-0FFC-23BC705BD5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EFC05-8188-01EB-0704-2C9F7712EB72}"/>
              </a:ext>
            </a:extLst>
          </p:cNvPr>
          <p:cNvSpPr>
            <a:spLocks noGrp="1"/>
          </p:cNvSpPr>
          <p:nvPr>
            <p:ph type="sldNum" sz="quarter" idx="12"/>
          </p:nvPr>
        </p:nvSpPr>
        <p:spPr/>
        <p:txBody>
          <a:bodyPr/>
          <a:lstStyle/>
          <a:p>
            <a:fld id="{66250A40-71EC-4F80-90CE-AA84288ADEA0}" type="slidenum">
              <a:rPr lang="en-US" smtClean="0"/>
              <a:t>‹#›</a:t>
            </a:fld>
            <a:endParaRPr lang="en-US"/>
          </a:p>
        </p:txBody>
      </p:sp>
    </p:spTree>
    <p:extLst>
      <p:ext uri="{BB962C8B-B14F-4D97-AF65-F5344CB8AC3E}">
        <p14:creationId xmlns:p14="http://schemas.microsoft.com/office/powerpoint/2010/main" val="1802727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363CFF-7AA9-CC56-BF83-B209492181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F738F9-2B6D-D698-96F0-5C4E887A14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F44C47-0CB2-9436-5410-B2358AC655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477D58-7C61-40DF-86CF-FF72BB184AA8}" type="datetimeFigureOut">
              <a:rPr lang="en-US" smtClean="0"/>
              <a:t>3/5/2023</a:t>
            </a:fld>
            <a:endParaRPr lang="en-US"/>
          </a:p>
        </p:txBody>
      </p:sp>
      <p:sp>
        <p:nvSpPr>
          <p:cNvPr id="5" name="Footer Placeholder 4">
            <a:extLst>
              <a:ext uri="{FF2B5EF4-FFF2-40B4-BE49-F238E27FC236}">
                <a16:creationId xmlns:a16="http://schemas.microsoft.com/office/drawing/2014/main" id="{90A73875-82DB-9760-F5D3-532725D755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0678A1-FA04-6803-D54D-2DE9CF78B2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250A40-71EC-4F80-90CE-AA84288ADEA0}" type="slidenum">
              <a:rPr lang="en-US" smtClean="0"/>
              <a:t>‹#›</a:t>
            </a:fld>
            <a:endParaRPr lang="en-US"/>
          </a:p>
        </p:txBody>
      </p:sp>
    </p:spTree>
    <p:extLst>
      <p:ext uri="{BB962C8B-B14F-4D97-AF65-F5344CB8AC3E}">
        <p14:creationId xmlns:p14="http://schemas.microsoft.com/office/powerpoint/2010/main" val="1053305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lourful wires">
            <a:extLst>
              <a:ext uri="{FF2B5EF4-FFF2-40B4-BE49-F238E27FC236}">
                <a16:creationId xmlns:a16="http://schemas.microsoft.com/office/drawing/2014/main" id="{81DD7F03-47AB-A25D-743A-C98C4B71E6B3}"/>
              </a:ext>
            </a:extLst>
          </p:cNvPr>
          <p:cNvPicPr>
            <a:picLocks noChangeAspect="1"/>
          </p:cNvPicPr>
          <p:nvPr/>
        </p:nvPicPr>
        <p:blipFill rotWithShape="1">
          <a:blip r:embed="rId2">
            <a:alphaModFix amt="50000"/>
          </a:blip>
          <a:srcRect t="1747"/>
          <a:stretch/>
        </p:blipFill>
        <p:spPr>
          <a:xfrm>
            <a:off x="20" y="1"/>
            <a:ext cx="12191980" cy="6857999"/>
          </a:xfrm>
          <a:prstGeom prst="rect">
            <a:avLst/>
          </a:prstGeom>
        </p:spPr>
      </p:pic>
      <p:sp>
        <p:nvSpPr>
          <p:cNvPr id="2" name="Title 1">
            <a:extLst>
              <a:ext uri="{FF2B5EF4-FFF2-40B4-BE49-F238E27FC236}">
                <a16:creationId xmlns:a16="http://schemas.microsoft.com/office/drawing/2014/main" id="{D623F39A-264D-85E6-3CC3-0589DF520C71}"/>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How to tip RJ45(Cat5) Cable </a:t>
            </a:r>
          </a:p>
        </p:txBody>
      </p:sp>
      <p:sp>
        <p:nvSpPr>
          <p:cNvPr id="3" name="Subtitle 2">
            <a:extLst>
              <a:ext uri="{FF2B5EF4-FFF2-40B4-BE49-F238E27FC236}">
                <a16:creationId xmlns:a16="http://schemas.microsoft.com/office/drawing/2014/main" id="{9055C2C0-8B02-880F-5AC2-E63C0C8BF03D}"/>
              </a:ext>
            </a:extLst>
          </p:cNvPr>
          <p:cNvSpPr>
            <a:spLocks noGrp="1"/>
          </p:cNvSpPr>
          <p:nvPr>
            <p:ph type="subTitle" idx="1"/>
          </p:nvPr>
        </p:nvSpPr>
        <p:spPr>
          <a:xfrm>
            <a:off x="1524000" y="4159404"/>
            <a:ext cx="9144000" cy="1098395"/>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250001269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D9B87D06-924C-2E2F-4644-1BA41F3DF115}"/>
              </a:ext>
            </a:extLst>
          </p:cNvPr>
          <p:cNvSpPr>
            <a:spLocks noGrp="1"/>
          </p:cNvSpPr>
          <p:nvPr>
            <p:ph type="title"/>
          </p:nvPr>
        </p:nvSpPr>
        <p:spPr>
          <a:xfrm>
            <a:off x="922635" y="1250575"/>
            <a:ext cx="4604274" cy="4163210"/>
          </a:xfrm>
        </p:spPr>
        <p:txBody>
          <a:bodyPr anchor="ctr">
            <a:normAutofit/>
          </a:bodyPr>
          <a:lstStyle/>
          <a:p>
            <a:r>
              <a:rPr lang="en-US" sz="7400">
                <a:solidFill>
                  <a:schemeClr val="bg1"/>
                </a:solidFill>
              </a:rPr>
              <a:t>Proper Wiring For Ethernet Cables</a:t>
            </a:r>
          </a:p>
        </p:txBody>
      </p:sp>
      <p:sp>
        <p:nvSpPr>
          <p:cNvPr id="10" name="Rectangle 9">
            <a:extLst>
              <a:ext uri="{FF2B5EF4-FFF2-40B4-BE49-F238E27FC236}">
                <a16:creationId xmlns:a16="http://schemas.microsoft.com/office/drawing/2014/main" id="{C2C57604-0CFD-4023-B9BD-107166A25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476" y="1100949"/>
            <a:ext cx="4996593"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828629-46F2-B77B-4BC2-7195B347F408}"/>
              </a:ext>
            </a:extLst>
          </p:cNvPr>
          <p:cNvSpPr>
            <a:spLocks noGrp="1"/>
          </p:cNvSpPr>
          <p:nvPr>
            <p:ph idx="1"/>
          </p:nvPr>
        </p:nvSpPr>
        <p:spPr>
          <a:xfrm>
            <a:off x="6293224" y="860612"/>
            <a:ext cx="4797909" cy="5023821"/>
          </a:xfrm>
        </p:spPr>
        <p:txBody>
          <a:bodyPr anchor="ctr">
            <a:normAutofit/>
          </a:bodyPr>
          <a:lstStyle/>
          <a:p>
            <a:r>
              <a:rPr lang="en-US" sz="1600" dirty="0">
                <a:solidFill>
                  <a:schemeClr val="bg1"/>
                </a:solidFill>
              </a:rPr>
              <a:t>Cables can transmit information along their length. To actually get that information where it needs to go, you need to make the right connections to an RJ45 connector.</a:t>
            </a:r>
          </a:p>
          <a:p>
            <a:endParaRPr lang="en-US" sz="1600" dirty="0">
              <a:solidFill>
                <a:schemeClr val="bg1"/>
              </a:solidFill>
            </a:endParaRPr>
          </a:p>
          <a:p>
            <a:r>
              <a:rPr lang="en-US" sz="1600" dirty="0">
                <a:solidFill>
                  <a:schemeClr val="bg1"/>
                </a:solidFill>
              </a:rPr>
              <a:t>Your cable run needs to terminate into a connector, and that connector needs a jack or NIC to plug into.</a:t>
            </a:r>
          </a:p>
          <a:p>
            <a:endParaRPr lang="en-US" sz="1600" dirty="0">
              <a:solidFill>
                <a:schemeClr val="bg1"/>
              </a:solidFill>
            </a:endParaRPr>
          </a:p>
          <a:p>
            <a:r>
              <a:rPr lang="en-US" sz="1600" dirty="0">
                <a:solidFill>
                  <a:schemeClr val="bg1"/>
                </a:solidFill>
              </a:rPr>
              <a:t>Registered Jack 45 (RJ45) is a standard type of physical connector for network cables. RJ45 connectors are commonly seen with Ethernet cables and networks.</a:t>
            </a:r>
          </a:p>
          <a:p>
            <a:endParaRPr lang="en-US" sz="1600" dirty="0">
              <a:solidFill>
                <a:schemeClr val="bg1"/>
              </a:solidFill>
            </a:endParaRPr>
          </a:p>
          <a:p>
            <a:r>
              <a:rPr lang="en-US" sz="1600" dirty="0">
                <a:solidFill>
                  <a:schemeClr val="bg1"/>
                </a:solidFill>
              </a:rPr>
              <a:t>Modern Ethernet cables feature a small plastic plug on each end of the cable. That plug is inserted into RJ45 jacks on Ethernet devices. The term “plug” refers to the cable or “male” end of the connection while the term “jack” refers to the port or “female” end.</a:t>
            </a:r>
          </a:p>
        </p:txBody>
      </p:sp>
    </p:spTree>
    <p:extLst>
      <p:ext uri="{BB962C8B-B14F-4D97-AF65-F5344CB8AC3E}">
        <p14:creationId xmlns:p14="http://schemas.microsoft.com/office/powerpoint/2010/main" val="4042374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FCC0DAD-4094-AC47-0943-D7210D41C195}"/>
              </a:ext>
            </a:extLst>
          </p:cNvPr>
          <p:cNvSpPr>
            <a:spLocks noGrp="1"/>
          </p:cNvSpPr>
          <p:nvPr>
            <p:ph idx="1"/>
          </p:nvPr>
        </p:nvSpPr>
        <p:spPr>
          <a:xfrm>
            <a:off x="1295400" y="2288833"/>
            <a:ext cx="4800600" cy="3711571"/>
          </a:xfrm>
        </p:spPr>
        <p:txBody>
          <a:bodyPr>
            <a:normAutofit/>
          </a:bodyPr>
          <a:lstStyle/>
          <a:p>
            <a:r>
              <a:rPr lang="en-US" sz="2000">
                <a:solidFill>
                  <a:schemeClr val="bg1"/>
                </a:solidFill>
              </a:rPr>
              <a:t>RJ45 plugs feature eight (8) pins to which the 8 wire strands of a Cat5 cable enter. Each plug has eight positions, spaced about 1mm apart. Individual wires are inserted and are set in place using special cable crimping tools. </a:t>
            </a:r>
          </a:p>
        </p:txBody>
      </p:sp>
      <p:pic>
        <p:nvPicPr>
          <p:cNvPr id="5" name="Picture 4">
            <a:extLst>
              <a:ext uri="{FF2B5EF4-FFF2-40B4-BE49-F238E27FC236}">
                <a16:creationId xmlns:a16="http://schemas.microsoft.com/office/drawing/2014/main" id="{E47FB29C-8745-CBE2-AA79-AE288D27CE09}"/>
              </a:ext>
            </a:extLst>
          </p:cNvPr>
          <p:cNvPicPr>
            <a:picLocks noChangeAspect="1"/>
          </p:cNvPicPr>
          <p:nvPr/>
        </p:nvPicPr>
        <p:blipFill rotWithShape="1">
          <a:blip r:embed="rId2"/>
          <a:srcRect t="24150" b="23534"/>
          <a:stretch/>
        </p:blipFill>
        <p:spPr>
          <a:xfrm>
            <a:off x="8028881" y="4193244"/>
            <a:ext cx="3588640" cy="1877433"/>
          </a:xfrm>
          <a:prstGeom prst="rect">
            <a:avLst/>
          </a:prstGeom>
        </p:spPr>
      </p:pic>
      <p:sp>
        <p:nvSpPr>
          <p:cNvPr id="14" name="Rectangle 13">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5A246E-527A-5A1F-6351-F42F6727246E}"/>
              </a:ext>
            </a:extLst>
          </p:cNvPr>
          <p:cNvPicPr>
            <a:picLocks noChangeAspect="1"/>
          </p:cNvPicPr>
          <p:nvPr/>
        </p:nvPicPr>
        <p:blipFill>
          <a:blip r:embed="rId3"/>
          <a:stretch>
            <a:fillRect/>
          </a:stretch>
        </p:blipFill>
        <p:spPr>
          <a:xfrm>
            <a:off x="6635413" y="447523"/>
            <a:ext cx="3588640" cy="2648168"/>
          </a:xfrm>
          <a:prstGeom prst="rect">
            <a:avLst/>
          </a:prstGeom>
        </p:spPr>
      </p:pic>
      <p:sp>
        <p:nvSpPr>
          <p:cNvPr id="16" name="Rectangle 15">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3625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803E4DB2-44D6-09B8-8E2C-90714234CAA0}"/>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rPr>
              <a:t>T568A or T568B Wiring Standard</a:t>
            </a: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A7362AE-1578-A9F5-6A38-9D8E9A5F6969}"/>
              </a:ext>
            </a:extLst>
          </p:cNvPr>
          <p:cNvSpPr>
            <a:spLocks noGrp="1"/>
          </p:cNvSpPr>
          <p:nvPr>
            <p:ph idx="1"/>
          </p:nvPr>
        </p:nvSpPr>
        <p:spPr>
          <a:xfrm>
            <a:off x="897769" y="1909192"/>
            <a:ext cx="4586513" cy="3647710"/>
          </a:xfrm>
        </p:spPr>
        <p:txBody>
          <a:bodyPr>
            <a:normAutofit/>
          </a:bodyPr>
          <a:lstStyle/>
          <a:p>
            <a:r>
              <a:rPr lang="en-US" sz="2000" b="0" i="0">
                <a:solidFill>
                  <a:schemeClr val="bg1"/>
                </a:solidFill>
                <a:effectLst/>
                <a:latin typeface="Roboto" panose="02000000000000000000" pitchFamily="2" charset="0"/>
              </a:rPr>
              <a:t>T568A and T568B are the two color codes used for wiring eight-position modular plugs. The only difference between the two color codes is that the orange and green pairs are interchanged.</a:t>
            </a:r>
          </a:p>
          <a:p>
            <a:r>
              <a:rPr lang="en-US" sz="2000">
                <a:solidFill>
                  <a:schemeClr val="bg1"/>
                </a:solidFill>
              </a:rPr>
              <a:t>There are no transmission differences between T568A and T568B cabling schemes. North America’s preference is for T568B. Both ends must use the same standard. It makes no difference to the transmission characteristics of data.</a:t>
            </a:r>
          </a:p>
          <a:p>
            <a:endParaRPr lang="en-US" sz="2000">
              <a:solidFill>
                <a:schemeClr val="bg1"/>
              </a:solidFill>
            </a:endParaRPr>
          </a:p>
        </p:txBody>
      </p: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A8856D2-6131-D70C-CBE1-FAF40BF1039D}"/>
              </a:ext>
            </a:extLst>
          </p:cNvPr>
          <p:cNvPicPr>
            <a:picLocks noChangeAspect="1"/>
          </p:cNvPicPr>
          <p:nvPr/>
        </p:nvPicPr>
        <p:blipFill>
          <a:blip r:embed="rId2"/>
          <a:stretch>
            <a:fillRect/>
          </a:stretch>
        </p:blipFill>
        <p:spPr>
          <a:xfrm>
            <a:off x="6525453" y="665807"/>
            <a:ext cx="5666547" cy="5526385"/>
          </a:xfrm>
          <a:prstGeom prst="rect">
            <a:avLst/>
          </a:prstGeom>
        </p:spPr>
      </p:pic>
    </p:spTree>
    <p:extLst>
      <p:ext uri="{BB962C8B-B14F-4D97-AF65-F5344CB8AC3E}">
        <p14:creationId xmlns:p14="http://schemas.microsoft.com/office/powerpoint/2010/main" val="3426033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DE398A2-7982-8243-1805-9FB2B7A29B9B}"/>
              </a:ext>
            </a:extLst>
          </p:cNvPr>
          <p:cNvSpPr>
            <a:spLocks noGrp="1"/>
          </p:cNvSpPr>
          <p:nvPr>
            <p:ph type="title"/>
          </p:nvPr>
        </p:nvSpPr>
        <p:spPr>
          <a:xfrm>
            <a:off x="922635" y="1250575"/>
            <a:ext cx="4604274" cy="4163210"/>
          </a:xfrm>
        </p:spPr>
        <p:txBody>
          <a:bodyPr anchor="ctr">
            <a:normAutofit/>
          </a:bodyPr>
          <a:lstStyle/>
          <a:p>
            <a:r>
              <a:rPr lang="en-US" sz="7400">
                <a:solidFill>
                  <a:schemeClr val="bg1"/>
                </a:solidFill>
              </a:rPr>
              <a:t>How to tip an RJ45 cable in 6 steps</a:t>
            </a:r>
          </a:p>
        </p:txBody>
      </p:sp>
      <p:sp>
        <p:nvSpPr>
          <p:cNvPr id="10" name="Rectangle 9">
            <a:extLst>
              <a:ext uri="{FF2B5EF4-FFF2-40B4-BE49-F238E27FC236}">
                <a16:creationId xmlns:a16="http://schemas.microsoft.com/office/drawing/2014/main" id="{C2C57604-0CFD-4023-B9BD-107166A25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476" y="1100949"/>
            <a:ext cx="4996593"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4775E8-D08F-2E1F-3B3D-F570B8E5C0D7}"/>
              </a:ext>
            </a:extLst>
          </p:cNvPr>
          <p:cNvSpPr>
            <a:spLocks noGrp="1"/>
          </p:cNvSpPr>
          <p:nvPr>
            <p:ph idx="1"/>
          </p:nvPr>
        </p:nvSpPr>
        <p:spPr>
          <a:xfrm>
            <a:off x="6293224" y="860612"/>
            <a:ext cx="4797909" cy="5023821"/>
          </a:xfrm>
        </p:spPr>
        <p:txBody>
          <a:bodyPr anchor="ctr">
            <a:normAutofit/>
          </a:bodyPr>
          <a:lstStyle/>
          <a:p>
            <a:pPr marL="514350" indent="-514350">
              <a:buFont typeface="+mj-lt"/>
              <a:buAutoNum type="arabicPeriod"/>
            </a:pPr>
            <a:r>
              <a:rPr lang="en-US" sz="2000">
                <a:solidFill>
                  <a:schemeClr val="bg1"/>
                </a:solidFill>
              </a:rPr>
              <a:t>Strip away the sheath about 1 inch from the end </a:t>
            </a:r>
          </a:p>
          <a:p>
            <a:pPr marL="514350" indent="-514350">
              <a:buFont typeface="+mj-lt"/>
              <a:buAutoNum type="arabicPeriod"/>
            </a:pPr>
            <a:r>
              <a:rPr lang="en-US" sz="2000">
                <a:solidFill>
                  <a:schemeClr val="bg1"/>
                </a:solidFill>
              </a:rPr>
              <a:t>Untangle and straighten the wires</a:t>
            </a:r>
          </a:p>
          <a:p>
            <a:pPr marL="514350" indent="-514350">
              <a:buFont typeface="+mj-lt"/>
              <a:buAutoNum type="arabicPeriod"/>
            </a:pPr>
            <a:r>
              <a:rPr lang="en-US" sz="2000">
                <a:solidFill>
                  <a:schemeClr val="bg1"/>
                </a:solidFill>
              </a:rPr>
              <a:t>Arrange the wires in the correct order (T56B)</a:t>
            </a:r>
          </a:p>
          <a:p>
            <a:pPr marL="514350" indent="-514350">
              <a:buFont typeface="+mj-lt"/>
              <a:buAutoNum type="arabicPeriod"/>
            </a:pPr>
            <a:r>
              <a:rPr lang="en-US" sz="2000">
                <a:solidFill>
                  <a:schemeClr val="bg1"/>
                </a:solidFill>
              </a:rPr>
              <a:t>Cut the wires into an even line and fit them into the connector</a:t>
            </a:r>
          </a:p>
          <a:p>
            <a:pPr marL="514350" indent="-514350">
              <a:buFont typeface="+mj-lt"/>
              <a:buAutoNum type="arabicPeriod"/>
            </a:pPr>
            <a:r>
              <a:rPr lang="en-US" sz="2000">
                <a:solidFill>
                  <a:schemeClr val="bg1"/>
                </a:solidFill>
              </a:rPr>
              <a:t>Stick the connector into the crimping part of the tool and squeeze the small pins into the wires and secure the connector. </a:t>
            </a:r>
          </a:p>
          <a:p>
            <a:pPr marL="514350" indent="-514350">
              <a:buFont typeface="+mj-lt"/>
              <a:buAutoNum type="arabicPeriod"/>
            </a:pPr>
            <a:r>
              <a:rPr lang="en-US" sz="2000">
                <a:solidFill>
                  <a:schemeClr val="bg1"/>
                </a:solidFill>
              </a:rPr>
              <a:t>Repeat on other side and test the cable for connectivity</a:t>
            </a:r>
          </a:p>
        </p:txBody>
      </p:sp>
    </p:spTree>
    <p:extLst>
      <p:ext uri="{BB962C8B-B14F-4D97-AF65-F5344CB8AC3E}">
        <p14:creationId xmlns:p14="http://schemas.microsoft.com/office/powerpoint/2010/main" val="1205695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Content Placeholder 2">
            <a:extLst>
              <a:ext uri="{FF2B5EF4-FFF2-40B4-BE49-F238E27FC236}">
                <a16:creationId xmlns:a16="http://schemas.microsoft.com/office/drawing/2014/main" id="{9ACEC832-7A16-DC1E-B0D1-1920761A26A8}"/>
              </a:ext>
            </a:extLst>
          </p:cNvPr>
          <p:cNvSpPr>
            <a:spLocks noGrp="1"/>
          </p:cNvSpPr>
          <p:nvPr>
            <p:ph idx="1"/>
          </p:nvPr>
        </p:nvSpPr>
        <p:spPr>
          <a:xfrm>
            <a:off x="1020467" y="1688842"/>
            <a:ext cx="4707671" cy="3537428"/>
          </a:xfrm>
        </p:spPr>
        <p:txBody>
          <a:bodyPr>
            <a:normAutofit fontScale="92500" lnSpcReduction="10000"/>
          </a:bodyPr>
          <a:lstStyle/>
          <a:p>
            <a:pPr marL="0" indent="0">
              <a:buNone/>
            </a:pPr>
            <a:r>
              <a:rPr lang="en-US" sz="3200" dirty="0">
                <a:solidFill>
                  <a:schemeClr val="bg1"/>
                </a:solidFill>
              </a:rPr>
              <a:t>When looking at the RJ45 tip, the clip should be on the back, the T56B color scheme should be visible, and all ends of the wires should all the way inserted and crimped down by the coper pins. Follow the layout shown.</a:t>
            </a:r>
          </a:p>
        </p:txBody>
      </p:sp>
      <p:pic>
        <p:nvPicPr>
          <p:cNvPr id="4" name="Picture 3">
            <a:extLst>
              <a:ext uri="{FF2B5EF4-FFF2-40B4-BE49-F238E27FC236}">
                <a16:creationId xmlns:a16="http://schemas.microsoft.com/office/drawing/2014/main" id="{1E749A5F-9BCA-A775-3EFD-2508129978C7}"/>
              </a:ext>
            </a:extLst>
          </p:cNvPr>
          <p:cNvPicPr>
            <a:picLocks noChangeAspect="1"/>
          </p:cNvPicPr>
          <p:nvPr/>
        </p:nvPicPr>
        <p:blipFill rotWithShape="1">
          <a:blip r:embed="rId2"/>
          <a:srcRect t="2814"/>
          <a:stretch/>
        </p:blipFill>
        <p:spPr>
          <a:xfrm>
            <a:off x="6630682" y="1227534"/>
            <a:ext cx="4884212" cy="4326731"/>
          </a:xfrm>
          <a:prstGeom prst="rect">
            <a:avLst/>
          </a:prstGeom>
        </p:spPr>
      </p:pic>
      <p:sp>
        <p:nvSpPr>
          <p:cNvPr id="16" name="Rectangle 15">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61F2F60-14E3-4196-B7CE-175E46F04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596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7121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0377BA-6697-29C7-EED0-97D81851CC5A}"/>
              </a:ext>
            </a:extLst>
          </p:cNvPr>
          <p:cNvSpPr>
            <a:spLocks noGrp="1"/>
          </p:cNvSpPr>
          <p:nvPr>
            <p:ph type="title"/>
          </p:nvPr>
        </p:nvSpPr>
        <p:spPr>
          <a:xfrm>
            <a:off x="908454" y="1360481"/>
            <a:ext cx="4605340" cy="2387600"/>
          </a:xfrm>
        </p:spPr>
        <p:txBody>
          <a:bodyPr vert="horz" lIns="91440" tIns="45720" rIns="91440" bIns="45720" rtlCol="0" anchor="b">
            <a:normAutofit/>
          </a:bodyPr>
          <a:lstStyle/>
          <a:p>
            <a:r>
              <a:rPr lang="en-US" sz="5000" kern="1200">
                <a:solidFill>
                  <a:schemeClr val="bg1"/>
                </a:solidFill>
                <a:latin typeface="+mj-lt"/>
                <a:ea typeface="+mj-ea"/>
                <a:cs typeface="+mj-cs"/>
              </a:rPr>
              <a:t>Questions</a:t>
            </a:r>
          </a:p>
        </p:txBody>
      </p:sp>
      <p:pic>
        <p:nvPicPr>
          <p:cNvPr id="18" name="Graphic 17" descr="Questions">
            <a:extLst>
              <a:ext uri="{FF2B5EF4-FFF2-40B4-BE49-F238E27FC236}">
                <a16:creationId xmlns:a16="http://schemas.microsoft.com/office/drawing/2014/main" id="{CADEBE44-8049-1EA6-A0FE-E6AAF95E9061}"/>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15177" y="907261"/>
            <a:ext cx="4950618" cy="4950618"/>
          </a:xfrm>
          <a:prstGeom prst="rect">
            <a:avLst/>
          </a:prstGeom>
        </p:spPr>
      </p:pic>
      <p:cxnSp>
        <p:nvCxnSpPr>
          <p:cNvPr id="23" name="Straight Connector 22">
            <a:extLst>
              <a:ext uri="{FF2B5EF4-FFF2-40B4-BE49-F238E27FC236}">
                <a16:creationId xmlns:a16="http://schemas.microsoft.com/office/drawing/2014/main" id="{AC65C03C-3F17-45DC-A1B9-35ACA43397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15176" y="115193"/>
            <a:ext cx="0" cy="6627614"/>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4A161CC-6DC5-4863-B213-94529D6E0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1999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741B2E28913D4F8EB1273C4FEFC740" ma:contentTypeVersion="13" ma:contentTypeDescription="Create a new document." ma:contentTypeScope="" ma:versionID="170f98308152748deac7d3b5f361fe98">
  <xsd:schema xmlns:xsd="http://www.w3.org/2001/XMLSchema" xmlns:xs="http://www.w3.org/2001/XMLSchema" xmlns:p="http://schemas.microsoft.com/office/2006/metadata/properties" xmlns:ns2="91996ce7-020e-4684-919a-b5d87e9bfa30" xmlns:ns3="490c9ccc-c823-4f5f-bd87-22d796f22aa1" targetNamespace="http://schemas.microsoft.com/office/2006/metadata/properties" ma:root="true" ma:fieldsID="e2edb776706941bbafaaebcf0e44a8f8" ns2:_="" ns3:_="">
    <xsd:import namespace="91996ce7-020e-4684-919a-b5d87e9bfa30"/>
    <xsd:import namespace="490c9ccc-c823-4f5f-bd87-22d796f22aa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996ce7-020e-4684-919a-b5d87e9bfa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c7be36e-9551-4638-a550-39ad8744497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90c9ccc-c823-4f5f-bd87-22d796f22aa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00fd1672-d9d9-4973-a45a-bcb17e9a52fa}" ma:internalName="TaxCatchAll" ma:showField="CatchAllData" ma:web="490c9ccc-c823-4f5f-bd87-22d796f22aa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1996ce7-020e-4684-919a-b5d87e9bfa30">
      <Terms xmlns="http://schemas.microsoft.com/office/infopath/2007/PartnerControls"/>
    </lcf76f155ced4ddcb4097134ff3c332f>
    <TaxCatchAll xmlns="490c9ccc-c823-4f5f-bd87-22d796f22aa1" xsi:nil="true"/>
  </documentManagement>
</p:properties>
</file>

<file path=customXml/itemProps1.xml><?xml version="1.0" encoding="utf-8"?>
<ds:datastoreItem xmlns:ds="http://schemas.openxmlformats.org/officeDocument/2006/customXml" ds:itemID="{065BC3E0-C470-4C69-A376-4F184B47484C}"/>
</file>

<file path=customXml/itemProps2.xml><?xml version="1.0" encoding="utf-8"?>
<ds:datastoreItem xmlns:ds="http://schemas.openxmlformats.org/officeDocument/2006/customXml" ds:itemID="{3A0D277D-54E7-4109-9B58-45D08274F8D1}"/>
</file>

<file path=customXml/itemProps3.xml><?xml version="1.0" encoding="utf-8"?>
<ds:datastoreItem xmlns:ds="http://schemas.openxmlformats.org/officeDocument/2006/customXml" ds:itemID="{C9423F09-851B-48E9-ACFF-8EB59727CBC9}"/>
</file>

<file path=docProps/app.xml><?xml version="1.0" encoding="utf-8"?>
<Properties xmlns="http://schemas.openxmlformats.org/officeDocument/2006/extended-properties" xmlns:vt="http://schemas.openxmlformats.org/officeDocument/2006/docPropsVTypes">
  <TotalTime>30</TotalTime>
  <Words>403</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Roboto</vt:lpstr>
      <vt:lpstr>Office Theme</vt:lpstr>
      <vt:lpstr>How to tip RJ45(Cat5) Cable </vt:lpstr>
      <vt:lpstr>Proper Wiring For Ethernet Cables</vt:lpstr>
      <vt:lpstr>PowerPoint Presentation</vt:lpstr>
      <vt:lpstr>T568A or T568B Wiring Standard</vt:lpstr>
      <vt:lpstr>How to tip an RJ45 cable in 6 steps</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tip RJ45(Cat5) Cable </dc:title>
  <dc:creator>jesus ortiz2</dc:creator>
  <cp:lastModifiedBy>jesus ortiz2</cp:lastModifiedBy>
  <cp:revision>2</cp:revision>
  <dcterms:created xsi:type="dcterms:W3CDTF">2023-03-05T06:22:51Z</dcterms:created>
  <dcterms:modified xsi:type="dcterms:W3CDTF">2023-03-05T06:53:19Z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0x01010011741B2E28913D4F8EB1273C4FEFC740</vt:lpwstr>
  </property>
</Properties>
</file>