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alysis_V1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B63C6C-F129-4D0C-87C3-1A2F6789AC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Analysis_V1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15D61F-48DB-46D9-8F03-00F8F4FCC7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8/21/2023 10:21:42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Country" id="2" name="slide2">
            <a:extLst>
              <a:ext uri="{FF2B5EF4-FFF2-40B4-BE49-F238E27FC236}">
                <a16:creationId xmlns:a16="http://schemas.microsoft.com/office/drawing/2014/main" id="{67DFC557-A627-4A0E-A6A0-B7ECFDF73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31" y="0"/>
            <a:ext cx="425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l Size Distribution" id="3" name="slide3">
            <a:extLst>
              <a:ext uri="{FF2B5EF4-FFF2-40B4-BE49-F238E27FC236}">
                <a16:creationId xmlns:a16="http://schemas.microsoft.com/office/drawing/2014/main" id="{C8501F8A-30CF-4A1B-BEBF-9841CB811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70" y="0"/>
            <a:ext cx="1402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nual Revenue" id="4" name="slide4">
            <a:extLst>
              <a:ext uri="{FF2B5EF4-FFF2-40B4-BE49-F238E27FC236}">
                <a16:creationId xmlns:a16="http://schemas.microsoft.com/office/drawing/2014/main" id="{36D03461-1432-4801-AFAD-41C5A33127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15" y="0"/>
            <a:ext cx="2367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Product Line" id="5" name="slide5">
            <a:extLst>
              <a:ext uri="{FF2B5EF4-FFF2-40B4-BE49-F238E27FC236}">
                <a16:creationId xmlns:a16="http://schemas.microsoft.com/office/drawing/2014/main" id="{9DA6DA41-47A1-4E53-BDCC-9CBC8A981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190750"/>
            <a:ext cx="11868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Sales by Country" id="6" name="slide6">
            <a:extLst>
              <a:ext uri="{FF2B5EF4-FFF2-40B4-BE49-F238E27FC236}">
                <a16:creationId xmlns:a16="http://schemas.microsoft.com/office/drawing/2014/main" id="{CB327523-0B59-4C81-85C1-E22CC1C74D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01" y="0"/>
            <a:ext cx="3267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rend by Year" id="7" name="slide7">
            <a:extLst>
              <a:ext uri="{FF2B5EF4-FFF2-40B4-BE49-F238E27FC236}">
                <a16:creationId xmlns:a16="http://schemas.microsoft.com/office/drawing/2014/main" id="{45B8B974-16D7-431A-B4C9-42BB57A8E2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47" y="0"/>
            <a:ext cx="3274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6F7372AD-7322-4698-BAD2-8FD6D478AA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07" y="0"/>
            <a:ext cx="4409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2023-08-21T10:21:43Z</dcterms:created>
  <dcterms:modified xsi:type="dcterms:W3CDTF">2023-08-21T10:21:43Z</dcterms:modified>
</cp:coreProperties>
</file>