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6" r:id="rId2"/>
    <p:sldId id="272" r:id="rId3"/>
    <p:sldId id="275" r:id="rId4"/>
    <p:sldId id="273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1F2388-EAF4-4A88-AF43-B5BC22A6B101}" v="5" dt="2023-10-24T20:27:06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TMOS careers" userId="d92953ac-be82-4b79-aa37-50d0037b6566" providerId="ADAL" clId="{721F2388-EAF4-4A88-AF43-B5BC22A6B101}"/>
    <pc:docChg chg="custSel addSld delSld modSld">
      <pc:chgData name="CITMOS careers" userId="d92953ac-be82-4b79-aa37-50d0037b6566" providerId="ADAL" clId="{721F2388-EAF4-4A88-AF43-B5BC22A6B101}" dt="2023-10-24T20:27:08.242" v="16" actId="478"/>
      <pc:docMkLst>
        <pc:docMk/>
      </pc:docMkLst>
      <pc:sldChg chg="new del">
        <pc:chgData name="CITMOS careers" userId="d92953ac-be82-4b79-aa37-50d0037b6566" providerId="ADAL" clId="{721F2388-EAF4-4A88-AF43-B5BC22A6B101}" dt="2023-10-24T20:26:17.060" v="3" actId="47"/>
        <pc:sldMkLst>
          <pc:docMk/>
          <pc:sldMk cId="1765186775" sldId="256"/>
        </pc:sldMkLst>
      </pc:sldChg>
      <pc:sldChg chg="delSp add mod setBg delAnim delDesignElem">
        <pc:chgData name="CITMOS careers" userId="d92953ac-be82-4b79-aa37-50d0037b6566" providerId="ADAL" clId="{721F2388-EAF4-4A88-AF43-B5BC22A6B101}" dt="2023-10-24T20:26:33.153" v="7" actId="478"/>
        <pc:sldMkLst>
          <pc:docMk/>
          <pc:sldMk cId="1489276973" sldId="272"/>
        </pc:sldMkLst>
        <pc:spChg chg="del">
          <ac:chgData name="CITMOS careers" userId="d92953ac-be82-4b79-aa37-50d0037b6566" providerId="ADAL" clId="{721F2388-EAF4-4A88-AF43-B5BC22A6B101}" dt="2023-10-24T20:26:30.461" v="6"/>
          <ac:spMkLst>
            <pc:docMk/>
            <pc:sldMk cId="1489276973" sldId="272"/>
            <ac:spMk id="61" creationId="{32AEEBC8-9D30-42EF-95F2-386C2653FBF0}"/>
          </ac:spMkLst>
        </pc:spChg>
        <pc:spChg chg="del">
          <ac:chgData name="CITMOS careers" userId="d92953ac-be82-4b79-aa37-50d0037b6566" providerId="ADAL" clId="{721F2388-EAF4-4A88-AF43-B5BC22A6B101}" dt="2023-10-24T20:26:30.461" v="6"/>
          <ac:spMkLst>
            <pc:docMk/>
            <pc:sldMk cId="1489276973" sldId="272"/>
            <ac:spMk id="63" creationId="{2E92FA66-67D7-4CB4-94D3-E643A9AD4757}"/>
          </ac:spMkLst>
        </pc:spChg>
        <pc:picChg chg="del">
          <ac:chgData name="CITMOS careers" userId="d92953ac-be82-4b79-aa37-50d0037b6566" providerId="ADAL" clId="{721F2388-EAF4-4A88-AF43-B5BC22A6B101}" dt="2023-10-24T20:26:33.153" v="7" actId="478"/>
          <ac:picMkLst>
            <pc:docMk/>
            <pc:sldMk cId="1489276973" sldId="272"/>
            <ac:picMk id="18" creationId="{04851425-7620-F25F-A2A1-E8F02805A20F}"/>
          </ac:picMkLst>
        </pc:picChg>
      </pc:sldChg>
      <pc:sldChg chg="delSp add mod setBg delAnim delDesignElem">
        <pc:chgData name="CITMOS careers" userId="d92953ac-be82-4b79-aa37-50d0037b6566" providerId="ADAL" clId="{721F2388-EAF4-4A88-AF43-B5BC22A6B101}" dt="2023-10-24T20:26:57.201" v="13" actId="478"/>
        <pc:sldMkLst>
          <pc:docMk/>
          <pc:sldMk cId="2679614458" sldId="273"/>
        </pc:sldMkLst>
        <pc:spChg chg="del">
          <ac:chgData name="CITMOS careers" userId="d92953ac-be82-4b79-aa37-50d0037b6566" providerId="ADAL" clId="{721F2388-EAF4-4A88-AF43-B5BC22A6B101}" dt="2023-10-24T20:26:54.210" v="12"/>
          <ac:spMkLst>
            <pc:docMk/>
            <pc:sldMk cId="2679614458" sldId="273"/>
            <ac:spMk id="46" creationId="{32AEEBC8-9D30-42EF-95F2-386C2653FBF0}"/>
          </ac:spMkLst>
        </pc:spChg>
        <pc:spChg chg="del">
          <ac:chgData name="CITMOS careers" userId="d92953ac-be82-4b79-aa37-50d0037b6566" providerId="ADAL" clId="{721F2388-EAF4-4A88-AF43-B5BC22A6B101}" dt="2023-10-24T20:26:54.210" v="12"/>
          <ac:spMkLst>
            <pc:docMk/>
            <pc:sldMk cId="2679614458" sldId="273"/>
            <ac:spMk id="48" creationId="{2E92FA66-67D7-4CB4-94D3-E643A9AD4757}"/>
          </ac:spMkLst>
        </pc:spChg>
        <pc:picChg chg="del">
          <ac:chgData name="CITMOS careers" userId="d92953ac-be82-4b79-aa37-50d0037b6566" providerId="ADAL" clId="{721F2388-EAF4-4A88-AF43-B5BC22A6B101}" dt="2023-10-24T20:26:57.201" v="13" actId="478"/>
          <ac:picMkLst>
            <pc:docMk/>
            <pc:sldMk cId="2679614458" sldId="273"/>
            <ac:picMk id="14" creationId="{763ED7B6-B834-E51A-48C7-9A2C4DB3B559}"/>
          </ac:picMkLst>
        </pc:picChg>
      </pc:sldChg>
      <pc:sldChg chg="delSp add mod setBg delAnim delDesignElem">
        <pc:chgData name="CITMOS careers" userId="d92953ac-be82-4b79-aa37-50d0037b6566" providerId="ADAL" clId="{721F2388-EAF4-4A88-AF43-B5BC22A6B101}" dt="2023-10-24T20:27:08.242" v="16" actId="478"/>
        <pc:sldMkLst>
          <pc:docMk/>
          <pc:sldMk cId="3911013144" sldId="274"/>
        </pc:sldMkLst>
        <pc:spChg chg="del">
          <ac:chgData name="CITMOS careers" userId="d92953ac-be82-4b79-aa37-50d0037b6566" providerId="ADAL" clId="{721F2388-EAF4-4A88-AF43-B5BC22A6B101}" dt="2023-10-24T20:27:06.284" v="15"/>
          <ac:spMkLst>
            <pc:docMk/>
            <pc:sldMk cId="3911013144" sldId="274"/>
            <ac:spMk id="10" creationId="{32AEEBC8-9D30-42EF-95F2-386C2653FBF0}"/>
          </ac:spMkLst>
        </pc:spChg>
        <pc:spChg chg="del">
          <ac:chgData name="CITMOS careers" userId="d92953ac-be82-4b79-aa37-50d0037b6566" providerId="ADAL" clId="{721F2388-EAF4-4A88-AF43-B5BC22A6B101}" dt="2023-10-24T20:27:06.284" v="15"/>
          <ac:spMkLst>
            <pc:docMk/>
            <pc:sldMk cId="3911013144" sldId="274"/>
            <ac:spMk id="15" creationId="{2E92FA66-67D7-4CB4-94D3-E643A9AD4757}"/>
          </ac:spMkLst>
        </pc:spChg>
        <pc:picChg chg="del">
          <ac:chgData name="CITMOS careers" userId="d92953ac-be82-4b79-aa37-50d0037b6566" providerId="ADAL" clId="{721F2388-EAF4-4A88-AF43-B5BC22A6B101}" dt="2023-10-24T20:27:08.242" v="16" actId="478"/>
          <ac:picMkLst>
            <pc:docMk/>
            <pc:sldMk cId="3911013144" sldId="274"/>
            <ac:picMk id="17" creationId="{74551BC3-B7A3-D12F-372A-AC135EF63941}"/>
          </ac:picMkLst>
        </pc:picChg>
      </pc:sldChg>
      <pc:sldChg chg="delSp add mod setBg delAnim delDesignElem">
        <pc:chgData name="CITMOS careers" userId="d92953ac-be82-4b79-aa37-50d0037b6566" providerId="ADAL" clId="{721F2388-EAF4-4A88-AF43-B5BC22A6B101}" dt="2023-10-24T20:26:46.319" v="10" actId="478"/>
        <pc:sldMkLst>
          <pc:docMk/>
          <pc:sldMk cId="1239709809" sldId="275"/>
        </pc:sldMkLst>
        <pc:spChg chg="del">
          <ac:chgData name="CITMOS careers" userId="d92953ac-be82-4b79-aa37-50d0037b6566" providerId="ADAL" clId="{721F2388-EAF4-4A88-AF43-B5BC22A6B101}" dt="2023-10-24T20:26:44.365" v="9"/>
          <ac:spMkLst>
            <pc:docMk/>
            <pc:sldMk cId="1239709809" sldId="275"/>
            <ac:spMk id="61" creationId="{32AEEBC8-9D30-42EF-95F2-386C2653FBF0}"/>
          </ac:spMkLst>
        </pc:spChg>
        <pc:spChg chg="del">
          <ac:chgData name="CITMOS careers" userId="d92953ac-be82-4b79-aa37-50d0037b6566" providerId="ADAL" clId="{721F2388-EAF4-4A88-AF43-B5BC22A6B101}" dt="2023-10-24T20:26:44.365" v="9"/>
          <ac:spMkLst>
            <pc:docMk/>
            <pc:sldMk cId="1239709809" sldId="275"/>
            <ac:spMk id="63" creationId="{2E92FA66-67D7-4CB4-94D3-E643A9AD4757}"/>
          </ac:spMkLst>
        </pc:spChg>
        <pc:picChg chg="del">
          <ac:chgData name="CITMOS careers" userId="d92953ac-be82-4b79-aa37-50d0037b6566" providerId="ADAL" clId="{721F2388-EAF4-4A88-AF43-B5BC22A6B101}" dt="2023-10-24T20:26:46.319" v="10" actId="478"/>
          <ac:picMkLst>
            <pc:docMk/>
            <pc:sldMk cId="1239709809" sldId="275"/>
            <ac:picMk id="6" creationId="{1DBCEAA6-AAAE-8548-5111-71B20DD907AA}"/>
          </ac:picMkLst>
        </pc:picChg>
      </pc:sldChg>
      <pc:sldChg chg="delSp add mod setBg delAnim delDesignElem">
        <pc:chgData name="CITMOS careers" userId="d92953ac-be82-4b79-aa37-50d0037b6566" providerId="ADAL" clId="{721F2388-EAF4-4A88-AF43-B5BC22A6B101}" dt="2023-10-24T20:26:19.920" v="4" actId="478"/>
        <pc:sldMkLst>
          <pc:docMk/>
          <pc:sldMk cId="4167188634" sldId="276"/>
        </pc:sldMkLst>
        <pc:spChg chg="del">
          <ac:chgData name="CITMOS careers" userId="d92953ac-be82-4b79-aa37-50d0037b6566" providerId="ADAL" clId="{721F2388-EAF4-4A88-AF43-B5BC22A6B101}" dt="2023-10-24T20:26:15.555" v="2"/>
          <ac:spMkLst>
            <pc:docMk/>
            <pc:sldMk cId="4167188634" sldId="276"/>
            <ac:spMk id="37" creationId="{7ADD6C35-4B10-4BFC-BAD6-56B49A790F4B}"/>
          </ac:spMkLst>
        </pc:spChg>
        <pc:grpChg chg="del">
          <ac:chgData name="CITMOS careers" userId="d92953ac-be82-4b79-aa37-50d0037b6566" providerId="ADAL" clId="{721F2388-EAF4-4A88-AF43-B5BC22A6B101}" dt="2023-10-24T20:26:15.555" v="2"/>
          <ac:grpSpMkLst>
            <pc:docMk/>
            <pc:sldMk cId="4167188634" sldId="276"/>
            <ac:grpSpMk id="39" creationId="{32AFDD1C-2418-460A-B0D3-EEF55EC823F5}"/>
          </ac:grpSpMkLst>
        </pc:grpChg>
        <pc:grpChg chg="del">
          <ac:chgData name="CITMOS careers" userId="d92953ac-be82-4b79-aa37-50d0037b6566" providerId="ADAL" clId="{721F2388-EAF4-4A88-AF43-B5BC22A6B101}" dt="2023-10-24T20:26:15.555" v="2"/>
          <ac:grpSpMkLst>
            <pc:docMk/>
            <pc:sldMk cId="4167188634" sldId="276"/>
            <ac:grpSpMk id="45" creationId="{61D22245-3D67-419C-A6B5-DD0EB0D83990}"/>
          </ac:grpSpMkLst>
        </pc:grpChg>
        <pc:picChg chg="del">
          <ac:chgData name="CITMOS careers" userId="d92953ac-be82-4b79-aa37-50d0037b6566" providerId="ADAL" clId="{721F2388-EAF4-4A88-AF43-B5BC22A6B101}" dt="2023-10-24T20:26:19.920" v="4" actId="478"/>
          <ac:picMkLst>
            <pc:docMk/>
            <pc:sldMk cId="4167188634" sldId="276"/>
            <ac:picMk id="6" creationId="{FB1B92D8-A799-9551-850D-C6E415DDD34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EC929B-EAE6-421C-8858-473E8AAA58B2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C2301-3320-4110-AAF9-EA1E91644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054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8F10-8E6F-4D90-AE92-0830844B9E1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17980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8F10-8E6F-4D90-AE92-0830844B9E12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7296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D8F10-8E6F-4D90-AE92-0830844B9E12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408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14438-B7C9-B60A-1DCB-C7DDED564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FB5293-14D3-4E85-B825-D44473821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B0BAB-62A7-85BD-184A-A03E3D7D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7B6B-7DAA-6A7F-528C-BA6F520DD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3DB89-5274-5976-2C89-CB1FEA5D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2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34F4-7EC1-8D8D-45D7-20405BEB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9357D-25DD-63B5-197F-179FF347B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883D-CFAB-9B90-9330-7ABC90D6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59DE0-1860-4E03-196B-5F5BEBA8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891F-E052-3D3B-C6D6-691BCD8C0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20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7DD41-DF17-CB98-3492-72EAE7D89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3E4A8-84BF-1922-65CD-519D311B5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D85B3-3361-D387-99DC-2A1E720B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4D615-5BC1-FC99-DC3B-DA74AF91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BBA2-0576-ED94-93C6-AEF10A1B9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2F1C7-516E-ACB4-0D0B-BAB38554C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D90D5-32FC-A5D6-AFB5-EA87C3FAD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472AB-3976-23BA-39BC-C83E83329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647F6-56A0-AEF7-52E3-D6D2BFA9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E10E2-6C12-39BC-309B-1849D19B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7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03123-77EC-62EF-76C3-1AC279603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6B098-8E94-4123-7D7D-6D1E16F86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3A0C-3396-BE58-4A00-5A90DFCE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D21AC-B095-417F-05B4-9F9925BB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DC77-CB75-258E-C273-C8716CF9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740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C54D-D7B3-2FC6-6D24-C54EEA744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6364B-9E5A-6128-C57F-D7E55E2095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7A4B21-4B45-C2DC-C48E-B514F21DD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54493-1E01-3DA9-730A-7A42A32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E5549-97D5-6839-A030-D103F970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8E0336-EC3A-6212-9F22-220AF31A2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54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0DF49-27B3-C727-7838-D18F96B6F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86955-51C9-EB95-AB97-55C169E98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DB6D3-F0AA-572D-D794-5EC378F47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FBE48-E991-EDF6-B1BF-A575B80C4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CB800E-6178-7050-B661-E192F35A8C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5B2E55-3BD9-ADBE-C796-51002D76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1C3BA-C511-4D05-421E-86494B9AD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14C81A-7197-FB62-753B-CDC2226E8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48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341BC-5435-8CA4-C301-5A7C69ED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AF381-6A72-DEEC-AA16-9AB8EFDD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A13C50-1CF2-36E8-2054-28B99A3FE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B298-0E3F-F594-A8D9-451C675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69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91AF25-0106-E1C2-CF94-3F03904C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2CF7EB-6805-1CE4-9737-D0078970F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3E21B-7527-5416-2233-992D7436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63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D0413-D4FD-927C-98E9-29F66870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C30DA-CBA8-AAF4-6DD3-5479E4ED2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C327F4-D737-6238-B876-9D7685672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D32A0-FEAE-C87E-480B-EFE899644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BE898-A161-17C5-5A29-7A84E6EE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A9F27-58F0-A095-78A4-E286A177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01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0F4F-2B48-9391-FEA1-ADF6262C0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7D5BE-78F5-A962-8EF5-C2592581B4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BCEBF-B756-C6AF-903C-142464424B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FA2F-F89D-6A67-32CD-2A9588E3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7A506-D33A-4019-CB93-A95E1885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8704-F2B4-AAB1-638B-2F7C7128F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4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EEBFC9-B5FD-9B0F-4336-CCC23E32E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2DEE0-33FB-C036-E0E1-8406CA4CB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AF82-AAE8-1837-E503-9ECAEF1521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E2BB64-73AF-4051-8636-3E3E3CEC5139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87C6B-4FC9-303A-B4C8-5C2DB763ED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A7D11-5D8F-6ABB-7F4D-D24FE7B550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28AED-CC96-4F86-9C31-AC4E90D687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23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C3D7E-01AA-89A7-126B-977375F7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27" y="2771444"/>
            <a:ext cx="5946579" cy="151418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err="1">
                <a:solidFill>
                  <a:schemeClr val="tx2"/>
                </a:solidFill>
                <a:latin typeface="+mn-lt"/>
              </a:rPr>
              <a:t>Prueba</a:t>
            </a:r>
            <a:r>
              <a:rPr lang="en-US" sz="6000">
                <a:solidFill>
                  <a:schemeClr val="tx2"/>
                </a:solidFill>
                <a:latin typeface="+mn-lt"/>
              </a:rPr>
              <a:t> </a:t>
            </a:r>
            <a:r>
              <a:rPr lang="en-US" sz="6000" err="1">
                <a:solidFill>
                  <a:schemeClr val="tx2"/>
                </a:solidFill>
                <a:latin typeface="+mn-lt"/>
              </a:rPr>
              <a:t>técnica</a:t>
            </a:r>
            <a:br>
              <a:rPr lang="en-US" sz="6000">
                <a:solidFill>
                  <a:schemeClr val="tx2"/>
                </a:solidFill>
              </a:rPr>
            </a:br>
            <a:endParaRPr lang="en-US" sz="3100">
              <a:solidFill>
                <a:schemeClr val="tx2"/>
              </a:solidFill>
              <a:cs typeface="Calibri Light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875DDD2-5248-DBB2-3670-955EECE46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305" y="571718"/>
            <a:ext cx="2378315" cy="755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B72BA9-785A-E1DD-837D-825A13FF5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849" y="4603406"/>
            <a:ext cx="3421939" cy="1887251"/>
          </a:xfrm>
          <a:prstGeom prst="rect">
            <a:avLst/>
          </a:prstGeom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7DD1431B-63D1-4946-5034-C93DC490C6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92" y="-3517"/>
            <a:ext cx="1368644" cy="135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8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69"/>
    </mc:Choice>
    <mc:Fallback xmlns="">
      <p:transition spd="slow" advTm="62769"/>
    </mc:Fallback>
  </mc:AlternateContent>
  <p:extLst>
    <p:ext uri="{3A86A75C-4F4B-4683-9AE1-C65F6400EC91}">
      <p14:laserTraceLst xmlns:p14="http://schemas.microsoft.com/office/powerpoint/2010/main">
        <p14:tracePtLst>
          <p14:tracePt t="4367" x="4295775" y="6143625"/>
          <p14:tracePt t="4826" x="3384550" y="6457950"/>
          <p14:tracePt t="4827" x="3319463" y="6199188"/>
          <p14:tracePt t="4842" x="3189288" y="5824538"/>
          <p14:tracePt t="4858" x="3035300" y="5540375"/>
          <p14:tracePt t="4875" x="2789238" y="5218113"/>
          <p14:tracePt t="4892" x="2595563" y="4997450"/>
          <p14:tracePt t="4909" x="2220913" y="4727575"/>
          <p14:tracePt t="4926" x="1924050" y="4572000"/>
          <p14:tracePt t="4942" x="1576388" y="4443413"/>
          <p14:tracePt t="4943" x="1433513" y="4403725"/>
          <p14:tracePt t="4959" x="1201738" y="4325938"/>
          <p14:tracePt t="4976" x="1033463" y="4262438"/>
          <p14:tracePt t="4978" x="955675" y="4249738"/>
          <p14:tracePt t="4994" x="827088" y="4184650"/>
          <p14:tracePt t="5009" x="736600" y="4146550"/>
          <p14:tracePt t="5025" x="671513" y="4106863"/>
          <p14:tracePt t="5028" x="646113" y="4094163"/>
          <p14:tracePt t="5042" x="581025" y="4056063"/>
          <p14:tracePt t="5058" x="530225" y="4016375"/>
          <p14:tracePt t="5075" x="425450" y="3925888"/>
          <p14:tracePt t="5092" x="361950" y="3875088"/>
          <p14:tracePt t="5110" x="296863" y="3784600"/>
          <p14:tracePt t="5126" x="258763" y="3719513"/>
          <p14:tracePt t="5142" x="231775" y="3641725"/>
          <p14:tracePt t="5159" x="193675" y="3551238"/>
          <p14:tracePt t="5175" x="155575" y="3487738"/>
          <p14:tracePt t="5193" x="128588" y="3409950"/>
          <p14:tracePt t="5208" x="103188" y="3370263"/>
          <p14:tracePt t="5225" x="103188" y="3344863"/>
          <p14:tracePt t="5242" x="90488" y="3319463"/>
          <p14:tracePt t="5259" x="90488" y="3306763"/>
          <p14:tracePt t="5292" x="90488" y="3294063"/>
          <p14:tracePt t="5345" x="90488" y="3306763"/>
          <p14:tracePt t="5359" x="103188" y="3306763"/>
          <p14:tracePt t="5380" x="103188" y="3319463"/>
          <p14:tracePt t="5394" x="115888" y="3319463"/>
          <p14:tracePt t="5493" x="115888" y="3332163"/>
          <p14:tracePt t="5498" x="128588" y="3332163"/>
          <p14:tracePt t="5526" x="155575" y="3344863"/>
          <p14:tracePt t="5542" x="180975" y="3357563"/>
          <p14:tracePt t="5559" x="206375" y="3384550"/>
          <p14:tracePt t="5560" x="231775" y="3384550"/>
          <p14:tracePt t="5575" x="258763" y="3409950"/>
          <p14:tracePt t="5592" x="296863" y="3422650"/>
          <p14:tracePt t="5609" x="361950" y="3448050"/>
          <p14:tracePt t="5625" x="400050" y="3473450"/>
          <p14:tracePt t="5644" x="439738" y="3500438"/>
          <p14:tracePt t="5658" x="465138" y="3500438"/>
          <p14:tracePt t="5675" x="465138" y="3513138"/>
          <p14:tracePt t="5693" x="490538" y="3513138"/>
          <p14:tracePt t="5725" x="503238" y="3525838"/>
          <p14:tracePt t="5754" x="515938" y="3525838"/>
          <p14:tracePt t="5783" x="530225" y="3538538"/>
          <p14:tracePt t="5792" x="542925" y="3538538"/>
          <p14:tracePt t="7285" x="658813" y="3538538"/>
          <p14:tracePt t="7292" x="865188" y="3538538"/>
          <p14:tracePt t="7307" x="1458913" y="3551238"/>
          <p14:tracePt t="7323" x="2105025" y="3551238"/>
          <p14:tracePt t="7340" x="2751138" y="3551238"/>
          <p14:tracePt t="7340" x="3035300" y="3551238"/>
          <p14:tracePt t="7356" x="3538538" y="3551238"/>
          <p14:tracePt t="7373" x="3938588" y="3551238"/>
          <p14:tracePt t="7390" x="4352925" y="3551238"/>
          <p14:tracePt t="7406" x="4519613" y="3551238"/>
          <p14:tracePt t="7423" x="4584700" y="3551238"/>
          <p14:tracePt t="7440" x="4597400" y="3551238"/>
          <p14:tracePt t="7557" x="4584700" y="3551238"/>
          <p14:tracePt t="7576" x="4584700" y="3538538"/>
          <p14:tracePt t="7592" x="4572000" y="3538538"/>
          <p14:tracePt t="7681" x="4572000" y="3551238"/>
          <p14:tracePt t="7687" x="4559300" y="3578225"/>
          <p14:tracePt t="7695" x="4546600" y="3603625"/>
          <p14:tracePt t="7706" x="4506913" y="3654425"/>
          <p14:tracePt t="7723" x="4300538" y="3875088"/>
          <p14:tracePt t="7739" x="4106863" y="4003675"/>
          <p14:tracePt t="7756" x="3925888" y="4081463"/>
          <p14:tracePt t="7772" x="3862388" y="4094163"/>
          <p14:tracePt t="7791" x="3784600" y="4106863"/>
          <p14:tracePt t="7807" x="3744913" y="4106863"/>
          <p14:tracePt t="7823" x="3732213" y="4106863"/>
          <p14:tracePt t="7840" x="3706813" y="4106863"/>
          <p14:tracePt t="7856" x="3681413" y="4081463"/>
          <p14:tracePt t="7875" x="3616325" y="4003675"/>
          <p14:tracePt t="7889" x="3525838" y="3900488"/>
          <p14:tracePt t="7906" x="3460750" y="3771900"/>
          <p14:tracePt t="7925" x="3384550" y="3590925"/>
          <p14:tracePt t="7939" x="3370263" y="3448050"/>
          <p14:tracePt t="7957" x="3370263" y="3216275"/>
          <p14:tracePt t="7973" x="3409950" y="3073400"/>
          <p14:tracePt t="7989" x="3460750" y="2932113"/>
          <p14:tracePt t="8007" x="3513138" y="2841625"/>
          <p14:tracePt t="8022" x="3513138" y="2816225"/>
          <p14:tracePt t="8040" x="3525838" y="2816225"/>
          <p14:tracePt t="8057" x="3525838" y="2801938"/>
          <p14:tracePt t="8089" x="3525838" y="2789238"/>
          <p14:tracePt t="8180" x="3525838" y="2801938"/>
          <p14:tracePt t="8256" x="3538538" y="2801938"/>
          <p14:tracePt t="8291" x="3590925" y="2776538"/>
          <p14:tracePt t="10057" x="3590925" y="2751138"/>
          <p14:tracePt t="10064" x="3590925" y="2725738"/>
          <p14:tracePt t="10071" x="3590925" y="2686050"/>
          <p14:tracePt t="10087" x="3590925" y="2608263"/>
          <p14:tracePt t="10104" x="3590925" y="2532063"/>
          <p14:tracePt t="10106" x="3590925" y="2492375"/>
          <p14:tracePt t="10120" x="3590925" y="2414588"/>
          <p14:tracePt t="10137" x="3590925" y="2338388"/>
          <p14:tracePt t="10140" x="3603625" y="2286000"/>
          <p14:tracePt t="10156" x="3629025" y="2170113"/>
          <p14:tracePt t="10171" x="3668713" y="2039938"/>
          <p14:tracePt t="10187" x="3719513" y="1924050"/>
          <p14:tracePt t="10188" x="3757613" y="1860550"/>
          <p14:tracePt t="10204" x="3822700" y="1743075"/>
          <p14:tracePt t="10220" x="3875088" y="1665288"/>
          <p14:tracePt t="10238" x="3965575" y="1549400"/>
          <p14:tracePt t="10254" x="4056063" y="1471613"/>
          <p14:tracePt t="10271" x="4262438" y="1355725"/>
          <p14:tracePt t="10303" x="4637088" y="1252538"/>
          <p14:tracePt t="10320" x="4921250" y="1239838"/>
          <p14:tracePt t="10337" x="5087938" y="1252538"/>
          <p14:tracePt t="10353" x="5218113" y="1265238"/>
          <p14:tracePt t="10370" x="5346700" y="1304925"/>
          <p14:tracePt t="10387" x="5399088" y="1317625"/>
          <p14:tracePt t="10389" x="5424488" y="1317625"/>
          <p14:tracePt t="10403" x="5475288" y="1330325"/>
          <p14:tracePt t="10421" x="5502275" y="1343025"/>
          <p14:tracePt t="10439" x="5540375" y="1343025"/>
          <p14:tracePt t="10453" x="5553075" y="1343025"/>
          <p14:tracePt t="10470" x="5565775" y="1343025"/>
          <p14:tracePt t="10487" x="5580063" y="1292225"/>
          <p14:tracePt t="10503" x="5580063" y="1227138"/>
          <p14:tracePt t="10520" x="5565775" y="1046163"/>
          <p14:tracePt t="10537" x="5540375" y="877888"/>
          <p14:tracePt t="10553" x="5489575" y="709613"/>
          <p14:tracePt t="10556" x="5489575" y="658813"/>
          <p14:tracePt t="10571" x="5462588" y="581025"/>
          <p14:tracePt t="10587" x="5437188" y="515938"/>
          <p14:tracePt t="10604" x="5424488" y="477838"/>
          <p14:tracePt t="10621" x="5411788" y="465138"/>
          <p14:tracePt t="10638" x="5411788" y="452438"/>
          <p14:tracePt t="10639" x="5411788" y="439738"/>
          <p14:tracePt t="10654" x="5399088" y="425450"/>
          <p14:tracePt t="10674" x="5399088" y="412750"/>
          <p14:tracePt t="10708" x="5399088" y="400050"/>
          <p14:tracePt t="10805" x="5399088" y="412750"/>
          <p14:tracePt t="10820" x="5399088" y="425450"/>
          <p14:tracePt t="10838" x="5386388" y="452438"/>
          <p14:tracePt t="10840" x="5386388" y="465138"/>
          <p14:tracePt t="10853" x="5372100" y="503238"/>
          <p14:tracePt t="10870" x="5359400" y="515938"/>
          <p14:tracePt t="10886" x="5359400" y="542925"/>
          <p14:tracePt t="10887" x="5346700" y="542925"/>
          <p14:tracePt t="10903" x="5346700" y="555625"/>
          <p14:tracePt t="10938" x="5346700" y="581025"/>
          <p14:tracePt t="10953" x="5346700" y="593725"/>
          <p14:tracePt t="10969" x="5346700" y="606425"/>
          <p14:tracePt t="10987" x="5346700" y="620713"/>
          <p14:tracePt t="11003" x="5346700" y="633413"/>
          <p14:tracePt t="11020" x="5346700" y="646113"/>
          <p14:tracePt t="11036" x="5346700" y="671513"/>
          <p14:tracePt t="11053" x="5346700" y="684213"/>
          <p14:tracePt t="11055" x="5346700" y="696913"/>
          <p14:tracePt t="11069" x="5359400" y="723900"/>
          <p14:tracePt t="11086" x="5359400" y="736600"/>
          <p14:tracePt t="11103" x="5372100" y="774700"/>
          <p14:tracePt t="11138" x="5386388" y="800100"/>
          <p14:tracePt t="11153" x="5386388" y="814388"/>
          <p14:tracePt t="11170" x="5386388" y="827088"/>
          <p14:tracePt t="11187" x="5386388" y="839788"/>
          <p14:tracePt t="11220" x="5386388" y="852488"/>
          <p14:tracePt t="11255" x="5386388" y="865188"/>
          <p14:tracePt t="11290" x="5386388" y="877888"/>
          <p14:tracePt t="11310" x="5386388" y="890588"/>
          <p14:tracePt t="11325" x="5386388" y="903288"/>
          <p14:tracePt t="11338" x="5386388" y="917575"/>
          <p14:tracePt t="11353" x="5424488" y="930275"/>
          <p14:tracePt t="11371" x="5475288" y="942975"/>
          <p14:tracePt t="11373" x="5527675" y="955675"/>
          <p14:tracePt t="11387" x="5643563" y="993775"/>
          <p14:tracePt t="11403" x="5734050" y="1046163"/>
          <p14:tracePt t="11419" x="5786438" y="1071563"/>
          <p14:tracePt t="11436" x="5811838" y="1111250"/>
          <p14:tracePt t="11436" x="5824538" y="1123950"/>
          <p14:tracePt t="11452" x="5824538" y="1149350"/>
          <p14:tracePt t="11469" x="5824538" y="1187450"/>
          <p14:tracePt t="11470" x="5824538" y="1201738"/>
          <p14:tracePt t="11486" x="5799138" y="1239838"/>
          <p14:tracePt t="11503" x="5746750" y="1292225"/>
          <p14:tracePt t="11505" x="5695950" y="1330325"/>
          <p14:tracePt t="11519" x="5565775" y="1433513"/>
          <p14:tracePt t="11536" x="5449888" y="1511300"/>
          <p14:tracePt t="11554" x="5411788" y="1549400"/>
          <p14:tracePt t="12295" x="5437188" y="1536700"/>
          <p14:tracePt t="12302" x="5462588" y="1524000"/>
          <p14:tracePt t="12308" x="5489575" y="1498600"/>
          <p14:tracePt t="12337" x="5540375" y="1471613"/>
          <p14:tracePt t="12351" x="5553075" y="1458913"/>
          <p14:tracePt t="12368" x="5565775" y="1458913"/>
          <p14:tracePt t="12401" x="5580063" y="1458913"/>
          <p14:tracePt t="12420" x="5592763" y="1446213"/>
          <p14:tracePt t="12481" x="5592763" y="1433513"/>
          <p14:tracePt t="12496" x="5605463" y="1433513"/>
          <p14:tracePt t="12519" x="5670550" y="1408113"/>
          <p14:tracePt t="12535" x="5734050" y="1395413"/>
          <p14:tracePt t="12537" x="5799138" y="1368425"/>
          <p14:tracePt t="12551" x="5849938" y="1355725"/>
          <p14:tracePt t="12552" x="5927725" y="1343025"/>
          <p14:tracePt t="12568" x="6030913" y="1317625"/>
          <p14:tracePt t="12586" x="6161088" y="1277938"/>
          <p14:tracePt t="12601" x="6224588" y="1265238"/>
          <p14:tracePt t="12618" x="6264275" y="1252538"/>
          <p14:tracePt t="12620" x="6276975" y="1252538"/>
          <p14:tracePt t="12634" x="6289675" y="1252538"/>
          <p14:tracePt t="12669" x="6302375" y="1252538"/>
          <p14:tracePt t="12685" x="6315075" y="1252538"/>
          <p14:tracePt t="12723" x="6315075" y="1239838"/>
          <p14:tracePt t="12753" x="6289675" y="1227138"/>
          <p14:tracePt t="12768" x="6237288" y="1201738"/>
          <p14:tracePt t="12784" x="6186488" y="1162050"/>
          <p14:tracePt t="12786" x="6161088" y="1149350"/>
          <p14:tracePt t="12801" x="6108700" y="1123950"/>
          <p14:tracePt t="12818" x="6083300" y="1098550"/>
          <p14:tracePt t="12835" x="6043613" y="1071563"/>
          <p14:tracePt t="12836" x="6030913" y="1071563"/>
          <p14:tracePt t="12851" x="5992813" y="1046163"/>
          <p14:tracePt t="12870" x="5967413" y="1020763"/>
          <p14:tracePt t="12886" x="5940425" y="1020763"/>
          <p14:tracePt t="12902" x="5927725" y="1008063"/>
          <p14:tracePt t="12905" x="5915025" y="1008063"/>
          <p14:tracePt t="12935" x="5902325" y="993775"/>
          <p14:tracePt t="12951" x="5889625" y="993775"/>
          <p14:tracePt t="12969" x="5889625" y="981075"/>
          <p14:tracePt t="13002" x="5889625" y="968375"/>
          <p14:tracePt t="13034" x="5889625" y="942975"/>
          <p14:tracePt t="13036" x="5902325" y="930275"/>
          <p14:tracePt t="13051" x="5927725" y="890588"/>
          <p14:tracePt t="13068" x="5967413" y="865188"/>
          <p14:tracePt t="13085" x="5992813" y="839788"/>
          <p14:tracePt t="13100" x="6005513" y="827088"/>
          <p14:tracePt t="13118" x="6018213" y="814388"/>
          <p14:tracePt t="13147" x="6030913" y="814388"/>
          <p14:tracePt t="13168" x="6030913" y="800100"/>
          <p14:tracePt t="13195" x="6018213" y="800100"/>
          <p14:tracePt t="13201" x="6005513" y="800100"/>
          <p14:tracePt t="13217" x="5980113" y="800100"/>
          <p14:tracePt t="13234" x="5927725" y="800100"/>
          <p14:tracePt t="13236" x="5902325" y="800100"/>
          <p14:tracePt t="13251" x="5849938" y="800100"/>
          <p14:tracePt t="13268" x="5799138" y="800100"/>
          <p14:tracePt t="13284" x="5746750" y="800100"/>
          <p14:tracePt t="13285" x="5734050" y="800100"/>
          <p14:tracePt t="13301" x="5695950" y="800100"/>
          <p14:tracePt t="13317" x="5683250" y="800100"/>
          <p14:tracePt t="13335" x="5670550" y="800100"/>
          <p14:tracePt t="13351" x="5656263" y="800100"/>
          <p14:tracePt t="13376" x="5643563" y="800100"/>
          <p14:tracePt t="13439" x="5656263" y="800100"/>
          <p14:tracePt t="13469" x="5670550" y="800100"/>
          <p14:tracePt t="13473" x="5695950" y="800100"/>
          <p14:tracePt t="13484" x="5721350" y="800100"/>
          <p14:tracePt t="13501" x="5811838" y="827088"/>
          <p14:tracePt t="13517" x="5876925" y="827088"/>
          <p14:tracePt t="13535" x="5980113" y="839788"/>
          <p14:tracePt t="13552" x="6030913" y="839788"/>
          <p14:tracePt t="13567" x="6096000" y="852488"/>
          <p14:tracePt t="13600" x="6237288" y="852488"/>
          <p14:tracePt t="13617" x="6289675" y="852488"/>
          <p14:tracePt t="13619" x="6315075" y="852488"/>
          <p14:tracePt t="13635" x="6380163" y="839788"/>
          <p14:tracePt t="13650" x="6521450" y="839788"/>
          <p14:tracePt t="13668" x="6754813" y="800100"/>
          <p14:tracePt t="13684" x="6858000" y="774700"/>
          <p14:tracePt t="13701" x="6948488" y="736600"/>
          <p14:tracePt t="13717" x="6973888" y="736600"/>
          <p14:tracePt t="14233" x="6961188" y="723900"/>
          <p14:tracePt t="14250" x="6923088" y="723900"/>
          <p14:tracePt t="14267" x="6870700" y="723900"/>
          <p14:tracePt t="14269" x="6832600" y="723900"/>
          <p14:tracePt t="14283" x="6702425" y="723900"/>
          <p14:tracePt t="14300" x="6496050" y="736600"/>
          <p14:tracePt t="14317" x="6096000" y="852488"/>
          <p14:tracePt t="14333" x="5902325" y="917575"/>
          <p14:tracePt t="14350" x="5759450" y="942975"/>
          <p14:tracePt t="14353" x="5695950" y="955675"/>
          <p14:tracePt t="14366" x="5630863" y="968375"/>
          <p14:tracePt t="14383" x="5592763" y="968375"/>
          <p14:tracePt t="14400" x="5565775" y="968375"/>
          <p14:tracePt t="14416" x="5553075" y="968375"/>
          <p14:tracePt t="14435" x="5553075" y="955675"/>
          <p14:tracePt t="14466" x="5553075" y="942975"/>
          <p14:tracePt t="14485" x="5605463" y="930275"/>
          <p14:tracePt t="14500" x="5824538" y="890588"/>
          <p14:tracePt t="14518" x="6367463" y="877888"/>
          <p14:tracePt t="14534" x="6599238" y="903288"/>
          <p14:tracePt t="14549" x="6702425" y="917575"/>
          <p14:tracePt t="14568" x="6767513" y="930275"/>
          <p14:tracePt t="14586" x="6780213" y="930275"/>
          <p14:tracePt t="14600" x="6780213" y="942975"/>
          <p14:tracePt t="14633" x="6792913" y="955675"/>
          <p14:tracePt t="14677" x="6780213" y="955675"/>
          <p14:tracePt t="14684" x="6767513" y="955675"/>
          <p14:tracePt t="14699" x="6729413" y="942975"/>
          <p14:tracePt t="14716" x="6702425" y="917575"/>
          <p14:tracePt t="14733" x="6651625" y="903288"/>
          <p14:tracePt t="14750" x="6638925" y="890588"/>
          <p14:tracePt t="14768" x="6611938" y="890588"/>
          <p14:tracePt t="14783" x="6599238" y="890588"/>
          <p14:tracePt t="14802" x="6586538" y="890588"/>
          <p14:tracePt t="14816" x="6573838" y="890588"/>
          <p14:tracePt t="14832" x="6561138" y="890588"/>
          <p14:tracePt t="14851" x="6535738" y="890588"/>
          <p14:tracePt t="14865" x="6521450" y="877888"/>
          <p14:tracePt t="14906" x="6508750" y="877888"/>
          <p14:tracePt t="14920" x="6508750" y="865188"/>
          <p14:tracePt t="14982" x="6521450" y="852488"/>
          <p14:tracePt t="15000" x="6599238" y="839788"/>
          <p14:tracePt t="15003" x="6729413" y="839788"/>
          <p14:tracePt t="15016" x="6870700" y="839788"/>
          <p14:tracePt t="15017" x="7064375" y="852488"/>
          <p14:tracePt t="15032" x="7310438" y="917575"/>
          <p14:tracePt t="15049" x="7388225" y="942975"/>
          <p14:tracePt t="15066" x="7426325" y="981075"/>
          <p14:tracePt t="15082" x="7439025" y="993775"/>
          <p14:tracePt t="15101" x="7439025" y="1008063"/>
          <p14:tracePt t="15115" x="7439025" y="1020763"/>
          <p14:tracePt t="15132" x="7439025" y="1033463"/>
          <p14:tracePt t="15166" x="7426325" y="1033463"/>
          <p14:tracePt t="15184" x="7400925" y="1033463"/>
          <p14:tracePt t="15198" x="7335838" y="1020763"/>
          <p14:tracePt t="15216" x="7180263" y="981075"/>
          <p14:tracePt t="15232" x="6858000" y="890588"/>
          <p14:tracePt t="15249" x="6729413" y="865188"/>
          <p14:tracePt t="15268" x="6638925" y="865188"/>
          <p14:tracePt t="15282" x="6611938" y="852488"/>
          <p14:tracePt t="15299" x="6599238" y="852488"/>
          <p14:tracePt t="15301" x="6586538" y="852488"/>
          <p14:tracePt t="15316" x="6573838" y="852488"/>
          <p14:tracePt t="15332" x="6521450" y="852488"/>
          <p14:tracePt t="15349" x="6457950" y="865188"/>
          <p14:tracePt t="15350" x="6405563" y="877888"/>
          <p14:tracePt t="15365" x="6342063" y="903288"/>
          <p14:tracePt t="15381" x="6302375" y="917575"/>
          <p14:tracePt t="15399" x="6264275" y="917575"/>
          <p14:tracePt t="15416" x="6251575" y="917575"/>
          <p14:tracePt t="15433" x="6237288" y="917575"/>
          <p14:tracePt t="15449" x="6224588" y="917575"/>
          <p14:tracePt t="15480" x="6211888" y="917575"/>
          <p14:tracePt t="15488" x="6211888" y="930275"/>
          <p14:tracePt t="15499" x="6199188" y="930275"/>
          <p14:tracePt t="15517" x="6186488" y="942975"/>
          <p14:tracePt t="15532" x="6161088" y="942975"/>
          <p14:tracePt t="15549" x="6134100" y="955675"/>
          <p14:tracePt t="15550" x="6121400" y="955675"/>
          <p14:tracePt t="15565" x="6108700" y="968375"/>
          <p14:tracePt t="15581" x="6096000" y="968375"/>
          <p14:tracePt t="15600" x="6083300" y="981075"/>
          <p14:tracePt t="15620" x="6070600" y="981075"/>
          <p14:tracePt t="15697" x="6057900" y="981075"/>
          <p14:tracePt t="15710" x="6043613" y="993775"/>
          <p14:tracePt t="15732" x="6030913" y="1008063"/>
          <p14:tracePt t="15749" x="6018213" y="1033463"/>
          <p14:tracePt t="15751" x="6005513" y="1046163"/>
          <p14:tracePt t="16223" x="6096000" y="1071563"/>
          <p14:tracePt t="16230" x="6211888" y="1084263"/>
          <p14:tracePt t="16249" x="6392863" y="1111250"/>
          <p14:tracePt t="16250" x="6445250" y="1111250"/>
          <p14:tracePt t="16266" x="6521450" y="1123950"/>
          <p14:tracePt t="16281" x="6573838" y="1123950"/>
          <p14:tracePt t="16299" x="6638925" y="1123950"/>
          <p14:tracePt t="16314" x="6689725" y="1111250"/>
          <p14:tracePt t="16331" x="6729413" y="1098550"/>
          <p14:tracePt t="16332" x="6754813" y="1084263"/>
          <p14:tracePt t="16348" x="6792913" y="1084263"/>
          <p14:tracePt t="16364" x="6832600" y="1071563"/>
          <p14:tracePt t="16381" x="6870700" y="1058863"/>
          <p14:tracePt t="16397" x="6896100" y="1046163"/>
          <p14:tracePt t="16416" x="6910388" y="1046163"/>
          <p14:tracePt t="16431" x="6923088" y="1046163"/>
          <p14:tracePt t="16451" x="6935788" y="1046163"/>
          <p14:tracePt t="16515" x="6935788" y="1033463"/>
          <p14:tracePt t="16541" x="6948488" y="1033463"/>
          <p14:tracePt t="16686" x="6948488" y="1046163"/>
          <p14:tracePt t="16728" x="6935788" y="1046163"/>
          <p14:tracePt t="16735" x="6923088" y="1046163"/>
          <p14:tracePt t="16748" x="6896100" y="1046163"/>
          <p14:tracePt t="16764" x="6870700" y="1046163"/>
          <p14:tracePt t="16780" x="6845300" y="1046163"/>
          <p14:tracePt t="16797" x="6819900" y="1046163"/>
          <p14:tracePt t="16814" x="6805613" y="1046163"/>
          <p14:tracePt t="16831" x="6792913" y="1046163"/>
          <p14:tracePt t="16848" x="6780213" y="1046163"/>
          <p14:tracePt t="16864" x="6767513" y="1046163"/>
          <p14:tracePt t="16867" x="6754813" y="1046163"/>
          <p14:tracePt t="16880" x="6716713" y="1046163"/>
          <p14:tracePt t="16897" x="6677025" y="1058863"/>
          <p14:tracePt t="16916" x="6638925" y="1071563"/>
          <p14:tracePt t="16931" x="6626225" y="1071563"/>
          <p14:tracePt t="16948" x="6611938" y="1071563"/>
          <p14:tracePt t="16984" x="6638925" y="1084263"/>
          <p14:tracePt t="16998" x="6742113" y="1123950"/>
          <p14:tracePt t="17014" x="6883400" y="1174750"/>
          <p14:tracePt t="17030" x="7026275" y="1201738"/>
          <p14:tracePt t="17032" x="7064375" y="1214438"/>
          <p14:tracePt t="17047" x="7089775" y="1214438"/>
          <p14:tracePt t="17048" x="7116763" y="1214438"/>
          <p14:tracePt t="17063" x="7142163" y="1227138"/>
          <p14:tracePt t="17081" x="7154863" y="1227138"/>
          <p14:tracePt t="17097" x="7167563" y="1227138"/>
          <p14:tracePt t="17130" x="7142163" y="1227138"/>
          <p14:tracePt t="17147" x="7064375" y="1214438"/>
          <p14:tracePt t="17150" x="6999288" y="1214438"/>
          <p14:tracePt t="17165" x="6805613" y="1201738"/>
          <p14:tracePt t="17180" x="6573838" y="1201738"/>
          <p14:tracePt t="17197" x="6354763" y="1214438"/>
          <p14:tracePt t="17199" x="6251575" y="1227138"/>
          <p14:tracePt t="17214" x="6108700" y="1239838"/>
          <p14:tracePt t="17230" x="6030913" y="1252538"/>
          <p14:tracePt t="17248" x="5992813" y="1252538"/>
          <p14:tracePt t="17264" x="5980113" y="1252538"/>
          <p14:tracePt t="17296" x="5967413" y="1252538"/>
          <p14:tracePt t="17933" x="5992813" y="1277938"/>
          <p14:tracePt t="17940" x="6018213" y="1292225"/>
          <p14:tracePt t="17947" x="6043613" y="1292225"/>
          <p14:tracePt t="17963" x="6121400" y="1330325"/>
          <p14:tracePt t="17979" x="6161088" y="1343025"/>
          <p14:tracePt t="17996" x="6224588" y="1368425"/>
          <p14:tracePt t="18014" x="6264275" y="1368425"/>
          <p14:tracePt t="18016" x="6276975" y="1368425"/>
          <p14:tracePt t="18031" x="6289675" y="1382713"/>
          <p14:tracePt t="18046" x="6302375" y="1382713"/>
          <p14:tracePt t="18065" x="6327775" y="1382713"/>
          <p14:tracePt t="18080" x="6342063" y="1382713"/>
          <p14:tracePt t="18115" x="6354763" y="1382713"/>
          <p14:tracePt t="18129" x="6367463" y="1382713"/>
          <p14:tracePt t="18146" x="6367463" y="1395413"/>
          <p14:tracePt t="18148" x="6380163" y="1395413"/>
          <p14:tracePt t="18162" x="6392863" y="1395413"/>
          <p14:tracePt t="18179" x="6418263" y="1408113"/>
          <p14:tracePt t="18197" x="6457950" y="1408113"/>
          <p14:tracePt t="18214" x="6496050" y="1408113"/>
          <p14:tracePt t="18229" x="6535738" y="1408113"/>
          <p14:tracePt t="18247" x="6626225" y="1408113"/>
          <p14:tracePt t="18264" x="6702425" y="1408113"/>
          <p14:tracePt t="18266" x="6729413" y="1408113"/>
          <p14:tracePt t="18280" x="6780213" y="1408113"/>
          <p14:tracePt t="18295" x="6832600" y="1408113"/>
          <p14:tracePt t="18312" x="6870700" y="1408113"/>
          <p14:tracePt t="18314" x="6883400" y="1408113"/>
          <p14:tracePt t="18329" x="6923088" y="1408113"/>
          <p14:tracePt t="18346" x="6961188" y="1408113"/>
          <p14:tracePt t="18363" x="6999288" y="1408113"/>
          <p14:tracePt t="18379" x="7026275" y="1408113"/>
          <p14:tracePt t="18396" x="7038975" y="1408113"/>
          <p14:tracePt t="18398" x="7051675" y="1408113"/>
          <p14:tracePt t="18412" x="7064375" y="1408113"/>
          <p14:tracePt t="18429" x="7077075" y="1408113"/>
          <p14:tracePt t="18452" x="7089775" y="1408113"/>
          <p14:tracePt t="18501" x="7089775" y="1420813"/>
          <p14:tracePt t="18688" x="7104063" y="1420813"/>
          <p14:tracePt t="18712" x="7129463" y="1420813"/>
          <p14:tracePt t="18729" x="7154863" y="1420813"/>
          <p14:tracePt t="20018" x="7245350" y="1420813"/>
          <p14:tracePt t="20024" x="7361238" y="1420813"/>
          <p14:tracePt t="20032" x="7451725" y="1433513"/>
          <p14:tracePt t="20045" x="7567613" y="1433513"/>
          <p14:tracePt t="20061" x="7632700" y="1433513"/>
          <p14:tracePt t="20077" x="7672388" y="1433513"/>
          <p14:tracePt t="20094" x="7697788" y="1433513"/>
          <p14:tracePt t="20111" x="7710488" y="1433513"/>
          <p14:tracePt t="20144" x="7723188" y="1433513"/>
          <p14:tracePt t="20205" x="7710488" y="1433513"/>
          <p14:tracePt t="20218" x="7697788" y="1433513"/>
          <p14:tracePt t="20227" x="7685088" y="1433513"/>
          <p14:tracePt t="20246" x="7658100" y="1420813"/>
          <p14:tracePt t="20247" x="7632700" y="1408113"/>
          <p14:tracePt t="20261" x="7567613" y="1382713"/>
          <p14:tracePt t="20277" x="7529513" y="1368425"/>
          <p14:tracePt t="20294" x="7504113" y="1355725"/>
          <p14:tracePt t="20311" x="7478713" y="1355725"/>
          <p14:tracePt t="20327" x="7478713" y="1343025"/>
          <p14:tracePt t="20345" x="7464425" y="1343025"/>
          <p14:tracePt t="20360" x="7478713" y="1343025"/>
          <p14:tracePt t="20377" x="7542213" y="1343025"/>
          <p14:tracePt t="20379" x="7594600" y="1343025"/>
          <p14:tracePt t="20395" x="7775575" y="1368425"/>
          <p14:tracePt t="20410" x="8072438" y="1420813"/>
          <p14:tracePt t="20428" x="8434388" y="1458913"/>
          <p14:tracePt t="20445" x="8550275" y="1485900"/>
          <p14:tracePt t="20461" x="8613775" y="1511300"/>
          <p14:tracePt t="20462" x="8628063" y="1524000"/>
          <p14:tracePt t="20478" x="8704263" y="1549400"/>
          <p14:tracePt t="20493" x="8718550" y="1562100"/>
          <p14:tracePt t="20511" x="8718550" y="1601788"/>
          <p14:tracePt t="21251" x="8678863" y="1601788"/>
          <p14:tracePt t="21260" x="8640763" y="1562100"/>
          <p14:tracePt t="21277" x="8497888" y="1471613"/>
          <p14:tracePt t="21279" x="8420100" y="1420813"/>
          <p14:tracePt t="21293" x="8240713" y="1304925"/>
          <p14:tracePt t="21310" x="8085138" y="1214438"/>
          <p14:tracePt t="21327" x="7904163" y="1123950"/>
          <p14:tracePt t="21342" x="7813675" y="1071563"/>
          <p14:tracePt t="21359" x="7748588" y="1033463"/>
          <p14:tracePt t="21377" x="7620000" y="993775"/>
          <p14:tracePt t="21392" x="7542213" y="968375"/>
          <p14:tracePt t="21410" x="7413625" y="917575"/>
          <p14:tracePt t="21426" x="7361238" y="890588"/>
          <p14:tracePt t="21443" x="7310438" y="877888"/>
          <p14:tracePt t="21444" x="7283450" y="877888"/>
          <p14:tracePt t="21477" x="7180263" y="865188"/>
          <p14:tracePt t="21493" x="7116763" y="839788"/>
          <p14:tracePt t="21510" x="7077075" y="839788"/>
          <p14:tracePt t="21527" x="7051675" y="839788"/>
          <p14:tracePt t="21529" x="7038975" y="839788"/>
          <p14:tracePt t="21542" x="6999288" y="839788"/>
          <p14:tracePt t="21561" x="6973888" y="839788"/>
          <p14:tracePt t="21563" x="6961188" y="839788"/>
          <p14:tracePt t="21576" x="6948488" y="839788"/>
          <p14:tracePt t="21577" x="6935788" y="839788"/>
          <p14:tracePt t="21593" x="6896100" y="839788"/>
          <p14:tracePt t="21609" x="6845300" y="839788"/>
          <p14:tracePt t="21626" x="6729413" y="877888"/>
          <p14:tracePt t="21642" x="6638925" y="890588"/>
          <p14:tracePt t="21660" x="6496050" y="942975"/>
          <p14:tracePt t="21676" x="6380163" y="968375"/>
          <p14:tracePt t="21692" x="6264275" y="1008063"/>
          <p14:tracePt t="21694" x="6211888" y="1020763"/>
          <p14:tracePt t="21709" x="6057900" y="1058863"/>
          <p14:tracePt t="21726" x="5927725" y="1098550"/>
          <p14:tracePt t="21744" x="5799138" y="1123950"/>
          <p14:tracePt t="21759" x="5734050" y="1123950"/>
          <p14:tracePt t="21777" x="5670550" y="1136650"/>
          <p14:tracePt t="21792" x="5643563" y="1136650"/>
          <p14:tracePt t="21811" x="5618163" y="1136650"/>
          <p14:tracePt t="21827" x="5605463" y="1136650"/>
          <p14:tracePt t="21842" x="5592763" y="1136650"/>
          <p14:tracePt t="21859" x="5580063" y="1136650"/>
          <p14:tracePt t="21888" x="5580063" y="1149350"/>
          <p14:tracePt t="21908" x="5565775" y="1149350"/>
          <p14:tracePt t="21916" x="5565775" y="1162050"/>
          <p14:tracePt t="21925" x="5565775" y="1174750"/>
          <p14:tracePt t="21943" x="5553075" y="1214438"/>
          <p14:tracePt t="21945" x="5553075" y="1227138"/>
          <p14:tracePt t="21959" x="5553075" y="1239838"/>
          <p14:tracePt t="21976" x="5553075" y="1252538"/>
          <p14:tracePt t="21978" x="5553075" y="1265238"/>
          <p14:tracePt t="21993" x="5553075" y="1277938"/>
          <p14:tracePt t="22025" x="5553075" y="1292225"/>
          <p14:tracePt t="22047" x="5553075" y="1304925"/>
          <p14:tracePt t="22076" x="5565775" y="1304925"/>
          <p14:tracePt t="22092" x="5580063" y="1304925"/>
          <p14:tracePt t="22110" x="5643563" y="1304925"/>
          <p14:tracePt t="22126" x="5670550" y="1304925"/>
          <p14:tracePt t="22142" x="5708650" y="1304925"/>
          <p14:tracePt t="22144" x="5721350" y="1304925"/>
          <p14:tracePt t="22158" x="5734050" y="1304925"/>
          <p14:tracePt t="22159" x="5746750" y="1304925"/>
          <p14:tracePt t="22176" x="5759450" y="1304925"/>
          <p14:tracePt t="22193" x="5773738" y="1304925"/>
          <p14:tracePt t="22209" x="5786438" y="1304925"/>
          <p14:tracePt t="22225" x="5799138" y="1304925"/>
          <p14:tracePt t="22242" x="5811838" y="1304925"/>
          <p14:tracePt t="22276" x="5824538" y="1304925"/>
          <p14:tracePt t="22376" x="5811838" y="1304925"/>
          <p14:tracePt t="22409" x="5799138" y="1304925"/>
          <p14:tracePt t="22492" x="5811838" y="1304925"/>
          <p14:tracePt t="22498" x="5849938" y="1304925"/>
          <p14:tracePt t="22510" x="5915025" y="1304925"/>
          <p14:tracePt t="22512" x="6018213" y="1304925"/>
          <p14:tracePt t="22526" x="6354763" y="1304925"/>
          <p14:tracePt t="22542" x="6716713" y="1330325"/>
          <p14:tracePt t="22559" x="6973888" y="1368425"/>
          <p14:tracePt t="22575" x="7051675" y="1382713"/>
          <p14:tracePt t="22594" x="7077075" y="1382713"/>
          <p14:tracePt t="22608" x="7089775" y="1395413"/>
          <p14:tracePt t="22643" x="7089775" y="1408113"/>
          <p14:tracePt t="22700" x="7077075" y="1408113"/>
          <p14:tracePt t="22708" x="7064375" y="1408113"/>
          <p14:tracePt t="22725" x="7013575" y="1395413"/>
          <p14:tracePt t="22726" x="6986588" y="1395413"/>
          <p14:tracePt t="22741" x="6948488" y="1395413"/>
          <p14:tracePt t="22758" x="6910388" y="1382713"/>
          <p14:tracePt t="22776" x="6870700" y="1382713"/>
          <p14:tracePt t="22792" x="6858000" y="1382713"/>
          <p14:tracePt t="22809" x="6845300" y="1382713"/>
          <p14:tracePt t="22824" x="6832600" y="1382713"/>
          <p14:tracePt t="22892" x="6845300" y="1382713"/>
          <p14:tracePt t="22908" x="6858000" y="1382713"/>
          <p14:tracePt t="22924" x="6870700" y="1382713"/>
          <p14:tracePt t="22941" x="6883400" y="1382713"/>
          <p14:tracePt t="22962" x="6870700" y="1382713"/>
          <p14:tracePt t="22974" x="6845300" y="1382713"/>
          <p14:tracePt t="22991" x="6626225" y="1343025"/>
          <p14:tracePt t="23010" x="6327775" y="1277938"/>
          <p14:tracePt t="23024" x="6173788" y="1252538"/>
          <p14:tracePt t="23042" x="6108700" y="1239838"/>
          <p14:tracePt t="23061" x="6057900" y="1239838"/>
          <p14:tracePt t="23074" x="6043613" y="1227138"/>
          <p14:tracePt t="23107" x="6030913" y="1227138"/>
          <p14:tracePt t="23157" x="6043613" y="1227138"/>
          <p14:tracePt t="23162" x="6070600" y="1227138"/>
          <p14:tracePt t="23174" x="6096000" y="1239838"/>
          <p14:tracePt t="23191" x="6237288" y="1277938"/>
          <p14:tracePt t="23208" x="6315075" y="1292225"/>
          <p14:tracePt t="23225" x="6354763" y="1292225"/>
          <p14:tracePt t="23241" x="6367463" y="1304925"/>
          <p14:tracePt t="23259" x="6392863" y="1304925"/>
          <p14:tracePt t="23281" x="6392863" y="1317625"/>
          <p14:tracePt t="23301" x="6380163" y="1317625"/>
          <p14:tracePt t="23324" x="6315075" y="1330325"/>
          <p14:tracePt t="23342" x="6264275" y="1330325"/>
          <p14:tracePt t="23343" x="6251575" y="1330325"/>
          <p14:tracePt t="23357" x="6224588" y="1330325"/>
          <p14:tracePt t="23375" x="6211888" y="1330325"/>
          <p14:tracePt t="23391" x="6199188" y="1330325"/>
          <p14:tracePt t="23441" x="6211888" y="1330325"/>
          <p14:tracePt t="23457" x="6264275" y="1343025"/>
          <p14:tracePt t="23475" x="6483350" y="1343025"/>
          <p14:tracePt t="23491" x="6626225" y="1355725"/>
          <p14:tracePt t="23509" x="6702425" y="1355725"/>
          <p14:tracePt t="23524" x="6716713" y="1355725"/>
          <p14:tracePt t="23558" x="6535738" y="1355725"/>
          <p14:tracePt t="23574" x="6251575" y="1330325"/>
          <p14:tracePt t="23592" x="5992813" y="1304925"/>
          <p14:tracePt t="23608" x="5940425" y="1304925"/>
          <p14:tracePt t="23624" x="5902325" y="1292225"/>
          <p14:tracePt t="23641" x="5889625" y="1292225"/>
          <p14:tracePt t="23723" x="5915025" y="1292225"/>
          <p14:tracePt t="23731" x="5927725" y="1292225"/>
          <p14:tracePt t="23740" x="5967413" y="1304925"/>
          <p14:tracePt t="23757" x="6030913" y="1330325"/>
          <p14:tracePt t="23759" x="6070600" y="1330325"/>
          <p14:tracePt t="23774" x="6148388" y="1355725"/>
          <p14:tracePt t="23790" x="6211888" y="1355725"/>
          <p14:tracePt t="23808" x="6276975" y="1355725"/>
          <p14:tracePt t="23824" x="6289675" y="1368425"/>
          <p14:tracePt t="23842" x="6302375" y="1368425"/>
          <p14:tracePt t="23857" x="6315075" y="1368425"/>
          <p14:tracePt t="23874" x="6327775" y="1368425"/>
          <p14:tracePt t="23907" x="6342063" y="1368425"/>
          <p14:tracePt t="23960" x="6354763" y="1368425"/>
          <p14:tracePt t="23981" x="6367463" y="1368425"/>
          <p14:tracePt t="23987" x="6380163" y="1368425"/>
          <p14:tracePt t="23994" x="6405563" y="1368425"/>
          <p14:tracePt t="24008" x="6457950" y="1368425"/>
          <p14:tracePt t="24023" x="6508750" y="1368425"/>
          <p14:tracePt t="24040" x="6611938" y="1382713"/>
          <p14:tracePt t="24059" x="6729413" y="1382713"/>
          <p14:tracePt t="24074" x="6754813" y="1382713"/>
          <p14:tracePt t="24091" x="6792913" y="1395413"/>
          <p14:tracePt t="24106" x="6805613" y="1395413"/>
          <p14:tracePt t="24124" x="6819900" y="1395413"/>
          <p14:tracePt t="24140" x="6832600" y="1395413"/>
          <p14:tracePt t="24174" x="6845300" y="1395413"/>
          <p14:tracePt t="24308" x="6858000" y="1395413"/>
          <p14:tracePt t="24328" x="6870700" y="1395413"/>
          <p14:tracePt t="24341" x="6896100" y="1382713"/>
          <p14:tracePt t="24357" x="6948488" y="1382713"/>
          <p14:tracePt t="24374" x="7013575" y="1382713"/>
          <p14:tracePt t="24375" x="7051675" y="1382713"/>
          <p14:tracePt t="24391" x="7116763" y="1382713"/>
          <p14:tracePt t="24406" x="7154863" y="1382713"/>
          <p14:tracePt t="24424" x="7194550" y="1382713"/>
          <p14:tracePt t="24439" x="7207250" y="1382713"/>
          <p14:tracePt t="24456" x="7219950" y="1382713"/>
          <p14:tracePt t="24473" x="7232650" y="1382713"/>
          <p14:tracePt t="24490" x="7245350" y="1382713"/>
          <p14:tracePt t="24507" x="7258050" y="1382713"/>
          <p14:tracePt t="24508" x="7270750" y="1382713"/>
          <p14:tracePt t="24523" x="7297738" y="1368425"/>
          <p14:tracePt t="24540" x="7323138" y="1368425"/>
          <p14:tracePt t="24541" x="7348538" y="1355725"/>
          <p14:tracePt t="24557" x="7426325" y="1343025"/>
          <p14:tracePt t="24573" x="7491413" y="1343025"/>
          <p14:tracePt t="24590" x="7554913" y="1343025"/>
          <p14:tracePt t="25040" x="7413625" y="1343025"/>
          <p14:tracePt t="25047" x="7245350" y="1343025"/>
          <p14:tracePt t="25057" x="7089775" y="1343025"/>
          <p14:tracePt t="25072" x="6832600" y="1343025"/>
          <p14:tracePt t="25089" x="6521450" y="1292225"/>
          <p14:tracePt t="25106" x="6432550" y="1277938"/>
          <p14:tracePt t="25109" x="6392863" y="1265238"/>
          <p14:tracePt t="25123" x="6367463" y="1252538"/>
          <p14:tracePt t="25140" x="6354763" y="1239838"/>
          <p14:tracePt t="25158" x="6354763" y="1227138"/>
          <p14:tracePt t="25189" x="6354763" y="1214438"/>
          <p14:tracePt t="25207" x="6380163" y="1201738"/>
          <p14:tracePt t="25222" x="6508750" y="1201738"/>
          <p14:tracePt t="25239" x="6729413" y="1201738"/>
          <p14:tracePt t="25241" x="6858000" y="1214438"/>
          <p14:tracePt t="25256" x="6999288" y="1239838"/>
          <p14:tracePt t="25272" x="7064375" y="1252538"/>
          <p14:tracePt t="25292" x="7089775" y="1265238"/>
          <p14:tracePt t="25305" x="7089775" y="1277938"/>
          <p14:tracePt t="25322" x="7077075" y="1277938"/>
          <p14:tracePt t="25341" x="6845300" y="1292225"/>
          <p14:tracePt t="25356" x="6611938" y="1292225"/>
          <p14:tracePt t="25373" x="6354763" y="1277938"/>
          <p14:tracePt t="25389" x="6276975" y="1265238"/>
          <p14:tracePt t="25405" x="6264275" y="1265238"/>
          <p14:tracePt t="25407" x="6251575" y="1265238"/>
          <p14:tracePt t="25456" x="6264275" y="1265238"/>
          <p14:tracePt t="25472" x="6327775" y="1265238"/>
          <p14:tracePt t="25488" x="6508750" y="1304925"/>
          <p14:tracePt t="25490" x="6626225" y="1330325"/>
          <p14:tracePt t="25522" x="7077075" y="1408113"/>
          <p14:tracePt t="25539" x="7180263" y="1433513"/>
          <p14:tracePt t="25556" x="7207250" y="1446213"/>
          <p14:tracePt t="25572" x="7219950" y="1458913"/>
          <p14:tracePt t="25606" x="7207250" y="1471613"/>
          <p14:tracePt t="25623" x="7051675" y="1498600"/>
          <p14:tracePt t="25638" x="6896100" y="1498600"/>
          <p14:tracePt t="25656" x="6767513" y="1471613"/>
          <p14:tracePt t="25672" x="6729413" y="1458913"/>
          <p14:tracePt t="25689" x="6716713" y="1458913"/>
          <p14:tracePt t="25705" x="6702425" y="1446213"/>
          <p14:tracePt t="25721" x="6702425" y="1433513"/>
          <p14:tracePt t="25739" x="6742113" y="1420813"/>
          <p14:tracePt t="25740" x="6805613" y="1420813"/>
          <p14:tracePt t="25755" x="6973888" y="1420813"/>
          <p14:tracePt t="25772" x="7167563" y="1420813"/>
          <p14:tracePt t="25775" x="7232650" y="1420813"/>
          <p14:tracePt t="25789" x="7348538" y="1420813"/>
          <p14:tracePt t="25805" x="7400925" y="1420813"/>
          <p14:tracePt t="25823" x="7426325" y="1420813"/>
          <p14:tracePt t="25838" x="7439025" y="1420813"/>
          <p14:tracePt t="25872" x="7426325" y="1420813"/>
          <p14:tracePt t="25888" x="7348538" y="1420813"/>
          <p14:tracePt t="25905" x="7194550" y="1408113"/>
          <p14:tracePt t="25907" x="7116763" y="1395413"/>
          <p14:tracePt t="25922" x="7026275" y="1395413"/>
          <p14:tracePt t="25938" x="6973888" y="1368425"/>
          <p14:tracePt t="25955" x="6948488" y="1368425"/>
          <p14:tracePt t="25972" x="6935788" y="1368425"/>
          <p14:tracePt t="26024" x="6935788" y="1355725"/>
          <p14:tracePt t="26040" x="6961188" y="1355725"/>
          <p14:tracePt t="26055" x="7013575" y="1343025"/>
          <p14:tracePt t="26073" x="7089775" y="1330325"/>
          <p14:tracePt t="26088" x="7116763" y="1330325"/>
          <p14:tracePt t="26104" x="7129463" y="1330325"/>
          <p14:tracePt t="26122" x="7142163" y="1330325"/>
          <p14:tracePt t="26156" x="7129463" y="1330325"/>
          <p14:tracePt t="26184" x="7116763" y="1330325"/>
          <p14:tracePt t="26211" x="7154863" y="1330325"/>
          <p14:tracePt t="26218" x="7219950" y="1317625"/>
          <p14:tracePt t="26224" x="7245350" y="1317625"/>
          <p14:tracePt t="26765" x="7232650" y="1317625"/>
          <p14:tracePt t="26772" x="7194550" y="1317625"/>
          <p14:tracePt t="26778" x="7154863" y="1304925"/>
          <p14:tracePt t="26787" x="7116763" y="1304925"/>
          <p14:tracePt t="26804" x="7013575" y="1292225"/>
          <p14:tracePt t="26821" x="6883400" y="1265238"/>
          <p14:tracePt t="26838" x="6819900" y="1252538"/>
          <p14:tracePt t="26854" x="6792913" y="1239838"/>
          <p14:tracePt t="26855" x="6767513" y="1227138"/>
          <p14:tracePt t="26870" x="6742113" y="1227138"/>
          <p14:tracePt t="26887" x="6716713" y="1214438"/>
          <p14:tracePt t="26906" x="6677025" y="1201738"/>
          <p14:tracePt t="26921" x="6664325" y="1201738"/>
          <p14:tracePt t="26938" x="6651625" y="1201738"/>
          <p14:tracePt t="26954" x="6638925" y="1201738"/>
          <p14:tracePt t="27001" x="6626225" y="1201738"/>
          <p14:tracePt t="28539" x="6599238" y="1214438"/>
          <p14:tracePt t="28546" x="6535738" y="1239838"/>
          <p14:tracePt t="28553" x="6457950" y="1252538"/>
          <p14:tracePt t="28569" x="6354763" y="1277938"/>
          <p14:tracePt t="28587" x="6289675" y="1292225"/>
          <p14:tracePt t="28588" x="6276975" y="1292225"/>
          <p14:tracePt t="28602" x="6251575" y="1292225"/>
          <p14:tracePt t="28619" x="6237288" y="1292225"/>
          <p14:tracePt t="28637" x="6224588" y="1292225"/>
          <p14:tracePt t="28652" x="6224588" y="1277938"/>
          <p14:tracePt t="28669" x="6211888" y="1277938"/>
          <p14:tracePt t="28686" x="6211888" y="1265238"/>
          <p14:tracePt t="28720" x="6224588" y="1265238"/>
          <p14:tracePt t="28735" x="6237288" y="1265238"/>
          <p14:tracePt t="28752" x="6289675" y="1304925"/>
          <p14:tracePt t="28754" x="6315075" y="1330325"/>
          <p14:tracePt t="28770" x="6354763" y="1368425"/>
          <p14:tracePt t="28786" x="6392863" y="1420813"/>
          <p14:tracePt t="28803" x="6418263" y="1458913"/>
          <p14:tracePt t="28836" x="6432550" y="1471613"/>
          <p14:tracePt t="28838" x="6432550" y="1485900"/>
          <p14:tracePt t="28872" x="6418263" y="1485900"/>
          <p14:tracePt t="28887" x="6354763" y="1471613"/>
          <p14:tracePt t="28902" x="6251575" y="1446213"/>
          <p14:tracePt t="28919" x="6148388" y="1395413"/>
          <p14:tracePt t="28920" x="6096000" y="1395413"/>
          <p14:tracePt t="28935" x="6043613" y="1368425"/>
          <p14:tracePt t="28952" x="6005513" y="1355725"/>
          <p14:tracePt t="28970" x="5992813" y="1355725"/>
          <p14:tracePt t="28985" x="5980113" y="1355725"/>
          <p14:tracePt t="29003" x="5954713" y="1446213"/>
          <p14:tracePt t="29019" x="5954713" y="1511300"/>
          <p14:tracePt t="29035" x="5967413" y="1549400"/>
          <p14:tracePt t="32393" x="5967413" y="1536700"/>
          <p14:tracePt t="32400" x="5967413" y="1511300"/>
          <p14:tracePt t="32417" x="5967413" y="1433513"/>
          <p14:tracePt t="32433" x="5967413" y="1330325"/>
          <p14:tracePt t="32435" x="5967413" y="1277938"/>
          <p14:tracePt t="32450" x="5954713" y="1174750"/>
          <p14:tracePt t="32465" x="5954713" y="1084263"/>
          <p14:tracePt t="32482" x="5927725" y="968375"/>
          <p14:tracePt t="32498" x="5915025" y="930275"/>
          <p14:tracePt t="32515" x="5902325" y="890588"/>
          <p14:tracePt t="32532" x="5889625" y="865188"/>
          <p14:tracePt t="32548" x="5889625" y="852488"/>
          <p14:tracePt t="32567" x="5876925" y="839788"/>
          <p14:tracePt t="32587" x="5876925" y="827088"/>
          <p14:tracePt t="32706" x="5864225" y="827088"/>
          <p14:tracePt t="32718" x="5864225" y="839788"/>
          <p14:tracePt t="32733" x="5849938" y="865188"/>
          <p14:tracePt t="32739" x="5837238" y="877888"/>
          <p14:tracePt t="32748" x="5824538" y="903288"/>
          <p14:tracePt t="32765" x="5811838" y="942975"/>
          <p14:tracePt t="32766" x="5811838" y="955675"/>
          <p14:tracePt t="32781" x="5799138" y="981075"/>
          <p14:tracePt t="32798" x="5799138" y="993775"/>
          <p14:tracePt t="32818" x="5786438" y="1008063"/>
          <p14:tracePt t="32832" x="5786438" y="1020763"/>
          <p14:tracePt t="32848" x="5786438" y="1033463"/>
          <p14:tracePt t="32865" x="5773738" y="1046163"/>
          <p14:tracePt t="32892" x="5759450" y="1058863"/>
          <p14:tracePt t="32949" x="5746750" y="1058863"/>
          <p14:tracePt t="32961" x="5734050" y="1058863"/>
          <p14:tracePt t="32974" x="5721350" y="1058863"/>
          <p14:tracePt t="32998" x="5695950" y="1058863"/>
          <p14:tracePt t="33014" x="5683250" y="1058863"/>
          <p14:tracePt t="33048" x="5670550" y="1058863"/>
          <p14:tracePt t="33066" x="5656263" y="1058863"/>
          <p14:tracePt t="33098" x="5643563" y="1058863"/>
          <p14:tracePt t="33211" x="5656263" y="1058863"/>
          <p14:tracePt t="33232" x="5670550" y="1084263"/>
          <p14:tracePt t="33248" x="5670550" y="1098550"/>
          <p14:tracePt t="33265" x="5695950" y="1111250"/>
          <p14:tracePt t="33281" x="5708650" y="1123950"/>
          <p14:tracePt t="33298" x="5734050" y="1123950"/>
          <p14:tracePt t="33315" x="5759450" y="1136650"/>
          <p14:tracePt t="33331" x="5773738" y="1136650"/>
          <p14:tracePt t="33356" x="5786438" y="1136650"/>
          <p14:tracePt t="33384" x="5799138" y="1136650"/>
          <p14:tracePt t="33416" x="5799138" y="1123950"/>
          <p14:tracePt t="33431" x="5811838" y="1123950"/>
          <p14:tracePt t="33447" x="5824538" y="1123950"/>
          <p14:tracePt t="33467" x="5837238" y="1111250"/>
          <p14:tracePt t="33481" x="5849938" y="1111250"/>
          <p14:tracePt t="33515" x="5864225" y="1111250"/>
          <p14:tracePt t="33537" x="5876925" y="1111250"/>
          <p14:tracePt t="33565" x="5889625" y="1111250"/>
          <p14:tracePt t="33598" x="5902325" y="1111250"/>
          <p14:tracePt t="33647" x="5915025" y="1111250"/>
          <p14:tracePt t="33660" x="5927725" y="1111250"/>
          <p14:tracePt t="33697" x="5954713" y="1111250"/>
          <p14:tracePt t="33716" x="5992813" y="1111250"/>
          <p14:tracePt t="33730" x="6005513" y="1111250"/>
          <p14:tracePt t="34326" x="5992813" y="1111250"/>
          <p14:tracePt t="34409" x="5992813" y="1098550"/>
          <p14:tracePt t="34458" x="6005513" y="1098550"/>
          <p14:tracePt t="34465" x="6018213" y="1098550"/>
          <p14:tracePt t="34480" x="6108700" y="1098550"/>
          <p14:tracePt t="34496" x="6289675" y="1098550"/>
          <p14:tracePt t="34513" x="6508750" y="1111250"/>
          <p14:tracePt t="34514" x="6626225" y="1111250"/>
          <p14:tracePt t="34530" x="6767513" y="1123950"/>
          <p14:tracePt t="34548" x="6845300" y="1136650"/>
          <p14:tracePt t="34564" x="6858000" y="1136650"/>
          <p14:tracePt t="34580" x="6870700" y="1136650"/>
          <p14:tracePt t="34582" x="6870700" y="1149350"/>
          <p14:tracePt t="34596" x="6883400" y="1149350"/>
          <p14:tracePt t="34630" x="6870700" y="1149350"/>
          <p14:tracePt t="34632" x="6832600" y="1149350"/>
          <p14:tracePt t="34647" x="6716713" y="1149350"/>
          <p14:tracePt t="34663" x="6611938" y="1136650"/>
          <p14:tracePt t="34680" x="6521450" y="1136650"/>
          <p14:tracePt t="34696" x="6496050" y="1136650"/>
          <p14:tracePt t="34714" x="6483350" y="1123950"/>
          <p14:tracePt t="34729" x="6470650" y="1123950"/>
          <p14:tracePt t="34763" x="6508750" y="1123950"/>
          <p14:tracePt t="34780" x="6599238" y="1123950"/>
          <p14:tracePt t="34797" x="6832600" y="1123950"/>
          <p14:tracePt t="34814" x="6948488" y="1123950"/>
          <p14:tracePt t="34830" x="7038975" y="1123950"/>
          <p14:tracePt t="34832" x="7064375" y="1123950"/>
          <p14:tracePt t="34846" x="7077075" y="1123950"/>
          <p14:tracePt t="34863" x="7104063" y="1123950"/>
          <p14:tracePt t="34881" x="7116763" y="1123950"/>
          <p14:tracePt t="34930" x="7104063" y="1123950"/>
          <p14:tracePt t="34936" x="7089775" y="1123950"/>
          <p14:tracePt t="34946" x="7077075" y="1123950"/>
          <p14:tracePt t="34963" x="7038975" y="1123950"/>
          <p14:tracePt t="34964" x="7026275" y="1123950"/>
          <p14:tracePt t="34984" x="7013575" y="1123950"/>
          <p14:tracePt t="35005" x="6999288" y="1111250"/>
          <p14:tracePt t="35047" x="7013575" y="1111250"/>
          <p14:tracePt t="35054" x="7051675" y="1111250"/>
          <p14:tracePt t="35062" x="7104063" y="1111250"/>
          <p14:tracePt t="35079" x="7297738" y="1111250"/>
          <p14:tracePt t="35096" x="7581900" y="1136650"/>
          <p14:tracePt t="35112" x="7658100" y="1136650"/>
          <p14:tracePt t="35130" x="7697788" y="1136650"/>
          <p14:tracePt t="35146" x="7710488" y="1149350"/>
          <p14:tracePt t="35192" x="7697788" y="1149350"/>
          <p14:tracePt t="35199" x="7658100" y="1136650"/>
          <p14:tracePt t="35214" x="7581900" y="1123950"/>
          <p14:tracePt t="35229" x="7451725" y="1098550"/>
          <p14:tracePt t="35246" x="7348538" y="1071563"/>
          <p14:tracePt t="35249" x="7323138" y="1071563"/>
          <p14:tracePt t="35262" x="7258050" y="1046163"/>
          <p14:tracePt t="35279" x="7219950" y="1046163"/>
          <p14:tracePt t="35298" x="7194550" y="1033463"/>
          <p14:tracePt t="35329" x="7180263" y="1033463"/>
          <p14:tracePt t="35348" x="7180263" y="1020763"/>
          <p14:tracePt t="35381" x="7323138" y="1020763"/>
          <p14:tracePt t="35395" x="7478713" y="1020763"/>
          <p14:tracePt t="35413" x="7658100" y="1020763"/>
          <p14:tracePt t="35414" x="7723188" y="1020763"/>
          <p14:tracePt t="35446" x="7800975" y="1020763"/>
          <p14:tracePt t="35479" x="7735888" y="1020763"/>
          <p14:tracePt t="35496" x="7516813" y="993775"/>
          <p14:tracePt t="35497" x="7388225" y="993775"/>
          <p14:tracePt t="35513" x="7167563" y="981075"/>
          <p14:tracePt t="35529" x="7026275" y="981075"/>
          <p14:tracePt t="35546" x="6961188" y="981075"/>
          <p14:tracePt t="35562" x="6948488" y="968375"/>
          <p14:tracePt t="35596" x="6948488" y="955675"/>
          <p14:tracePt t="35612" x="7089775" y="942975"/>
          <p14:tracePt t="35996" x="7400925" y="1149350"/>
          <p14:tracePt t="36004" x="7761288" y="1446213"/>
          <p14:tracePt t="36012" x="8175625" y="1782763"/>
          <p14:tracePt t="36029" x="8834438" y="2466975"/>
          <p14:tracePt t="36032" x="9169400" y="2841625"/>
          <p14:tracePt t="36047" x="9764713" y="3563938"/>
          <p14:tracePt t="36062" x="10280650" y="4171950"/>
          <p14:tracePt t="36080" x="10809288" y="4791075"/>
          <p14:tracePt t="36095" x="10964863" y="4997450"/>
          <p14:tracePt t="36111" x="11029950" y="5087938"/>
          <p14:tracePt t="36128" x="11055350" y="5192713"/>
          <p14:tracePt t="36145" x="11055350" y="5230813"/>
          <p14:tracePt t="36163" x="11042650" y="5268913"/>
          <p14:tracePt t="36178" x="11004550" y="5295900"/>
          <p14:tracePt t="36195" x="10914063" y="5334000"/>
          <p14:tracePt t="36213" x="10745788" y="5386388"/>
          <p14:tracePt t="36228" x="10655300" y="5399088"/>
          <p14:tracePt t="36246" x="10512425" y="5411788"/>
          <p14:tracePt t="36261" x="10371138" y="5437188"/>
          <p14:tracePt t="36280" x="10164763" y="5449888"/>
          <p14:tracePt t="36281" x="10061575" y="5449888"/>
          <p14:tracePt t="36295" x="9815513" y="5462588"/>
          <p14:tracePt t="36311" x="9583738" y="5449888"/>
          <p14:tracePt t="36328" x="9415463" y="5437188"/>
          <p14:tracePt t="36330" x="9337675" y="5437188"/>
          <p14:tracePt t="36345" x="9259888" y="5424488"/>
          <p14:tracePt t="36364" x="9182100" y="5411788"/>
          <p14:tracePt t="36378" x="9144000" y="5399088"/>
          <p14:tracePt t="36395" x="9118600" y="5386388"/>
          <p14:tracePt t="36412" x="9078913" y="5346700"/>
          <p14:tracePt t="36413" x="9040813" y="5295900"/>
          <p14:tracePt t="36428" x="8988425" y="5165725"/>
          <p14:tracePt t="36447" x="8912225" y="4894263"/>
          <p14:tracePt t="36461" x="8885238" y="4765675"/>
          <p14:tracePt t="36478" x="8885238" y="4700588"/>
          <p14:tracePt t="36495" x="8872538" y="4662488"/>
          <p14:tracePt t="36511" x="8872538" y="4649788"/>
          <p14:tracePt t="36546" x="8859838" y="4637088"/>
          <p14:tracePt t="36562" x="8847138" y="4610100"/>
          <p14:tracePt t="36579" x="8821738" y="4584700"/>
          <p14:tracePt t="36594" x="8794750" y="4572000"/>
          <p14:tracePt t="36611" x="8769350" y="4546600"/>
          <p14:tracePt t="36613" x="8743950" y="4546600"/>
          <p14:tracePt t="36629" x="8691563" y="4506913"/>
          <p14:tracePt t="36644" x="8640763" y="4494213"/>
          <p14:tracePt t="36662" x="8562975" y="4468813"/>
          <p14:tracePt t="36694" x="8497888" y="4430713"/>
          <p14:tracePt t="36697" x="8485188" y="4430713"/>
          <p14:tracePt t="36711" x="8459788" y="4430713"/>
          <p14:tracePt t="36728" x="8434388" y="4416425"/>
          <p14:tracePt t="36745" x="8407400" y="4416425"/>
          <p14:tracePt t="36761" x="8394700" y="4416425"/>
          <p14:tracePt t="36778" x="8382000" y="4416425"/>
          <p14:tracePt t="36794" x="8369300" y="4416425"/>
          <p14:tracePt t="36828" x="8356600" y="4416425"/>
          <p14:tracePt t="36844" x="8343900" y="4416425"/>
          <p14:tracePt t="36863" x="8316913" y="4416425"/>
          <p14:tracePt t="36877" x="8291513" y="4416425"/>
          <p14:tracePt t="36894" x="8266113" y="4416425"/>
          <p14:tracePt t="36912" x="8240713" y="4416425"/>
          <p14:tracePt t="36927" x="8226425" y="4416425"/>
          <p14:tracePt t="36944" x="8213725" y="4416425"/>
          <p14:tracePt t="36961" x="8201025" y="4416425"/>
          <p14:tracePt t="36977" x="8201025" y="4430713"/>
          <p14:tracePt t="36995" x="8150225" y="4481513"/>
          <p14:tracePt t="37011" x="8123238" y="4546600"/>
          <p14:tracePt t="37028" x="8085138" y="4610100"/>
          <p14:tracePt t="37029" x="8059738" y="4662488"/>
          <p14:tracePt t="37045" x="8032750" y="4727575"/>
          <p14:tracePt t="37061" x="8020050" y="4765675"/>
          <p14:tracePt t="37078" x="7994650" y="4843463"/>
          <p14:tracePt t="37094" x="7981950" y="4881563"/>
          <p14:tracePt t="37111" x="7956550" y="4946650"/>
          <p14:tracePt t="37113" x="7942263" y="4984750"/>
          <p14:tracePt t="37127" x="7929563" y="5049838"/>
          <p14:tracePt t="37144" x="7916863" y="5102225"/>
          <p14:tracePt t="37162" x="7904163" y="5153025"/>
          <p14:tracePt t="37178" x="7904163" y="5178425"/>
          <p14:tracePt t="37210" x="7891463" y="5281613"/>
          <p14:tracePt t="37227" x="7878763" y="5334000"/>
          <p14:tracePt t="37245" x="7866063" y="5411788"/>
          <p14:tracePt t="37260" x="7851775" y="5449888"/>
          <p14:tracePt t="37277" x="7839075" y="5475288"/>
          <p14:tracePt t="37279" x="7839075" y="5489575"/>
          <p14:tracePt t="37295" x="7839075" y="5527675"/>
          <p14:tracePt t="37310" x="7839075" y="5580063"/>
          <p14:tracePt t="37327" x="7826375" y="5643563"/>
          <p14:tracePt t="37328" x="7826375" y="5695950"/>
          <p14:tracePt t="37350" x="7813675" y="5889625"/>
          <p14:tracePt t="37354" x="7813675" y="5954713"/>
          <p14:tracePt t="37383" x="7813675" y="6224588"/>
          <p14:tracePt t="37393" x="7826375" y="6264275"/>
          <p14:tracePt t="37410" x="7839075" y="6367463"/>
          <p14:tracePt t="37411" x="7851775" y="6418263"/>
          <p14:tracePt t="37443" x="7929563" y="6561138"/>
          <p14:tracePt t="37445" x="7942263" y="6586538"/>
          <p14:tracePt t="37477" x="7969250" y="6611938"/>
          <p14:tracePt t="37854" x="7981950" y="6611938"/>
          <p14:tracePt t="37860" x="7994650" y="6611938"/>
          <p14:tracePt t="37867" x="8020050" y="6626225"/>
          <p14:tracePt t="37895" x="8085138" y="6638925"/>
          <p14:tracePt t="37910" x="8150225" y="6651625"/>
          <p14:tracePt t="37927" x="8188325" y="6651625"/>
          <p14:tracePt t="37944" x="8253413" y="6677025"/>
          <p14:tracePt t="37960" x="8291513" y="6677025"/>
          <p14:tracePt t="37977" x="8316913" y="6677025"/>
          <p14:tracePt t="37979" x="8329613" y="6677025"/>
          <p14:tracePt t="37994" x="8382000" y="6677025"/>
          <p14:tracePt t="38010" x="8420100" y="6677025"/>
          <p14:tracePt t="38027" x="8497888" y="6677025"/>
          <p14:tracePt t="38044" x="8550275" y="6689725"/>
          <p14:tracePt t="38060" x="8601075" y="6689725"/>
          <p14:tracePt t="38061" x="8628063" y="6689725"/>
          <p14:tracePt t="38077" x="8691563" y="6702425"/>
          <p14:tracePt t="38093" x="8769350" y="6716713"/>
          <p14:tracePt t="38110" x="8885238" y="6716713"/>
          <p14:tracePt t="38126" x="9015413" y="6716713"/>
          <p14:tracePt t="38142" x="9144000" y="6716713"/>
          <p14:tracePt t="38159" x="9299575" y="6702425"/>
          <p14:tracePt t="38176" x="9350375" y="6702425"/>
          <p14:tracePt t="38179" x="9390063" y="6702425"/>
          <p14:tracePt t="38194" x="9440863" y="6702425"/>
          <p14:tracePt t="38209" x="9480550" y="6702425"/>
          <p14:tracePt t="38228" x="9556750" y="6689725"/>
          <p14:tracePt t="38243" x="9621838" y="6677025"/>
          <p14:tracePt t="38259" x="9686925" y="6677025"/>
          <p14:tracePt t="38278" x="9777413" y="6651625"/>
          <p14:tracePt t="38293" x="9815513" y="6626225"/>
          <p14:tracePt t="38311" x="9893300" y="6611938"/>
          <p14:tracePt t="38326" x="9931400" y="6611938"/>
          <p14:tracePt t="38343" x="9983788" y="6586538"/>
          <p14:tracePt t="38345" x="9996488" y="6586538"/>
          <p14:tracePt t="38359" x="10021888" y="6586538"/>
          <p14:tracePt t="38360" x="10047288" y="6573838"/>
          <p14:tracePt t="38376" x="10086975" y="6573838"/>
          <p14:tracePt t="38393" x="10125075" y="6561138"/>
          <p14:tracePt t="38394" x="10152063" y="6561138"/>
          <p14:tracePt t="38409" x="10202863" y="6561138"/>
          <p14:tracePt t="38426" x="10267950" y="6535738"/>
          <p14:tracePt t="38429" x="10293350" y="6535738"/>
          <p14:tracePt t="38442" x="10358438" y="6508750"/>
          <p14:tracePt t="38459" x="10421938" y="6483350"/>
          <p14:tracePt t="38476" x="10474325" y="6445250"/>
          <p14:tracePt t="38478" x="10499725" y="6418263"/>
          <p14:tracePt t="38492" x="10552113" y="6342063"/>
          <p14:tracePt t="38510" x="10602913" y="6264275"/>
          <p14:tracePt t="38512" x="10642600" y="6211888"/>
          <p14:tracePt t="38527" x="10680700" y="6108700"/>
          <p14:tracePt t="38542" x="10693400" y="6018213"/>
          <p14:tracePt t="38559" x="10745788" y="5902325"/>
          <p14:tracePt t="38576" x="10745788" y="5630863"/>
          <p14:tracePt t="38594" x="10706100" y="5489575"/>
          <p14:tracePt t="38595" x="10680700" y="5424488"/>
          <p14:tracePt t="38610" x="10602913" y="5321300"/>
          <p14:tracePt t="38627" x="10487025" y="5230813"/>
          <p14:tracePt t="38629" x="10383838" y="5153025"/>
          <p14:tracePt t="38645" x="10061575" y="4933950"/>
          <p14:tracePt t="38659" x="9777413" y="4752975"/>
          <p14:tracePt t="38677" x="9505950" y="4597400"/>
          <p14:tracePt t="38679" x="9390063" y="4533900"/>
          <p14:tracePt t="38692" x="9209088" y="4443413"/>
          <p14:tracePt t="38709" x="9078913" y="4378325"/>
          <p14:tracePt t="38728" x="8924925" y="4313238"/>
          <p14:tracePt t="38743" x="8847138" y="4287838"/>
          <p14:tracePt t="38759" x="8743950" y="4275138"/>
          <p14:tracePt t="38776" x="8613775" y="4262438"/>
          <p14:tracePt t="38792" x="8485188" y="4262438"/>
          <p14:tracePt t="38810" x="8226425" y="4300538"/>
          <p14:tracePt t="38825" x="8085138" y="4340225"/>
          <p14:tracePt t="38842" x="8007350" y="4340225"/>
          <p14:tracePt t="38844" x="7956550" y="4352925"/>
          <p14:tracePt t="38858" x="7891463" y="4352925"/>
          <p14:tracePt t="38876" x="7826375" y="4352925"/>
          <p14:tracePt t="38893" x="7723188" y="4365625"/>
          <p14:tracePt t="38909" x="7672388" y="4378325"/>
          <p14:tracePt t="38926" x="7620000" y="4378325"/>
          <p14:tracePt t="38928" x="7594600" y="4403725"/>
          <p14:tracePt t="38942" x="7554913" y="4416425"/>
          <p14:tracePt t="38958" x="7529513" y="4430713"/>
          <p14:tracePt t="38976" x="7478713" y="4468813"/>
          <p14:tracePt t="38992" x="7439025" y="4533900"/>
          <p14:tracePt t="39009" x="7361238" y="4649788"/>
          <p14:tracePt t="39010" x="7310438" y="4740275"/>
          <p14:tracePt t="39025" x="7219950" y="4921250"/>
          <p14:tracePt t="39042" x="7167563" y="5062538"/>
          <p14:tracePt t="39059" x="7089775" y="5256213"/>
          <p14:tracePt t="39075" x="7064375" y="5372100"/>
          <p14:tracePt t="39092" x="7064375" y="5475288"/>
          <p14:tracePt t="39093" x="7064375" y="5514975"/>
          <p14:tracePt t="39113" x="7089775" y="5759450"/>
          <p14:tracePt t="39131" x="7142163" y="5967413"/>
          <p14:tracePt t="39135" x="7194550" y="6070600"/>
          <p14:tracePt t="39144" x="7232650" y="6161088"/>
          <p14:tracePt t="39164" x="7323138" y="6367463"/>
          <p14:tracePt t="39169" x="7348538" y="6405563"/>
          <p14:tracePt t="39195" x="7439025" y="6521450"/>
          <p14:tracePt t="39214" x="7516813" y="6599238"/>
          <p14:tracePt t="39219" x="7554913" y="6626225"/>
          <p14:tracePt t="39228" x="7594600" y="6651625"/>
          <p14:tracePt t="39247" x="7710488" y="6716713"/>
          <p14:tracePt t="39252" x="7748588" y="6729413"/>
          <p14:tracePt t="39261" x="7800975" y="6742113"/>
          <p14:tracePt t="39275" x="7929563" y="6754813"/>
          <p14:tracePt t="39292" x="8110538" y="6767513"/>
          <p14:tracePt t="39295" x="8201025" y="6767513"/>
          <p14:tracePt t="39309" x="8382000" y="6754813"/>
          <p14:tracePt t="39325" x="8523288" y="6729413"/>
          <p14:tracePt t="39343" x="8613775" y="6702425"/>
          <p14:tracePt t="39358" x="8653463" y="6689725"/>
          <p14:tracePt t="39375" x="8691563" y="6677025"/>
          <p14:tracePt t="39392" x="8731250" y="6651625"/>
          <p14:tracePt t="39408" x="8756650" y="6638925"/>
          <p14:tracePt t="39426" x="8821738" y="6586538"/>
          <p14:tracePt t="39443" x="8897938" y="6548438"/>
          <p14:tracePt t="39458" x="9053513" y="6521450"/>
          <p14:tracePt t="39475" x="9182100" y="6483350"/>
          <p14:tracePt t="39476" x="9221788" y="6457950"/>
          <p14:tracePt t="39492" x="9312275" y="6432550"/>
          <p14:tracePt t="39510" x="9402763" y="6405563"/>
          <p14:tracePt t="39525" x="9440863" y="6380163"/>
          <p14:tracePt t="39542" x="9480550" y="6327775"/>
          <p14:tracePt t="39544" x="9505950" y="6302375"/>
          <p14:tracePt t="39558" x="9531350" y="6199188"/>
          <p14:tracePt t="39575" x="9531350" y="5954713"/>
          <p14:tracePt t="39592" x="9531350" y="5683250"/>
          <p14:tracePt t="39593" x="9518650" y="5553075"/>
          <p14:tracePt t="39608" x="9466263" y="5346700"/>
          <p14:tracePt t="39624" x="9402763" y="5192713"/>
          <p14:tracePt t="39642" x="9182100" y="4946650"/>
          <p14:tracePt t="39658" x="8950325" y="4765675"/>
          <p14:tracePt t="39675" x="8653463" y="4624388"/>
          <p14:tracePt t="39676" x="8537575" y="4572000"/>
          <p14:tracePt t="39691" x="8329613" y="4533900"/>
          <p14:tracePt t="39708" x="8162925" y="4519613"/>
          <p14:tracePt t="39712" x="8097838" y="4519613"/>
          <p14:tracePt t="39742" x="7891463" y="4572000"/>
          <p14:tracePt t="39760" x="7800975" y="4624388"/>
          <p14:tracePt t="39775" x="7775575" y="4649788"/>
          <p14:tracePt t="40376" x="7942263" y="4675188"/>
          <p14:tracePt t="40382" x="8188325" y="4713288"/>
          <p14:tracePt t="40391" x="8434388" y="4778375"/>
          <p14:tracePt t="40408" x="8782050" y="4908550"/>
          <p14:tracePt t="40410" x="8924925" y="4946650"/>
          <p14:tracePt t="40424" x="9053513" y="5011738"/>
          <p14:tracePt t="40425" x="9169400" y="5049838"/>
          <p14:tracePt t="40441" x="9375775" y="5127625"/>
          <p14:tracePt t="40459" x="9596438" y="5256213"/>
          <p14:tracePt t="40490" x="9764713" y="5437188"/>
          <p14:tracePt t="40507" x="9802813" y="5527675"/>
          <p14:tracePt t="40524" x="9815513" y="5553075"/>
          <p14:tracePt t="40542" x="9815513" y="5565775"/>
          <p14:tracePt t="40557" x="9790113" y="5592763"/>
          <p14:tracePt t="40574" x="9699625" y="5618163"/>
          <p14:tracePt t="40591" x="9544050" y="5630863"/>
          <p14:tracePt t="40607" x="9428163" y="5630863"/>
          <p14:tracePt t="40625" x="9259888" y="5592763"/>
          <p14:tracePt t="40641" x="9182100" y="5580063"/>
          <p14:tracePt t="40658" x="9131300" y="5553075"/>
          <p14:tracePt t="40659" x="9105900" y="5540375"/>
          <p14:tracePt t="40675" x="9091613" y="5527675"/>
          <p14:tracePt t="40691" x="9066213" y="5502275"/>
          <p14:tracePt t="40708" x="9040813" y="5475288"/>
          <p14:tracePt t="40724" x="9028113" y="5437188"/>
          <p14:tracePt t="40740" x="9015413" y="5399088"/>
          <p14:tracePt t="40758" x="9002713" y="5334000"/>
          <p14:tracePt t="40773" x="8988425" y="5281613"/>
          <p14:tracePt t="40791" x="8963025" y="5192713"/>
          <p14:tracePt t="40807" x="8924925" y="5127625"/>
          <p14:tracePt t="40824" x="8885238" y="5062538"/>
          <p14:tracePt t="40826" x="8872538" y="5037138"/>
          <p14:tracePt t="40840" x="8821738" y="4984750"/>
          <p14:tracePt t="40857" x="8782050" y="4933950"/>
          <p14:tracePt t="40876" x="8704263" y="4881563"/>
          <p14:tracePt t="40891" x="8666163" y="4843463"/>
          <p14:tracePt t="40907" x="8628063" y="4818063"/>
          <p14:tracePt t="40909" x="8601075" y="4803775"/>
          <p14:tracePt t="40924" x="8575675" y="4791075"/>
          <p14:tracePt t="40940" x="8562975" y="4778375"/>
          <p14:tracePt t="40957" x="8537575" y="4765675"/>
          <p14:tracePt t="40974" x="8523288" y="4765675"/>
          <p14:tracePt t="40990" x="8510588" y="4765675"/>
          <p14:tracePt t="40992" x="8497888" y="4765675"/>
          <p14:tracePt t="41008" x="8472488" y="4791075"/>
          <p14:tracePt t="41023" x="8420100" y="4843463"/>
          <p14:tracePt t="41040" x="8356600" y="4921250"/>
          <p14:tracePt t="41041" x="8316913" y="4946650"/>
          <p14:tracePt t="41057" x="8266113" y="5024438"/>
          <p14:tracePt t="41075" x="8150225" y="5178425"/>
          <p14:tracePt t="41090" x="8045450" y="5346700"/>
          <p14:tracePt t="41107" x="7929563" y="5580063"/>
          <p14:tracePt t="41110" x="7904163" y="5695950"/>
          <p14:tracePt t="41125" x="7839075" y="5889625"/>
          <p14:tracePt t="41140" x="7826375" y="6030913"/>
          <p14:tracePt t="41156" x="7826375" y="6148388"/>
          <p14:tracePt t="41158" x="7826375" y="6211888"/>
          <p14:tracePt t="41173" x="7851775" y="6315075"/>
          <p14:tracePt t="41190" x="7891463" y="6418263"/>
          <p14:tracePt t="41208" x="7994650" y="6611938"/>
          <p14:tracePt t="41223" x="8110538" y="6754813"/>
          <p14:tracePt t="41450" x="9621838" y="6780213"/>
          <p14:tracePt t="41457" x="9659938" y="6729413"/>
          <p14:tracePt t="41473" x="9725025" y="6626225"/>
          <p14:tracePt t="41491" x="9802813" y="6342063"/>
          <p14:tracePt t="41506" x="9815513" y="6070600"/>
          <p14:tracePt t="41522" x="9802813" y="5811838"/>
          <p14:tracePt t="41540" x="9712325" y="5462588"/>
          <p14:tracePt t="41556" x="9621838" y="5281613"/>
          <p14:tracePt t="41575" x="9428163" y="5049838"/>
          <p14:tracePt t="41590" x="9285288" y="4894263"/>
          <p14:tracePt t="41606" x="9156700" y="4803775"/>
          <p14:tracePt t="41624" x="8975725" y="4687888"/>
          <p14:tracePt t="41640" x="8872538" y="4637088"/>
          <p14:tracePt t="41658" x="8718550" y="4559300"/>
          <p14:tracePt t="41673" x="8613775" y="4519613"/>
          <p14:tracePt t="41689" x="8510588" y="4481513"/>
          <p14:tracePt t="41708" x="8369300" y="4443413"/>
          <p14:tracePt t="41723" x="8304213" y="4430713"/>
          <p14:tracePt t="41740" x="8201025" y="4430713"/>
          <p14:tracePt t="41773" x="8085138" y="4456113"/>
          <p14:tracePt t="41790" x="7969250" y="4519613"/>
          <p14:tracePt t="41807" x="7851775" y="4597400"/>
          <p14:tracePt t="41823" x="7620000" y="4803775"/>
          <p14:tracePt t="41840" x="7451725" y="5011738"/>
          <p14:tracePt t="41856" x="7348538" y="5192713"/>
          <p14:tracePt t="41858" x="7310438" y="5281613"/>
          <p14:tracePt t="41874" x="7258050" y="5424488"/>
          <p14:tracePt t="41890" x="7232650" y="5565775"/>
          <p14:tracePt t="41910" x="7232650" y="5824538"/>
          <p14:tracePt t="41915" x="7258050" y="5915025"/>
          <p14:tracePt t="41923" x="7297738" y="6030913"/>
          <p14:tracePt t="41944" x="7439025" y="6405563"/>
          <p14:tracePt t="41949" x="7516813" y="6521450"/>
          <p14:tracePt t="41958" x="7594600" y="6611938"/>
          <p14:tracePt t="41977" x="7826375" y="6805613"/>
          <p14:tracePt t="42040" x="9428163" y="6611938"/>
          <p14:tracePt t="42056" x="10074275" y="6354763"/>
          <p14:tracePt t="42073" x="10887075" y="5811838"/>
          <p14:tracePt t="42090" x="11158538" y="5605463"/>
          <p14:tracePt t="42106" x="11261725" y="5502275"/>
          <p14:tracePt t="42107" x="11288713" y="5475288"/>
          <p14:tracePt t="42122" x="11314113" y="5449888"/>
          <p14:tracePt t="42139" x="11326813" y="5411788"/>
          <p14:tracePt t="42156" x="11326813" y="5386388"/>
          <p14:tracePt t="42157" x="11326813" y="5346700"/>
          <p14:tracePt t="42172" x="11301413" y="5243513"/>
          <p14:tracePt t="42189" x="11210925" y="5102225"/>
          <p14:tracePt t="42205" x="11017250" y="4818063"/>
          <p14:tracePt t="42223" x="10874375" y="4662488"/>
          <p14:tracePt t="42225" x="10809288" y="4597400"/>
          <p14:tracePt t="42239" x="10655300" y="4481513"/>
          <p14:tracePt t="42256" x="10474325" y="4365625"/>
          <p14:tracePt t="42274" x="10190163" y="4210050"/>
          <p14:tracePt t="42289" x="9996488" y="4159250"/>
          <p14:tracePt t="42683" x="9931400" y="4132263"/>
          <p14:tracePt t="42689" x="9840913" y="4094163"/>
          <p14:tracePt t="42696" x="9764713" y="4029075"/>
          <p14:tracePt t="42705" x="9647238" y="3978275"/>
          <p14:tracePt t="42722" x="9402763" y="3848100"/>
          <p14:tracePt t="42738" x="8834438" y="3538538"/>
          <p14:tracePt t="42755" x="8537575" y="3435350"/>
          <p14:tracePt t="42771" x="8253413" y="3344863"/>
          <p14:tracePt t="42772" x="8110538" y="3332163"/>
          <p14:tracePt t="42788" x="7891463" y="3332163"/>
          <p14:tracePt t="42805" x="7697788" y="3357563"/>
          <p14:tracePt t="42822" x="7451725" y="3460750"/>
          <p14:tracePt t="42839" x="7335838" y="3578225"/>
          <p14:tracePt t="42856" x="7154863" y="3810000"/>
          <p14:tracePt t="42872" x="7051675" y="3990975"/>
          <p14:tracePt t="42888" x="6999288" y="4184650"/>
          <p14:tracePt t="42905" x="6973888" y="4430713"/>
          <p14:tracePt t="42921" x="6973888" y="4624388"/>
          <p14:tracePt t="42939" x="7051675" y="4959350"/>
          <p14:tracePt t="42955" x="7167563" y="5153025"/>
          <p14:tracePt t="42971" x="7297738" y="5321300"/>
          <p14:tracePt t="42974" x="7388225" y="5399088"/>
          <p14:tracePt t="42988" x="7594600" y="5514975"/>
          <p14:tracePt t="43005" x="7813675" y="5565775"/>
          <p14:tracePt t="43023" x="8226425" y="5540375"/>
          <p14:tracePt t="43039" x="8459788" y="5437188"/>
          <p14:tracePt t="43057" x="8807450" y="5178425"/>
          <p14:tracePt t="43073" x="8950325" y="4972050"/>
          <p14:tracePt t="43088" x="9040813" y="4713288"/>
          <p14:tracePt t="43105" x="9040813" y="4365625"/>
          <p14:tracePt t="43121" x="9002713" y="4159250"/>
          <p14:tracePt t="43138" x="8924925" y="3951288"/>
          <p14:tracePt t="43140" x="8859838" y="3848100"/>
          <p14:tracePt t="43154" x="8678863" y="3500438"/>
          <p14:tracePt t="43172" x="8472488" y="3241675"/>
          <p14:tracePt t="43174" x="8369300" y="3138488"/>
          <p14:tracePt t="43188" x="8135938" y="2944813"/>
          <p14:tracePt t="43205" x="7891463" y="2816225"/>
          <p14:tracePt t="43221" x="7542213" y="2751138"/>
          <p14:tracePt t="43222" x="7335838" y="2725738"/>
          <p14:tracePt t="43237" x="6819900" y="2711450"/>
          <p14:tracePt t="43254" x="6418263" y="2763838"/>
          <p14:tracePt t="43273" x="6057900" y="2828925"/>
          <p14:tracePt t="43287" x="5954713" y="2841625"/>
          <p14:tracePt t="43305" x="5889625" y="2854325"/>
          <p14:tracePt t="43321" x="5864225" y="2867025"/>
          <p14:tracePt t="43338" x="5837238" y="2879725"/>
          <p14:tracePt t="43355" x="5773738" y="2919413"/>
          <p14:tracePt t="43371" x="5734050" y="2970213"/>
          <p14:tracePt t="43388" x="5683250" y="3009900"/>
          <p14:tracePt t="43405" x="5656263" y="3009900"/>
          <p14:tracePt t="43420" x="5656263" y="3022600"/>
          <p14:tracePt t="43438" x="5630863" y="3022600"/>
          <p14:tracePt t="43488" x="5618163" y="3022600"/>
          <p14:tracePt t="43667" x="5618163" y="3009900"/>
          <p14:tracePt t="44187" x="5605463" y="3009900"/>
          <p14:tracePt t="44193" x="5580063" y="2995613"/>
          <p14:tracePt t="44204" x="5540375" y="2995613"/>
          <p14:tracePt t="44223" x="5218113" y="2982913"/>
          <p14:tracePt t="44237" x="4856163" y="2982913"/>
          <p14:tracePt t="44254" x="4533900" y="2982913"/>
          <p14:tracePt t="44255" x="4391025" y="2982913"/>
          <p14:tracePt t="44270" x="4146550" y="2982913"/>
          <p14:tracePt t="44287" x="3913188" y="2982913"/>
          <p14:tracePt t="44304" x="3629025" y="2995613"/>
          <p14:tracePt t="44320" x="3460750" y="2995613"/>
          <p14:tracePt t="44337" x="3294063" y="3035300"/>
          <p14:tracePt t="44339" x="3216275" y="3048000"/>
          <p14:tracePt t="44353" x="3113088" y="3073400"/>
          <p14:tracePt t="44371" x="3022600" y="3086100"/>
          <p14:tracePt t="44373" x="2995613" y="3100388"/>
          <p14:tracePt t="44388" x="2932113" y="3100388"/>
          <p14:tracePt t="44403" x="2879725" y="3100388"/>
          <p14:tracePt t="44422" x="2841625" y="3100388"/>
          <p14:tracePt t="44436" x="2828925" y="3100388"/>
          <p14:tracePt t="44453" x="2816225" y="3100388"/>
          <p14:tracePt t="44472" x="2801938" y="3100388"/>
          <p14:tracePt t="44486" x="2789238" y="3100388"/>
          <p14:tracePt t="44505" x="2751138" y="3100388"/>
          <p14:tracePt t="44520" x="2725738" y="3100388"/>
          <p14:tracePt t="44537" x="2698750" y="3100388"/>
          <p14:tracePt t="44538" x="2686050" y="3100388"/>
          <p14:tracePt t="44569" x="2608263" y="3100388"/>
          <p14:tracePt t="44588" x="2544763" y="3125788"/>
          <p14:tracePt t="44603" x="2505075" y="3125788"/>
          <p14:tracePt t="44620" x="2441575" y="3138488"/>
          <p14:tracePt t="44622" x="2401888" y="3138488"/>
          <p14:tracePt t="44638" x="2351088" y="3163888"/>
          <p14:tracePt t="44653" x="2311400" y="3163888"/>
          <p14:tracePt t="44670" x="2286000" y="3163888"/>
          <p14:tracePt t="44671" x="2273300" y="3163888"/>
          <p14:tracePt t="44687" x="2260600" y="3163888"/>
          <p14:tracePt t="44703" x="2247900" y="3163888"/>
          <p14:tracePt t="44736" x="2247900" y="3176588"/>
          <p14:tracePt t="44755" x="2338388" y="3216275"/>
          <p14:tracePt t="44769" x="2582863" y="3306763"/>
          <p14:tracePt t="44786" x="3176588" y="3500438"/>
          <p14:tracePt t="44803" x="4029075" y="3732213"/>
          <p14:tracePt t="44820" x="4313238" y="3797300"/>
          <p14:tracePt t="44839" x="4456113" y="3822700"/>
          <p14:tracePt t="44853" x="4468813" y="3822700"/>
          <p14:tracePt t="44870" x="4481513" y="3835400"/>
          <p14:tracePt t="44892" x="4468813" y="3835400"/>
          <p14:tracePt t="44903" x="4443413" y="3835400"/>
          <p14:tracePt t="44920" x="4159250" y="3784600"/>
          <p14:tracePt t="44938" x="3875088" y="3719513"/>
          <p14:tracePt t="44941" x="3694113" y="3694113"/>
          <p14:tracePt t="44953" x="3551238" y="3668713"/>
          <p14:tracePt t="44970" x="3294063" y="3603625"/>
          <p14:tracePt t="44986" x="3203575" y="3578225"/>
          <p14:tracePt t="45004" x="3163888" y="3563938"/>
          <p14:tracePt t="45019" x="3151188" y="3551238"/>
          <p14:tracePt t="45037" x="3138488" y="3538538"/>
          <p14:tracePt t="45052" x="3138488" y="3525838"/>
          <p14:tracePt t="45373" x="3460750" y="3719513"/>
          <p14:tracePt t="45377" x="3925888" y="4029075"/>
          <p14:tracePt t="45386" x="4352925" y="4340225"/>
          <p14:tracePt t="45404" x="5114925" y="4856163"/>
          <p14:tracePt t="45405" x="5502275" y="5114925"/>
          <p14:tracePt t="45421" x="6342063" y="5643563"/>
          <p14:tracePt t="45442" x="7723188" y="6535738"/>
          <p14:tracePt t="45448" x="8175625" y="6819900"/>
          <p14:tracePt t="46064" x="9209088" y="6845300"/>
          <p14:tracePt t="46088" x="9078913" y="6780213"/>
          <p14:tracePt t="46101" x="8975725" y="6729413"/>
          <p14:tracePt t="46119" x="8859838" y="6664325"/>
          <p14:tracePt t="46137" x="8807450" y="6638925"/>
          <p14:tracePt t="46152" x="8769350" y="6626225"/>
          <p14:tracePt t="46154" x="8756650" y="6611938"/>
          <p14:tracePt t="46169" x="8731250" y="6599238"/>
          <p14:tracePt t="46203" x="8718550" y="6599238"/>
          <p14:tracePt t="46218" x="8718550" y="6586538"/>
          <p14:tracePt t="46244" x="8718550" y="6573838"/>
          <p14:tracePt t="46286" x="8794750" y="6573838"/>
          <p14:tracePt t="46301" x="8924925" y="6573838"/>
          <p14:tracePt t="46318" x="9118600" y="6586538"/>
          <p14:tracePt t="46320" x="9221788" y="6599238"/>
          <p14:tracePt t="46335" x="9402763" y="6611938"/>
          <p14:tracePt t="46351" x="9480550" y="6611938"/>
          <p14:tracePt t="46369" x="9518650" y="6626225"/>
          <p14:tracePt t="46385" x="9531350" y="6626225"/>
          <p14:tracePt t="46401" x="9544050" y="6638925"/>
          <p14:tracePt t="46419" x="9556750" y="6638925"/>
          <p14:tracePt t="46438" x="9544050" y="6638925"/>
          <p14:tracePt t="46452" x="9493250" y="6638925"/>
          <p14:tracePt t="46468" x="9390063" y="6599238"/>
          <p14:tracePt t="46485" x="9285288" y="6573838"/>
          <p14:tracePt t="46486" x="9259888" y="6573838"/>
          <p14:tracePt t="46501" x="9182100" y="6548438"/>
          <p14:tracePt t="46519" x="9131300" y="6535738"/>
          <p14:tracePt t="46522" x="9118600" y="6535738"/>
          <p14:tracePt t="46535" x="9091613" y="6535738"/>
          <p14:tracePt t="46551" x="9078913" y="6521450"/>
          <p14:tracePt t="46570" x="9053513" y="6508750"/>
          <p14:tracePt t="46618" x="9053513" y="6496050"/>
          <p14:tracePt t="46653" x="9053513" y="6483350"/>
          <p14:tracePt t="46667" x="9091613" y="6483350"/>
          <p14:tracePt t="46685" x="9144000" y="6483350"/>
          <p14:tracePt t="46703" x="9221788" y="6483350"/>
          <p14:tracePt t="46718" x="9234488" y="6483350"/>
          <p14:tracePt t="46736" x="9247188" y="6470650"/>
          <p14:tracePt t="46753" x="9221788" y="6418263"/>
          <p14:tracePt t="46769" x="9002713" y="6237288"/>
          <p14:tracePt t="46771" x="8782050" y="6121400"/>
          <p14:tracePt t="46788" x="8394700" y="5940425"/>
          <p14:tracePt t="46801" x="8175625" y="5876925"/>
          <p14:tracePt t="46818" x="8032750" y="5837238"/>
          <p14:tracePt t="46819" x="7981950" y="5811838"/>
          <p14:tracePt t="46851" x="7904163" y="5786438"/>
          <p14:tracePt t="46868" x="7891463" y="5786438"/>
          <p14:tracePt t="46884" x="7878763" y="5786438"/>
          <p14:tracePt t="46964" x="7878763" y="5799138"/>
          <p14:tracePt t="46971" x="7878763" y="5811838"/>
          <p14:tracePt t="46985" x="7916863" y="5837238"/>
          <p14:tracePt t="47002" x="7969250" y="5889625"/>
          <p14:tracePt t="47020" x="8150225" y="6043613"/>
          <p14:tracePt t="47034" x="8240713" y="6083300"/>
          <p14:tracePt t="47035" x="8329613" y="6134100"/>
          <p14:tracePt t="47051" x="8510588" y="6186488"/>
          <p14:tracePt t="47070" x="8807450" y="6264275"/>
          <p14:tracePt t="47084" x="9015413" y="6264275"/>
          <p14:tracePt t="47101" x="9169400" y="6264275"/>
          <p14:tracePt t="47117" x="9272588" y="6264275"/>
          <p14:tracePt t="47118" x="9299575" y="6264275"/>
          <p14:tracePt t="47134" x="9324975" y="6251575"/>
          <p14:tracePt t="47152" x="9337675" y="6251575"/>
          <p14:tracePt t="47167" x="9350375" y="6251575"/>
          <p14:tracePt t="47202" x="9350375" y="6224588"/>
          <p14:tracePt t="47218" x="9350375" y="6199188"/>
          <p14:tracePt t="47235" x="9312275" y="6134100"/>
          <p14:tracePt t="47251" x="9272588" y="6096000"/>
          <p14:tracePt t="47270" x="9234488" y="6018213"/>
          <p14:tracePt t="47284" x="9221788" y="5980113"/>
          <p14:tracePt t="47301" x="9196388" y="5927725"/>
          <p14:tracePt t="47318" x="9169400" y="5876925"/>
          <p14:tracePt t="47334" x="9169400" y="5849938"/>
          <p14:tracePt t="47353" x="9144000" y="5799138"/>
          <p14:tracePt t="47368" x="9144000" y="5786438"/>
          <p14:tracePt t="47384" x="9144000" y="5773738"/>
          <p14:tracePt t="47402" x="9144000" y="5759450"/>
          <p14:tracePt t="47418" x="9131300" y="5759450"/>
          <p14:tracePt t="47450" x="9131300" y="5746750"/>
          <p14:tracePt t="47467" x="9131300" y="5734050"/>
          <p14:tracePt t="47485" x="9131300" y="5708650"/>
          <p14:tracePt t="47500" x="9131300" y="5683250"/>
          <p14:tracePt t="47518" x="9118600" y="5605463"/>
          <p14:tracePt t="47534" x="9105900" y="5527675"/>
          <p14:tracePt t="47550" x="9091613" y="5449888"/>
          <p14:tracePt t="47567" x="9066213" y="5346700"/>
          <p14:tracePt t="47583" x="9028113" y="5281613"/>
          <p14:tracePt t="47601" x="8975725" y="5218113"/>
          <p14:tracePt t="47603" x="8950325" y="5192713"/>
          <p14:tracePt t="47617" x="8885238" y="5127625"/>
          <p14:tracePt t="47634" x="8807450" y="5075238"/>
          <p14:tracePt t="47651" x="8691563" y="5024438"/>
          <p14:tracePt t="47667" x="8640763" y="4997450"/>
          <p14:tracePt t="47686" x="8575675" y="4984750"/>
          <p14:tracePt t="47700" x="8550275" y="4984750"/>
          <p14:tracePt t="47718" x="8523288" y="4984750"/>
          <p14:tracePt t="47720" x="8510588" y="4984750"/>
          <p14:tracePt t="47751" x="8485188" y="4984750"/>
          <p14:tracePt t="47768" x="8485188" y="4997450"/>
          <p14:tracePt t="47783" x="8472488" y="4997450"/>
          <p14:tracePt t="47801" x="8459788" y="5011738"/>
          <p14:tracePt t="47803" x="8434388" y="5024438"/>
          <p14:tracePt t="47818" x="8407400" y="5049838"/>
          <p14:tracePt t="47833" x="8343900" y="5087938"/>
          <p14:tracePt t="47851" x="8291513" y="5127625"/>
          <p14:tracePt t="47852" x="8266113" y="5153025"/>
          <p14:tracePt t="47867" x="8226425" y="5178425"/>
          <p14:tracePt t="47883" x="8201025" y="5192713"/>
          <p14:tracePt t="47900" x="8188325" y="5218113"/>
          <p14:tracePt t="47917" x="8162925" y="5243513"/>
          <p14:tracePt t="47933" x="8135938" y="5295900"/>
          <p14:tracePt t="47935" x="8123238" y="5334000"/>
          <p14:tracePt t="47951" x="8059738" y="5424488"/>
          <p14:tracePt t="47966" x="8020050" y="5514975"/>
          <p14:tracePt t="47983" x="7994650" y="5565775"/>
          <p14:tracePt t="48001" x="7981950" y="5592763"/>
          <p14:tracePt t="48017" x="7969250" y="5605463"/>
          <p14:tracePt t="48033" x="7969250" y="5618163"/>
          <p14:tracePt t="48050" x="7969250" y="5630863"/>
          <p14:tracePt t="48067" x="7956550" y="5670550"/>
          <p14:tracePt t="48083" x="7942263" y="5695950"/>
          <p14:tracePt t="48101" x="7942263" y="5773738"/>
          <p14:tracePt t="48116" x="7942263" y="5824538"/>
          <p14:tracePt t="48136" x="7942263" y="5902325"/>
          <p14:tracePt t="48150" x="7942263" y="5954713"/>
          <p14:tracePt t="48167" x="7942263" y="5992813"/>
          <p14:tracePt t="48183" x="7942263" y="6057900"/>
          <p14:tracePt t="48199" x="7942263" y="6096000"/>
          <p14:tracePt t="48217" x="7942263" y="6134100"/>
          <p14:tracePt t="48219" x="7942263" y="6148388"/>
          <p14:tracePt t="48233" x="7942263" y="6199188"/>
          <p14:tracePt t="48249" x="7942263" y="6237288"/>
          <p14:tracePt t="48267" x="7942263" y="6289675"/>
          <p14:tracePt t="48283" x="7956550" y="6327775"/>
          <p14:tracePt t="48299" x="7969250" y="6367463"/>
          <p14:tracePt t="48318" x="7981950" y="6418263"/>
          <p14:tracePt t="48333" x="8007350" y="6457950"/>
          <p14:tracePt t="48351" x="8032750" y="6508750"/>
          <p14:tracePt t="48366" x="8045450" y="6548438"/>
          <p14:tracePt t="48383" x="8072438" y="6599238"/>
          <p14:tracePt t="48385" x="8085138" y="6611938"/>
          <p14:tracePt t="48399" x="8110538" y="6651625"/>
          <p14:tracePt t="48417" x="8123238" y="6677025"/>
          <p14:tracePt t="48434" x="8150225" y="6716713"/>
          <p14:tracePt t="48449" x="8162925" y="6742113"/>
          <p14:tracePt t="48467" x="8175625" y="6754813"/>
          <p14:tracePt t="48482" x="8188325" y="6767513"/>
          <p14:tracePt t="48499" x="8201025" y="6767513"/>
          <p14:tracePt t="48518" x="8213725" y="6780213"/>
          <p14:tracePt t="48587" x="8226425" y="6780213"/>
          <p14:tracePt t="48628" x="8240713" y="6780213"/>
          <p14:tracePt t="48661" x="8253413" y="6767513"/>
          <p14:tracePt t="48697" x="8266113" y="6767513"/>
          <p14:tracePt t="48711" x="8278813" y="6754813"/>
          <p14:tracePt t="48717" x="8291513" y="6754813"/>
          <p14:tracePt t="48732" x="8304213" y="6742113"/>
          <p14:tracePt t="48749" x="8343900" y="6729413"/>
          <p14:tracePt t="48767" x="8369300" y="6716713"/>
          <p14:tracePt t="48782" x="8394700" y="6716713"/>
          <p14:tracePt t="48799" x="8407400" y="6702425"/>
          <p14:tracePt t="48816" x="8420100" y="6702425"/>
          <p14:tracePt t="48849" x="8434388" y="6689725"/>
          <p14:tracePt t="48884" x="8447088" y="6689725"/>
          <p14:tracePt t="48899" x="8459788" y="6689725"/>
          <p14:tracePt t="48916" x="8472488" y="6689725"/>
          <p14:tracePt t="48933" x="8510588" y="6677025"/>
          <p14:tracePt t="48949" x="8550275" y="6677025"/>
          <p14:tracePt t="48966" x="8613775" y="6651625"/>
          <p14:tracePt t="48982" x="8678863" y="6638925"/>
          <p14:tracePt t="49000" x="8718550" y="6626225"/>
          <p14:tracePt t="49002" x="8743950" y="6626225"/>
          <p14:tracePt t="49016" x="8782050" y="6611938"/>
          <p14:tracePt t="49032" x="8807450" y="6611938"/>
          <p14:tracePt t="49050" x="8847138" y="6599238"/>
          <p14:tracePt t="49065" x="8859838" y="6599238"/>
          <p14:tracePt t="49082" x="8872538" y="6599238"/>
          <p14:tracePt t="49084" x="8885238" y="6599238"/>
          <p14:tracePt t="49115" x="8897938" y="6599238"/>
          <p14:tracePt t="49133" x="8897938" y="6586538"/>
          <p14:tracePt t="49167" x="8885238" y="6573838"/>
          <p14:tracePt t="49184" x="8859838" y="6561138"/>
          <p14:tracePt t="49199" x="8834438" y="6548438"/>
          <p14:tracePt t="49216" x="8821738" y="6535738"/>
          <p14:tracePt t="49219" x="8794750" y="6521450"/>
          <p14:tracePt t="49232" x="8782050" y="6521450"/>
          <p14:tracePt t="49250" x="8769350" y="6508750"/>
          <p14:tracePt t="49253" x="8756650" y="6508750"/>
          <p14:tracePt t="49273" x="8756650" y="6496050"/>
          <p14:tracePt t="49299" x="8743950" y="6496050"/>
          <p14:tracePt t="49356" x="8769350" y="6496050"/>
          <p14:tracePt t="49363" x="8794750" y="6496050"/>
          <p14:tracePt t="49400" x="9234488" y="6521450"/>
          <p14:tracePt t="49415" x="9363075" y="6548438"/>
          <p14:tracePt t="49433" x="9428163" y="6548438"/>
          <p14:tracePt t="49448" x="9453563" y="6548438"/>
          <p14:tracePt t="49467" x="9466263" y="6561138"/>
          <p14:tracePt t="49482" x="9480550" y="6561138"/>
          <p14:tracePt t="49516" x="9466263" y="6561138"/>
          <p14:tracePt t="49531" x="9415463" y="6548438"/>
          <p14:tracePt t="49550" x="9209088" y="6457950"/>
          <p14:tracePt t="49565" x="8975725" y="6380163"/>
          <p14:tracePt t="49581" x="8718550" y="6315075"/>
          <p14:tracePt t="49598" x="8523288" y="6264275"/>
          <p14:tracePt t="49600" x="8447088" y="6224588"/>
          <p14:tracePt t="49615" x="8343900" y="6211888"/>
          <p14:tracePt t="49632" x="8291513" y="6186488"/>
          <p14:tracePt t="49634" x="8266113" y="6186488"/>
          <p14:tracePt t="49648" x="8253413" y="6186488"/>
          <p14:tracePt t="49683" x="8240713" y="6186488"/>
          <p14:tracePt t="49723" x="8253413" y="6186488"/>
          <p14:tracePt t="49732" x="8266113" y="6186488"/>
          <p14:tracePt t="49748" x="8356600" y="6211888"/>
          <p14:tracePt t="49765" x="8743950" y="6354763"/>
          <p14:tracePt t="49781" x="8963025" y="6418263"/>
          <p14:tracePt t="49799" x="9144000" y="6445250"/>
          <p14:tracePt t="49815" x="9169400" y="6457950"/>
          <p14:tracePt t="49831" x="9182100" y="6457950"/>
          <p14:tracePt t="49848" x="9196388" y="6470650"/>
          <p14:tracePt t="49898" x="9144000" y="6470650"/>
          <p14:tracePt t="49916" x="9015413" y="6470650"/>
          <p14:tracePt t="49918" x="8937625" y="6445250"/>
          <p14:tracePt t="49931" x="8769350" y="6418263"/>
          <p14:tracePt t="49948" x="8678863" y="6405563"/>
          <p14:tracePt t="49964" x="8628063" y="6392863"/>
          <p14:tracePt t="49981" x="8601075" y="6392863"/>
          <p14:tracePt t="50042" x="8613775" y="6392863"/>
          <p14:tracePt t="50050" x="8666163" y="6405563"/>
          <p14:tracePt t="50065" x="8847138" y="6470650"/>
          <p14:tracePt t="50081" x="9118600" y="6521450"/>
          <p14:tracePt t="50084" x="9247188" y="6548438"/>
          <p14:tracePt t="50099" x="9415463" y="6561138"/>
          <p14:tracePt t="50115" x="9493250" y="6573838"/>
          <p14:tracePt t="50132" x="9531350" y="6573838"/>
          <p14:tracePt t="50148" x="9544050" y="6573838"/>
          <p14:tracePt t="50165" x="9544050" y="6586538"/>
          <p14:tracePt t="50183" x="9544050" y="6599238"/>
          <p14:tracePt t="50231" x="9480550" y="6599238"/>
          <p14:tracePt t="50249" x="9415463" y="6586538"/>
          <p14:tracePt t="50250" x="9390063" y="6573838"/>
          <p14:tracePt t="50266" x="9324975" y="6573838"/>
          <p14:tracePt t="50281" x="9285288" y="6561138"/>
          <p14:tracePt t="50299" x="9259888" y="6548438"/>
          <p14:tracePt t="50333" x="9259888" y="6535738"/>
          <p14:tracePt t="50365" x="9259888" y="6521450"/>
          <p14:tracePt t="50382" x="9299575" y="6521450"/>
          <p14:tracePt t="50397" x="9337675" y="6521450"/>
          <p14:tracePt t="50417" x="9363075" y="6521450"/>
          <p14:tracePt t="50432" x="9375775" y="6521450"/>
          <p14:tracePt t="50447" x="9375775" y="6535738"/>
          <p14:tracePt t="50471" x="9363075" y="6535738"/>
          <p14:tracePt t="50481" x="9337675" y="6535738"/>
          <p14:tracePt t="50498" x="9221788" y="6535738"/>
          <p14:tracePt t="50515" x="9105900" y="6508750"/>
          <p14:tracePt t="50531" x="9028113" y="6483350"/>
          <p14:tracePt t="50549" x="8963025" y="6483350"/>
          <p14:tracePt t="50565" x="8950325" y="6470650"/>
          <p14:tracePt t="50581" x="8937625" y="6470650"/>
          <p14:tracePt t="50631" x="8963025" y="6483350"/>
          <p14:tracePt t="50648" x="9040813" y="6548438"/>
          <p14:tracePt t="51038" x="8924925" y="6535738"/>
          <p14:tracePt t="51046" x="8794750" y="6496050"/>
          <p14:tracePt t="51063" x="8575675" y="6470650"/>
          <p14:tracePt t="51080" x="8420100" y="6432550"/>
          <p14:tracePt t="51081" x="8382000" y="6418263"/>
          <p14:tracePt t="51097" x="8329613" y="6405563"/>
          <p14:tracePt t="51113" x="8316913" y="6405563"/>
          <p14:tracePt t="51115" x="8304213" y="6405563"/>
          <p14:tracePt t="51130" x="8304213" y="6392863"/>
          <p14:tracePt t="51185" x="8329613" y="6392863"/>
          <p14:tracePt t="51198" x="8394700" y="6405563"/>
          <p14:tracePt t="51214" x="8523288" y="6445250"/>
          <p14:tracePt t="51230" x="8718550" y="6483350"/>
          <p14:tracePt t="51232" x="8794750" y="6496050"/>
          <p14:tracePt t="51248" x="8859838" y="6508750"/>
          <p14:tracePt t="51264" x="8897938" y="6508750"/>
          <p14:tracePt t="51280" x="8912225" y="6508750"/>
          <p14:tracePt t="51281" x="8924925" y="6521450"/>
          <p14:tracePt t="51313" x="8912225" y="6508750"/>
          <p14:tracePt t="51330" x="8691563" y="6418263"/>
          <p14:tracePt t="51347" x="8382000" y="6315075"/>
          <p14:tracePt t="51364" x="8045450" y="6224588"/>
          <p14:tracePt t="51396" x="7866063" y="6186488"/>
          <p14:tracePt t="51414" x="7826375" y="6173788"/>
          <p14:tracePt t="51489" x="7851775" y="6173788"/>
          <p14:tracePt t="51497" x="7878763" y="6199188"/>
          <p14:tracePt t="51505" x="7929563" y="6211888"/>
          <p14:tracePt t="51513" x="7994650" y="6237288"/>
          <p14:tracePt t="51531" x="8253413" y="6327775"/>
          <p14:tracePt t="51546" x="8356600" y="6367463"/>
          <p14:tracePt t="51563" x="8382000" y="6380163"/>
          <p14:tracePt t="51565" x="8407400" y="6392863"/>
          <p14:tracePt t="51581" x="8407400" y="6405563"/>
          <p14:tracePt t="51628" x="8382000" y="6405563"/>
          <p14:tracePt t="51635" x="8356600" y="6405563"/>
          <p14:tracePt t="51646" x="8329613" y="6405563"/>
          <p14:tracePt t="51649" x="8278813" y="6405563"/>
          <p14:tracePt t="51680" x="8097838" y="6380163"/>
          <p14:tracePt t="51683" x="8072438" y="6367463"/>
          <p14:tracePt t="51697" x="8020050" y="6367463"/>
          <p14:tracePt t="51713" x="8007350" y="6367463"/>
          <p14:tracePt t="51730" x="7994650" y="6367463"/>
          <p14:tracePt t="51731" x="7981950" y="6367463"/>
          <p14:tracePt t="51780" x="7981950" y="6354763"/>
          <p14:tracePt t="51814" x="8032750" y="6354763"/>
          <p14:tracePt t="51829" x="8162925" y="6392863"/>
          <p14:tracePt t="51846" x="8343900" y="6457950"/>
          <p14:tracePt t="51863" x="8472488" y="6508750"/>
          <p14:tracePt t="51879" x="8497888" y="6521450"/>
          <p14:tracePt t="51896" x="8510588" y="6521450"/>
          <p14:tracePt t="51913" x="8523288" y="6521450"/>
          <p14:tracePt t="51948" x="8434388" y="6521450"/>
          <p14:tracePt t="51963" x="8278813" y="6470650"/>
          <p14:tracePt t="51979" x="8150225" y="6432550"/>
          <p14:tracePt t="51980" x="8110538" y="6432550"/>
          <p14:tracePt t="51996" x="8059738" y="6405563"/>
          <p14:tracePt t="52013" x="8032750" y="6405563"/>
          <p14:tracePt t="52015" x="8032750" y="6392863"/>
          <p14:tracePt t="52030" x="8020050" y="6392863"/>
          <p14:tracePt t="52046" x="8007350" y="6392863"/>
          <p14:tracePt t="52064" x="7994650" y="6392863"/>
          <p14:tracePt t="52079" x="7994650" y="6380163"/>
          <p14:tracePt t="52096" x="7981950" y="6380163"/>
          <p14:tracePt t="52129" x="7969250" y="6380163"/>
          <p14:tracePt t="52148" x="7942263" y="6367463"/>
          <p14:tracePt t="52162" x="7929563" y="6367463"/>
          <p14:tracePt t="52182" x="7904163" y="6367463"/>
          <p14:tracePt t="52196" x="7891463" y="6354763"/>
          <p14:tracePt t="52212" x="7878763" y="6354763"/>
          <p14:tracePt t="52229" x="7878763" y="6342063"/>
          <p14:tracePt t="52246" x="7878763" y="6327775"/>
          <p14:tracePt t="53049" x="7891463" y="6327775"/>
          <p14:tracePt t="53055" x="7929563" y="6342063"/>
          <p14:tracePt t="53062" x="7969250" y="6342063"/>
          <p14:tracePt t="53078" x="8059738" y="6367463"/>
          <p14:tracePt t="53095" x="8175625" y="6392863"/>
          <p14:tracePt t="53096" x="8226425" y="6392863"/>
          <p14:tracePt t="53112" x="8329613" y="6405563"/>
          <p14:tracePt t="53128" x="8434388" y="6405563"/>
          <p14:tracePt t="53146" x="8510588" y="6405563"/>
          <p14:tracePt t="53178" x="8588375" y="6405563"/>
          <p14:tracePt t="53195" x="8613775" y="6392863"/>
          <p14:tracePt t="53212" x="8640763" y="6392863"/>
          <p14:tracePt t="53228" x="8678863" y="6392863"/>
          <p14:tracePt t="53244" x="8731250" y="6392863"/>
          <p14:tracePt t="53261" x="8821738" y="6380163"/>
          <p14:tracePt t="53263" x="8872538" y="6380163"/>
          <p14:tracePt t="53278" x="9028113" y="6380163"/>
          <p14:tracePt t="53295" x="9196388" y="6367463"/>
          <p14:tracePt t="53312" x="9428163" y="6367463"/>
          <p14:tracePt t="53329" x="9531350" y="6367463"/>
          <p14:tracePt t="53344" x="9609138" y="6367463"/>
          <p14:tracePt t="53347" x="9621838" y="6367463"/>
          <p14:tracePt t="53362" x="9674225" y="6367463"/>
          <p14:tracePt t="53378" x="9712325" y="6367463"/>
          <p14:tracePt t="53395" x="9737725" y="6367463"/>
          <p14:tracePt t="53412" x="9750425" y="6367463"/>
          <p14:tracePt t="53428" x="9764713" y="6367463"/>
          <p14:tracePt t="53445" x="9777413" y="6367463"/>
          <p14:tracePt t="53462" x="9790113" y="6367463"/>
          <p14:tracePt t="53478" x="9802813" y="6367463"/>
          <p14:tracePt t="53494" x="9815513" y="6367463"/>
          <p14:tracePt t="53512" x="9828213" y="6367463"/>
          <p14:tracePt t="53513" x="9853613" y="6367463"/>
          <p14:tracePt t="53527" x="9880600" y="6367463"/>
          <p14:tracePt t="53544" x="9906000" y="6367463"/>
          <p14:tracePt t="53561" x="9971088" y="6367463"/>
          <p14:tracePt t="53578" x="10009188" y="6367463"/>
          <p14:tracePt t="53595" x="10086975" y="6367463"/>
          <p14:tracePt t="53611" x="10137775" y="6367463"/>
          <p14:tracePt t="53628" x="10177463" y="6367463"/>
          <p14:tracePt t="53645" x="10215563" y="6380163"/>
          <p14:tracePt t="53661" x="10242550" y="6380163"/>
          <p14:tracePt t="53678" x="10267950" y="6392863"/>
          <p14:tracePt t="53694" x="10280650" y="6392863"/>
          <p14:tracePt t="53713" x="10306050" y="6392863"/>
          <p14:tracePt t="53730" x="10331450" y="6392863"/>
          <p14:tracePt t="53744" x="10345738" y="6392863"/>
          <p14:tracePt t="53761" x="10358438" y="6405563"/>
          <p14:tracePt t="53778" x="10371138" y="6405563"/>
          <p14:tracePt t="53794" x="10371138" y="6418263"/>
          <p14:tracePt t="53845" x="10331450" y="6405563"/>
          <p14:tracePt t="53861" x="10228263" y="6405563"/>
          <p14:tracePt t="53877" x="10112375" y="6367463"/>
          <p14:tracePt t="53880" x="10074275" y="6367463"/>
          <p14:tracePt t="53894" x="9944100" y="6354763"/>
          <p14:tracePt t="53911" x="9853613" y="6342063"/>
          <p14:tracePt t="53929" x="9750425" y="6327775"/>
          <p14:tracePt t="53944" x="9725025" y="6327775"/>
          <p14:tracePt t="53961" x="9712325" y="6327775"/>
          <p14:tracePt t="53977" x="9699625" y="6327775"/>
          <p14:tracePt t="54011" x="9686925" y="6315075"/>
          <p14:tracePt t="54027" x="9674225" y="6315075"/>
          <p14:tracePt t="54044" x="9659938" y="6315075"/>
          <p14:tracePt t="54046" x="9634538" y="6315075"/>
          <p14:tracePt t="54061" x="9569450" y="6315075"/>
          <p14:tracePt t="54077" x="9428163" y="6315075"/>
          <p14:tracePt t="54096" x="9118600" y="6315075"/>
          <p14:tracePt t="54110" x="8912225" y="6302375"/>
          <p14:tracePt t="54127" x="8678863" y="6289675"/>
          <p14:tracePt t="54129" x="8588375" y="6289675"/>
          <p14:tracePt t="54160" x="8316913" y="6251575"/>
          <p14:tracePt t="54178" x="8201025" y="6251575"/>
          <p14:tracePt t="54194" x="8150225" y="6251575"/>
          <p14:tracePt t="54210" x="8123238" y="6251575"/>
          <p14:tracePt t="54228" x="8097838" y="6251575"/>
          <p14:tracePt t="54245" x="8085138" y="6251575"/>
          <p14:tracePt t="54277" x="8085138" y="6264275"/>
          <p14:tracePt t="54310" x="8097838" y="6264275"/>
          <p14:tracePt t="54327" x="8123238" y="6276975"/>
          <p14:tracePt t="54346" x="8240713" y="6315075"/>
          <p14:tracePt t="54360" x="8369300" y="6367463"/>
          <p14:tracePt t="54377" x="8537575" y="6418263"/>
          <p14:tracePt t="54394" x="8756650" y="6457950"/>
          <p14:tracePt t="54410" x="8885238" y="6483350"/>
          <p14:tracePt t="54427" x="9028113" y="6521450"/>
          <p14:tracePt t="54443" x="9091613" y="6548438"/>
          <p14:tracePt t="54462" x="9144000" y="6561138"/>
          <p14:tracePt t="54478" x="9156700" y="6561138"/>
          <p14:tracePt t="54494" x="9169400" y="6561138"/>
          <p14:tracePt t="54511" x="9182100" y="6561138"/>
          <p14:tracePt t="54539" x="9196388" y="6561138"/>
          <p14:tracePt t="54601" x="9209088" y="6561138"/>
          <p14:tracePt t="55357" x="9209088" y="6548438"/>
          <p14:tracePt t="55371" x="9196388" y="6548438"/>
          <p14:tracePt t="55376" x="9196388" y="6535738"/>
          <p14:tracePt t="55392" x="9182100" y="6521450"/>
          <p14:tracePt t="55409" x="9169400" y="6508750"/>
          <p14:tracePt t="55426" x="9144000" y="6496050"/>
          <p14:tracePt t="55442" x="9105900" y="6483350"/>
          <p14:tracePt t="55461" x="9028113" y="6457950"/>
          <p14:tracePt t="55476" x="8963025" y="6432550"/>
          <p14:tracePt t="55495" x="8821738" y="6405563"/>
          <p14:tracePt t="55511" x="8731250" y="6380163"/>
          <p14:tracePt t="55526" x="8640763" y="6354763"/>
          <p14:tracePt t="55545" x="8497888" y="6315075"/>
          <p14:tracePt t="55560" x="8447088" y="6302375"/>
          <p14:tracePt t="55576" x="8382000" y="6289675"/>
          <p14:tracePt t="55578" x="8356600" y="6276975"/>
          <p14:tracePt t="55593" x="8329613" y="6276975"/>
          <p14:tracePt t="55609" x="8304213" y="6264275"/>
          <p14:tracePt t="55627" x="8291513" y="6264275"/>
          <p14:tracePt t="55642" x="8278813" y="6264275"/>
          <p14:tracePt t="55689" x="8291513" y="6264275"/>
          <p14:tracePt t="55696" x="8316913" y="6264275"/>
          <p14:tracePt t="55709" x="8356600" y="6264275"/>
          <p14:tracePt t="55710" x="8420100" y="6276975"/>
          <p14:tracePt t="55726" x="8628063" y="6289675"/>
          <p14:tracePt t="55744" x="8988425" y="6289675"/>
          <p14:tracePt t="55759" x="9144000" y="6302375"/>
          <p14:tracePt t="55776" x="9209088" y="6302375"/>
          <p14:tracePt t="55795" x="9259888" y="6302375"/>
          <p14:tracePt t="55809" x="9272588" y="6315075"/>
          <p14:tracePt t="55826" x="9285288" y="6315075"/>
          <p14:tracePt t="55842" x="9299575" y="6315075"/>
          <p14:tracePt t="55877" x="9312275" y="6315075"/>
          <p14:tracePt t="55926" x="9285288" y="6264275"/>
          <p14:tracePt t="55942" x="9259888" y="6237288"/>
          <p14:tracePt t="55945" x="9247188" y="6211888"/>
          <p14:tracePt t="55959" x="9234488" y="6173788"/>
          <p14:tracePt t="55975" x="9209088" y="6134100"/>
          <p14:tracePt t="55993" x="9196388" y="6096000"/>
          <p14:tracePt t="55994" x="9182100" y="6083300"/>
          <p14:tracePt t="56009" x="9156700" y="6057900"/>
          <p14:tracePt t="56025" x="9144000" y="6018213"/>
          <p14:tracePt t="56043" x="9118600" y="5967413"/>
          <p14:tracePt t="56060" x="9105900" y="5927725"/>
          <p14:tracePt t="56075" x="9091613" y="5889625"/>
          <p14:tracePt t="56092" x="9066213" y="5837238"/>
          <p14:tracePt t="56109" x="9053513" y="5799138"/>
          <p14:tracePt t="56126" x="9028113" y="5734050"/>
          <p14:tracePt t="56142" x="9015413" y="5683250"/>
          <p14:tracePt t="56158" x="9002713" y="5643563"/>
          <p14:tracePt t="56160" x="9002713" y="5618163"/>
          <p14:tracePt t="56191" x="8988425" y="5565775"/>
          <p14:tracePt t="56209" x="8975725" y="5514975"/>
          <p14:tracePt t="56225" x="8975725" y="5489575"/>
          <p14:tracePt t="56242" x="8975725" y="5462588"/>
          <p14:tracePt t="56243" x="8975725" y="5449888"/>
          <p14:tracePt t="56260" x="8963025" y="5411788"/>
          <p14:tracePt t="56275" x="8963025" y="5386388"/>
          <p14:tracePt t="56278" x="8963025" y="5372100"/>
          <p14:tracePt t="56294" x="8950325" y="5346700"/>
          <p14:tracePt t="56309" x="8937625" y="5308600"/>
          <p14:tracePt t="56325" x="8937625" y="5295900"/>
          <p14:tracePt t="56327" x="8937625" y="5268913"/>
          <p14:tracePt t="56342" x="8937625" y="5243513"/>
          <p14:tracePt t="56358" x="8924925" y="5218113"/>
          <p14:tracePt t="56375" x="8924925" y="5192713"/>
          <p14:tracePt t="56376" x="8912225" y="5178425"/>
          <p14:tracePt t="56391" x="8897938" y="5153025"/>
          <p14:tracePt t="56408" x="8897938" y="5140325"/>
          <p14:tracePt t="56410" x="8885238" y="5127625"/>
          <p14:tracePt t="56425" x="8872538" y="5102225"/>
          <p14:tracePt t="56443" x="8834438" y="5087938"/>
          <p14:tracePt t="56445" x="8834438" y="5062538"/>
          <p14:tracePt t="56458" x="8821738" y="5049838"/>
          <p14:tracePt t="56459" x="8807450" y="5049838"/>
          <p14:tracePt t="56475" x="8782050" y="5024438"/>
          <p14:tracePt t="56492" x="8731250" y="4984750"/>
          <p14:tracePt t="56508" x="8704263" y="4972050"/>
          <p14:tracePt t="56524" x="8691563" y="4972050"/>
          <p14:tracePt t="56541" x="8678863" y="4959350"/>
          <p14:tracePt t="56558" x="8666163" y="4959350"/>
          <p14:tracePt t="56617" x="8666163" y="4972050"/>
          <p14:tracePt t="56631" x="8666163" y="4984750"/>
          <p14:tracePt t="56658" x="8666163" y="4997450"/>
          <p14:tracePt t="56659" x="8666163" y="5011738"/>
          <p14:tracePt t="56675" x="8666163" y="5024438"/>
          <p14:tracePt t="56691" x="8666163" y="5037138"/>
          <p14:tracePt t="56709" x="8666163" y="5049838"/>
          <p14:tracePt t="56776" x="8666163" y="5062538"/>
          <p14:tracePt t="56812" x="8678863" y="5062538"/>
          <p14:tracePt t="56825" x="8691563" y="5075238"/>
          <p14:tracePt t="56841" x="8718550" y="5075238"/>
          <p14:tracePt t="56858" x="8731250" y="5102225"/>
          <p14:tracePt t="56875" x="8769350" y="5114925"/>
          <p14:tracePt t="56893" x="8794750" y="5140325"/>
          <p14:tracePt t="56909" x="8834438" y="5165725"/>
          <p14:tracePt t="56925" x="8834438" y="5178425"/>
          <p14:tracePt t="56942" x="8847138" y="5192713"/>
          <p14:tracePt t="56943" x="8859838" y="5205413"/>
          <p14:tracePt t="56958" x="8872538" y="5218113"/>
          <p14:tracePt t="56974" x="8872538" y="5230813"/>
          <p14:tracePt t="56993" x="8885238" y="5243513"/>
          <p14:tracePt t="57041" x="8885238" y="5256213"/>
          <p14:tracePt t="57104" x="8885238" y="5268913"/>
          <p14:tracePt t="57127" x="8885238" y="5295900"/>
          <p14:tracePt t="57144" x="8885238" y="5321300"/>
          <p14:tracePt t="57145" x="8885238" y="5334000"/>
          <p14:tracePt t="57159" x="8885238" y="5372100"/>
          <p14:tracePt t="57176" x="8897938" y="5411788"/>
          <p14:tracePt t="57191" x="8937625" y="5449888"/>
          <p14:tracePt t="57193" x="8937625" y="5475288"/>
          <p14:tracePt t="57207" x="8950325" y="5489575"/>
          <p14:tracePt t="57208" x="8975725" y="5489575"/>
          <p14:tracePt t="57224" x="8988425" y="5514975"/>
          <p14:tracePt t="57242" x="9002713" y="5527675"/>
          <p14:tracePt t="57257" x="9002713" y="5540375"/>
          <p14:tracePt t="57274" x="9002713" y="5553075"/>
          <p14:tracePt t="57290" x="9002713" y="5565775"/>
          <p14:tracePt t="57395" x="9002713" y="5580063"/>
          <p14:tracePt t="57415" x="9002713" y="5592763"/>
          <p14:tracePt t="57428" x="9015413" y="5605463"/>
          <p14:tracePt t="57443" x="9040813" y="5630863"/>
          <p14:tracePt t="57458" x="9078913" y="5670550"/>
          <p14:tracePt t="57474" x="9105900" y="5695950"/>
          <p14:tracePt t="57491" x="9118600" y="5708650"/>
          <p14:tracePt t="57492" x="9118600" y="5721350"/>
          <p14:tracePt t="57507" x="9131300" y="5734050"/>
          <p14:tracePt t="57523" x="9131300" y="5746750"/>
          <p14:tracePt t="57541" x="9131300" y="5759450"/>
          <p14:tracePt t="57559" x="9131300" y="5773738"/>
          <p14:tracePt t="57574" x="9105900" y="5773738"/>
          <p14:tracePt t="57590" x="9078913" y="5773738"/>
          <p14:tracePt t="57609" x="9040813" y="5786438"/>
          <p14:tracePt t="57624" x="9028113" y="5786438"/>
          <p14:tracePt t="57640" x="9015413" y="5786438"/>
          <p14:tracePt t="57686" x="9015413" y="5799138"/>
          <p14:tracePt t="57713" x="9015413" y="5811838"/>
          <p14:tracePt t="57724" x="9002713" y="5824538"/>
          <p14:tracePt t="57740" x="9002713" y="5837238"/>
          <p14:tracePt t="57742" x="9002713" y="5849938"/>
          <p14:tracePt t="57757" x="9002713" y="5864225"/>
          <p14:tracePt t="57775" x="9002713" y="5889625"/>
          <p14:tracePt t="57796" x="8988425" y="5889625"/>
          <p14:tracePt t="57807" x="8988425" y="5902325"/>
          <p14:tracePt t="57853" x="8975725" y="5902325"/>
          <p14:tracePt t="59764" x="8821738" y="5889625"/>
          <p14:tracePt t="59772" x="8588375" y="5876925"/>
          <p14:tracePt t="59778" x="8304213" y="5876925"/>
          <p14:tracePt t="59788" x="7981950" y="5837238"/>
          <p14:tracePt t="59811" x="7026275" y="5759450"/>
          <p14:tracePt t="59813" x="6677025" y="5708650"/>
          <p14:tracePt t="59827" x="5954713" y="5630863"/>
          <p14:tracePt t="59833" x="5553075" y="5618163"/>
          <p14:tracePt t="59840" x="5127625" y="5592763"/>
          <p14:tracePt t="59854" x="4222750" y="5618163"/>
          <p14:tracePt t="59871" x="3487738" y="5656263"/>
          <p14:tracePt t="59890" x="2582863" y="5656263"/>
          <p14:tracePt t="59904" x="2195513" y="5670550"/>
          <p14:tracePt t="59921" x="1936750" y="5708650"/>
          <p14:tracePt t="59924" x="1860550" y="5708650"/>
          <p14:tracePt t="59940" x="1795463" y="5721350"/>
          <p14:tracePt t="59955" x="1782763" y="5734050"/>
          <p14:tracePt t="59988" x="1782763" y="5746750"/>
          <p14:tracePt t="60005" x="1782763" y="5759450"/>
          <p14:tracePt t="60006" x="1795463" y="5773738"/>
          <p14:tracePt t="60022" x="1808163" y="5824538"/>
          <p14:tracePt t="60038" x="1833563" y="5902325"/>
          <p14:tracePt t="60055" x="1833563" y="6018213"/>
          <p14:tracePt t="60071" x="1833563" y="6070600"/>
          <p14:tracePt t="60088" x="1820863" y="6173788"/>
          <p14:tracePt t="60104" x="1808163" y="6237288"/>
          <p14:tracePt t="60122" x="1795463" y="6315075"/>
          <p14:tracePt t="60124" x="1795463" y="6342063"/>
          <p14:tracePt t="60139" x="1795463" y="6405563"/>
          <p14:tracePt t="60154" x="1795463" y="6483350"/>
          <p14:tracePt t="60173" x="1820863" y="6611938"/>
          <p14:tracePt t="60188" x="1846263" y="6754813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C76406D-0298-19D4-F53C-B760BA9D45C0}"/>
              </a:ext>
            </a:extLst>
          </p:cNvPr>
          <p:cNvGrpSpPr/>
          <p:nvPr/>
        </p:nvGrpSpPr>
        <p:grpSpPr>
          <a:xfrm>
            <a:off x="248780" y="2368925"/>
            <a:ext cx="4983991" cy="1791595"/>
            <a:chOff x="176893" y="2368925"/>
            <a:chExt cx="4983991" cy="1791595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208683DD-D42C-B9F3-40DA-37750EF89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8929" y="2697480"/>
              <a:ext cx="4971955" cy="1463040"/>
            </a:xfrm>
            <a:prstGeom prst="rect">
              <a:avLst/>
            </a:prstGeom>
          </p:spPr>
        </p:pic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722D10B6-F85F-C7FE-DB04-9DF32E5F81FF}"/>
                </a:ext>
              </a:extLst>
            </p:cNvPr>
            <p:cNvSpPr txBox="1"/>
            <p:nvPr/>
          </p:nvSpPr>
          <p:spPr>
            <a:xfrm>
              <a:off x="176893" y="2368925"/>
              <a:ext cx="2491222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b="1"/>
                <a:t>Tiendas de </a:t>
              </a:r>
              <a:r>
                <a:rPr lang="en-US" b="1" err="1"/>
                <a:t>bicicleta</a:t>
              </a:r>
              <a:endParaRPr lang="en-US" b="1">
                <a:cs typeface="Calibri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BE1B2D-88DD-577E-FFC6-BA960F9A6747}"/>
              </a:ext>
            </a:extLst>
          </p:cNvPr>
          <p:cNvGrpSpPr/>
          <p:nvPr/>
        </p:nvGrpSpPr>
        <p:grpSpPr>
          <a:xfrm>
            <a:off x="3247554" y="4158396"/>
            <a:ext cx="5690264" cy="1977039"/>
            <a:chOff x="3261932" y="4489075"/>
            <a:chExt cx="5690264" cy="1977039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0379CF2-245C-2ED1-5FB5-751546D1CE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0022" y="4854810"/>
              <a:ext cx="5592174" cy="161130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C2DB207-385D-AA11-A670-0AF2DCD9116D}"/>
                </a:ext>
              </a:extLst>
            </p:cNvPr>
            <p:cNvSpPr txBox="1"/>
            <p:nvPr/>
          </p:nvSpPr>
          <p:spPr>
            <a:xfrm>
              <a:off x="3261932" y="4489075"/>
              <a:ext cx="3166546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b="1" err="1"/>
                <a:t>Ordenes</a:t>
              </a:r>
              <a:r>
                <a:rPr lang="en-US" b="1"/>
                <a:t> de </a:t>
              </a:r>
              <a:r>
                <a:rPr lang="en-US" b="1" err="1"/>
                <a:t>pedidos</a:t>
              </a:r>
              <a:r>
                <a:rPr lang="en-US" b="1"/>
                <a:t>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1FDA84-B2ED-BCC9-788E-6AC02C9E3BE7}"/>
              </a:ext>
            </a:extLst>
          </p:cNvPr>
          <p:cNvGrpSpPr/>
          <p:nvPr/>
        </p:nvGrpSpPr>
        <p:grpSpPr>
          <a:xfrm>
            <a:off x="5586196" y="2365928"/>
            <a:ext cx="6154777" cy="1794592"/>
            <a:chOff x="5514309" y="2365928"/>
            <a:chExt cx="6154777" cy="1794592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8B02D59-6B1C-3D3C-30CA-9A8DC1A497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78595" y="2697480"/>
              <a:ext cx="6090491" cy="1463040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08E9679-F857-C98E-37F8-087284A37227}"/>
                </a:ext>
              </a:extLst>
            </p:cNvPr>
            <p:cNvSpPr txBox="1"/>
            <p:nvPr/>
          </p:nvSpPr>
          <p:spPr>
            <a:xfrm>
              <a:off x="5514309" y="2365928"/>
              <a:ext cx="23475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en-US" b="1" err="1"/>
                <a:t>Tipos</a:t>
              </a:r>
              <a:r>
                <a:rPr lang="en-US" b="1"/>
                <a:t> de Bicicleta</a:t>
              </a:r>
              <a:endParaRPr lang="en-US"/>
            </a:p>
          </p:txBody>
        </p:sp>
      </p:grpSp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BB0A28B4-8979-338E-B29E-B67F70AE42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" y="-176044"/>
            <a:ext cx="1368644" cy="13542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4074D4-3CFA-71DD-7B85-DAD8A96C341C}"/>
              </a:ext>
            </a:extLst>
          </p:cNvPr>
          <p:cNvSpPr/>
          <p:nvPr/>
        </p:nvSpPr>
        <p:spPr>
          <a:xfrm>
            <a:off x="733550" y="987143"/>
            <a:ext cx="776377" cy="718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931AD7-8A01-B85B-3F92-D8847110528F}"/>
              </a:ext>
            </a:extLst>
          </p:cNvPr>
          <p:cNvSpPr/>
          <p:nvPr/>
        </p:nvSpPr>
        <p:spPr>
          <a:xfrm>
            <a:off x="3827720" y="336697"/>
            <a:ext cx="733245" cy="18978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E955-8E0C-3DCE-4E30-5A3854CC0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823" y="1178656"/>
            <a:ext cx="11581593" cy="1175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/>
              <a:t>Combine </a:t>
            </a:r>
            <a:r>
              <a:rPr lang="en-US" sz="1700" err="1"/>
              <a:t>los</a:t>
            </a:r>
            <a:r>
              <a:rPr lang="en-US" sz="1700"/>
              <a:t> 3 </a:t>
            </a:r>
            <a:r>
              <a:rPr lang="en-US" sz="1700" err="1"/>
              <a:t>archivos</a:t>
            </a:r>
            <a:r>
              <a:rPr lang="en-US" sz="1700" b="1"/>
              <a:t> bikes.xlsx (</a:t>
            </a:r>
            <a:r>
              <a:rPr lang="en-US" sz="1700" b="1" err="1"/>
              <a:t>Tipos</a:t>
            </a:r>
            <a:r>
              <a:rPr lang="en-US" sz="1700" b="1"/>
              <a:t> de Bicicleta), orderlines.xlsx (</a:t>
            </a:r>
            <a:r>
              <a:rPr lang="en-US" sz="1700" b="1" err="1"/>
              <a:t>Ordenes</a:t>
            </a:r>
            <a:r>
              <a:rPr lang="en-US" sz="1700" b="1"/>
              <a:t> de </a:t>
            </a:r>
            <a:r>
              <a:rPr lang="en-US" sz="1700" b="1" err="1"/>
              <a:t>pedidos</a:t>
            </a:r>
            <a:r>
              <a:rPr lang="en-US" sz="1700" b="1"/>
              <a:t>), bikeshops.xlsx</a:t>
            </a:r>
            <a:r>
              <a:rPr lang="en-US" sz="1700"/>
              <a:t> (</a:t>
            </a:r>
            <a:r>
              <a:rPr lang="en-US" sz="1700" b="1"/>
              <a:t>Tiendas de </a:t>
            </a:r>
            <a:r>
              <a:rPr lang="en-US" sz="1700" b="1" err="1"/>
              <a:t>bicicleta</a:t>
            </a:r>
            <a:r>
              <a:rPr lang="en-US" sz="1700"/>
              <a:t>) </a:t>
            </a:r>
            <a:r>
              <a:rPr lang="en-US" sz="1700" err="1"/>
              <a:t>en</a:t>
            </a:r>
            <a:r>
              <a:rPr lang="en-US" sz="1700"/>
              <a:t> un solo </a:t>
            </a:r>
            <a:r>
              <a:rPr lang="en-US" sz="1700" err="1"/>
              <a:t>archivo</a:t>
            </a:r>
            <a:r>
              <a:rPr lang="en-US" sz="1700"/>
              <a:t>. </a:t>
            </a:r>
            <a:r>
              <a:rPr lang="en-US" sz="1700" err="1"/>
              <a:t>Divida</a:t>
            </a:r>
            <a:r>
              <a:rPr lang="en-US" sz="1700"/>
              <a:t> </a:t>
            </a:r>
            <a:r>
              <a:rPr lang="en-US" sz="1700" err="1"/>
              <a:t>los</a:t>
            </a:r>
            <a:r>
              <a:rPr lang="en-US" sz="1700"/>
              <a:t> </a:t>
            </a:r>
            <a:r>
              <a:rPr lang="en-US" sz="1700" err="1"/>
              <a:t>nuevos</a:t>
            </a:r>
            <a:r>
              <a:rPr lang="en-US" sz="1700"/>
              <a:t> </a:t>
            </a:r>
            <a:r>
              <a:rPr lang="en-US" sz="1700" err="1"/>
              <a:t>datos</a:t>
            </a:r>
            <a:r>
              <a:rPr lang="en-US" sz="1700"/>
              <a:t> de la </a:t>
            </a:r>
            <a:r>
              <a:rPr lang="en-US" sz="1700" err="1"/>
              <a:t>tabla</a:t>
            </a:r>
            <a:r>
              <a:rPr lang="en-US" sz="1700"/>
              <a:t> en 2 </a:t>
            </a:r>
            <a:r>
              <a:rPr lang="en-US" sz="1700" err="1"/>
              <a:t>categorías</a:t>
            </a:r>
            <a:r>
              <a:rPr lang="en-US" sz="1700"/>
              <a:t> de </a:t>
            </a:r>
            <a:r>
              <a:rPr lang="en-US" sz="1700" err="1"/>
              <a:t>montaña</a:t>
            </a:r>
            <a:r>
              <a:rPr lang="en-US" sz="1700"/>
              <a:t> y </a:t>
            </a:r>
            <a:r>
              <a:rPr lang="en-US" sz="1700" err="1"/>
              <a:t>carretera</a:t>
            </a:r>
            <a:r>
              <a:rPr lang="en-US" sz="1700"/>
              <a:t> </a:t>
            </a:r>
            <a:r>
              <a:rPr lang="en-US" sz="1700" err="1"/>
              <a:t>utilizando</a:t>
            </a:r>
            <a:r>
              <a:rPr lang="en-US" sz="1700"/>
              <a:t> la </a:t>
            </a:r>
            <a:r>
              <a:rPr lang="en-US" sz="1700" err="1"/>
              <a:t>columna</a:t>
            </a:r>
            <a:r>
              <a:rPr lang="en-US" sz="1700"/>
              <a:t> de </a:t>
            </a:r>
            <a:r>
              <a:rPr lang="en-US" sz="1700" err="1"/>
              <a:t>descripción</a:t>
            </a:r>
            <a:r>
              <a:rPr lang="en-US" sz="1700"/>
              <a:t> para </a:t>
            </a:r>
            <a:r>
              <a:rPr lang="en-US" sz="1700" err="1"/>
              <a:t>obtener</a:t>
            </a:r>
            <a:r>
              <a:rPr lang="en-US" sz="1700"/>
              <a:t> </a:t>
            </a:r>
            <a:r>
              <a:rPr lang="en-US" sz="1700" err="1"/>
              <a:t>los</a:t>
            </a:r>
            <a:r>
              <a:rPr lang="en-US" sz="1700"/>
              <a:t> </a:t>
            </a:r>
            <a:r>
              <a:rPr lang="en-US" sz="1700" err="1"/>
              <a:t>ingresos</a:t>
            </a:r>
            <a:r>
              <a:rPr lang="en-US" sz="1700"/>
              <a:t> </a:t>
            </a:r>
            <a:r>
              <a:rPr lang="en-US" sz="1700" err="1"/>
              <a:t>totales</a:t>
            </a:r>
            <a:r>
              <a:rPr lang="en-US" sz="1700"/>
              <a:t> para </a:t>
            </a:r>
            <a:r>
              <a:rPr lang="en-US" sz="1700" err="1"/>
              <a:t>bicicletas</a:t>
            </a:r>
            <a:r>
              <a:rPr lang="en-US" sz="1700"/>
              <a:t> de </a:t>
            </a:r>
            <a:r>
              <a:rPr lang="en-US" sz="1700" err="1"/>
              <a:t>montaña</a:t>
            </a:r>
            <a:r>
              <a:rPr lang="en-US" sz="1700"/>
              <a:t> y de </a:t>
            </a:r>
            <a:r>
              <a:rPr lang="en-US" sz="1700" err="1"/>
              <a:t>carretera</a:t>
            </a:r>
            <a:endParaRPr lang="en-US" sz="170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C05D35-5323-9F1E-8CAC-3FFC1C2BA9FC}"/>
              </a:ext>
            </a:extLst>
          </p:cNvPr>
          <p:cNvGrpSpPr/>
          <p:nvPr/>
        </p:nvGrpSpPr>
        <p:grpSpPr>
          <a:xfrm>
            <a:off x="188243" y="6212355"/>
            <a:ext cx="12464697" cy="640750"/>
            <a:chOff x="188243" y="6212355"/>
            <a:chExt cx="12464697" cy="64075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076DC0E-86FD-558B-8508-A27501A82FA9}"/>
                </a:ext>
              </a:extLst>
            </p:cNvPr>
            <p:cNvSpPr/>
            <p:nvPr/>
          </p:nvSpPr>
          <p:spPr>
            <a:xfrm flipV="1">
              <a:off x="188243" y="6212355"/>
              <a:ext cx="11832566" cy="115019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B6BCCA-DEBF-086C-27E6-FAC1A6376A9F}"/>
                </a:ext>
              </a:extLst>
            </p:cNvPr>
            <p:cNvSpPr txBox="1"/>
            <p:nvPr/>
          </p:nvSpPr>
          <p:spPr>
            <a:xfrm>
              <a:off x="9490290" y="6514551"/>
              <a:ext cx="3162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Consolas" panose="020B0609020204030204" pitchFamily="49" charset="0"/>
                </a:rPr>
                <a:t>Elevate Your Standards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967F5E-A1D3-D8DA-DD90-0EF657DD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710" y="114731"/>
            <a:ext cx="4442401" cy="987005"/>
          </a:xfrm>
        </p:spPr>
        <p:txBody>
          <a:bodyPr anchor="ctr">
            <a:normAutofit/>
          </a:bodyPr>
          <a:lstStyle/>
          <a:p>
            <a:r>
              <a:rPr lang="en-US" err="1">
                <a:latin typeface="+mn-lt"/>
              </a:rPr>
              <a:t>Prueba</a:t>
            </a:r>
            <a:r>
              <a:rPr lang="en-US">
                <a:latin typeface="+mn-lt"/>
              </a:rPr>
              <a:t> </a:t>
            </a:r>
            <a:r>
              <a:rPr lang="en-US" err="1">
                <a:latin typeface="+mn-lt"/>
              </a:rPr>
              <a:t>técnica</a:t>
            </a:r>
            <a:r>
              <a:rPr lang="en-US">
                <a:latin typeface="+mn-lt"/>
              </a:rPr>
              <a:t> P1</a:t>
            </a:r>
          </a:p>
        </p:txBody>
      </p:sp>
    </p:spTree>
    <p:extLst>
      <p:ext uri="{BB962C8B-B14F-4D97-AF65-F5344CB8AC3E}">
        <p14:creationId xmlns:p14="http://schemas.microsoft.com/office/powerpoint/2010/main" val="1489276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668"/>
    </mc:Choice>
    <mc:Fallback xmlns="">
      <p:transition spd="slow" advTm="132668"/>
    </mc:Fallback>
  </mc:AlternateContent>
  <p:extLst>
    <p:ext uri="{3A86A75C-4F4B-4683-9AE1-C65F6400EC91}">
      <p14:laserTraceLst xmlns:p14="http://schemas.microsoft.com/office/powerpoint/2010/main">
        <p14:tracePtLst>
          <p14:tracePt t="3095" x="2854325" y="12700"/>
          <p14:tracePt t="3102" x="2738438" y="65088"/>
          <p14:tracePt t="3117" x="2414588" y="206375"/>
          <p14:tracePt t="3131" x="1860550" y="439738"/>
          <p14:tracePt t="3148" x="1239838" y="723900"/>
          <p14:tracePt t="3167" x="465138" y="1084263"/>
          <p14:tracePt t="3181" x="25400" y="1265238"/>
          <p14:tracePt t="3431" x="25400" y="1576388"/>
          <p14:tracePt t="3448" x="52388" y="1576388"/>
          <p14:tracePt t="3464" x="77788" y="1576388"/>
          <p14:tracePt t="3481" x="90488" y="1576388"/>
          <p14:tracePt t="3497" x="103188" y="1576388"/>
          <p14:tracePt t="3532" x="115888" y="1576388"/>
          <p14:tracePt t="3586" x="115888" y="1562100"/>
          <p14:tracePt t="3621" x="115888" y="1549400"/>
          <p14:tracePt t="3643" x="103188" y="1549400"/>
          <p14:tracePt t="3664" x="103188" y="1536700"/>
          <p14:tracePt t="3681" x="90488" y="1536700"/>
          <p14:tracePt t="3747" x="103188" y="1536700"/>
          <p14:tracePt t="3764" x="128588" y="1562100"/>
          <p14:tracePt t="3783" x="155575" y="1589088"/>
          <p14:tracePt t="3797" x="180975" y="1601788"/>
          <p14:tracePt t="3814" x="193675" y="1614488"/>
          <p14:tracePt t="3816" x="206375" y="1627188"/>
          <p14:tracePt t="3832" x="219075" y="1627188"/>
          <p14:tracePt t="3847" x="231775" y="1639888"/>
          <p14:tracePt t="3866" x="246063" y="1639888"/>
          <p14:tracePt t="3880" x="258763" y="1639888"/>
          <p14:tracePt t="3934" x="271463" y="1639888"/>
          <p14:tracePt t="3988" x="271463" y="1652588"/>
          <p14:tracePt t="5743" x="284163" y="1652588"/>
          <p14:tracePt t="5749" x="296863" y="1652588"/>
          <p14:tracePt t="5763" x="309563" y="1652588"/>
          <p14:tracePt t="5764" x="322263" y="1652588"/>
          <p14:tracePt t="5779" x="387350" y="1652588"/>
          <p14:tracePt t="5795" x="452438" y="1652588"/>
          <p14:tracePt t="5812" x="530225" y="1652588"/>
          <p14:tracePt t="5813" x="555625" y="1652588"/>
          <p14:tracePt t="5829" x="606425" y="1652588"/>
          <p14:tracePt t="5847" x="646113" y="1652588"/>
          <p14:tracePt t="5863" x="658813" y="1652588"/>
          <p14:tracePt t="5879" x="684213" y="1652588"/>
          <p14:tracePt t="5912" x="696913" y="1652588"/>
          <p14:tracePt t="5928" x="709613" y="1652588"/>
          <p14:tracePt t="5965" x="723900" y="1652588"/>
          <p14:tracePt t="6056" x="736600" y="1652588"/>
          <p14:tracePt t="6062" x="749300" y="1652588"/>
          <p14:tracePt t="6069" x="762000" y="1652588"/>
          <p14:tracePt t="6079" x="762000" y="1665288"/>
          <p14:tracePt t="6097" x="814388" y="1665288"/>
          <p14:tracePt t="6113" x="839788" y="1679575"/>
          <p14:tracePt t="6117" x="852488" y="1679575"/>
          <p14:tracePt t="6128" x="865188" y="1692275"/>
          <p14:tracePt t="6145" x="903288" y="1692275"/>
          <p14:tracePt t="6163" x="917575" y="1704975"/>
          <p14:tracePt t="6165" x="930275" y="1704975"/>
          <p14:tracePt t="6196" x="955675" y="1704975"/>
          <p14:tracePt t="6249" x="955675" y="1717675"/>
          <p14:tracePt t="6263" x="968375" y="1717675"/>
          <p14:tracePt t="6303" x="968375" y="1755775"/>
          <p14:tracePt t="6575" x="981075" y="1755775"/>
          <p14:tracePt t="6581" x="1008063" y="1755775"/>
          <p14:tracePt t="6595" x="1058863" y="1755775"/>
          <p14:tracePt t="6611" x="1111250" y="1755775"/>
          <p14:tracePt t="6629" x="1187450" y="1755775"/>
          <p14:tracePt t="6631" x="1227138" y="1755775"/>
          <p14:tracePt t="6646" x="1292225" y="1755775"/>
          <p14:tracePt t="6662" x="1355725" y="1755775"/>
          <p14:tracePt t="6664" x="1395413" y="1755775"/>
          <p14:tracePt t="6679" x="1458913" y="1755775"/>
          <p14:tracePt t="6695" x="1511300" y="1755775"/>
          <p14:tracePt t="6712" x="1576388" y="1755775"/>
          <p14:tracePt t="6713" x="1601788" y="1755775"/>
          <p14:tracePt t="6728" x="1652588" y="1770063"/>
          <p14:tracePt t="6744" x="1704975" y="1770063"/>
          <p14:tracePt t="6763" x="1782763" y="1782763"/>
          <p14:tracePt t="6778" x="1833563" y="1782763"/>
          <p14:tracePt t="6794" x="1860550" y="1795463"/>
          <p14:tracePt t="6797" x="1885950" y="1795463"/>
          <p14:tracePt t="6811" x="1924050" y="1795463"/>
          <p14:tracePt t="6828" x="1963738" y="1808163"/>
          <p14:tracePt t="6846" x="2014538" y="1820863"/>
          <p14:tracePt t="6863" x="2066925" y="1820863"/>
          <p14:tracePt t="6878" x="2105025" y="1833563"/>
          <p14:tracePt t="6879" x="2130425" y="1833563"/>
          <p14:tracePt t="6896" x="2170113" y="1833563"/>
          <p14:tracePt t="6911" x="2220913" y="1846263"/>
          <p14:tracePt t="6928" x="2273300" y="1846263"/>
          <p14:tracePt t="6945" x="2298700" y="1846263"/>
          <p14:tracePt t="6961" x="2324100" y="1846263"/>
          <p14:tracePt t="6977" x="2351088" y="1846263"/>
          <p14:tracePt t="6994" x="2363788" y="1846263"/>
          <p14:tracePt t="7012" x="2376488" y="1846263"/>
          <p14:tracePt t="7032" x="2389188" y="1846263"/>
          <p14:tracePt t="7046" x="2401888" y="1846263"/>
          <p14:tracePt t="7078" x="2427288" y="1846263"/>
          <p14:tracePt t="7097" x="2454275" y="1846263"/>
          <p14:tracePt t="7129" x="2479675" y="1846263"/>
          <p14:tracePt t="7145" x="2492375" y="1846263"/>
          <p14:tracePt t="7161" x="2505075" y="1846263"/>
          <p14:tracePt t="7178" x="2517775" y="1846263"/>
          <p14:tracePt t="7219" x="2532063" y="1846263"/>
          <p14:tracePt t="7227" x="2532063" y="1833563"/>
          <p14:tracePt t="7261" x="2544763" y="1820863"/>
          <p14:tracePt t="7277" x="2544763" y="1795463"/>
          <p14:tracePt t="7294" x="2544763" y="1782763"/>
          <p14:tracePt t="7310" x="2544763" y="1743075"/>
          <p14:tracePt t="7327" x="2532063" y="1743075"/>
          <p14:tracePt t="7330" x="2532063" y="1730375"/>
          <p14:tracePt t="7345" x="2532063" y="1717675"/>
          <p14:tracePt t="7361" x="2517775" y="1704975"/>
          <p14:tracePt t="7394" x="2517775" y="1692275"/>
          <p14:tracePt t="7427" x="2517775" y="1679575"/>
          <p14:tracePt t="7524" x="2532063" y="1679575"/>
          <p14:tracePt t="7544" x="2544763" y="1679575"/>
          <p14:tracePt t="7547" x="2557463" y="1679575"/>
          <p14:tracePt t="7560" x="2570163" y="1679575"/>
          <p14:tracePt t="7577" x="2582863" y="1679575"/>
          <p14:tracePt t="7595" x="2582863" y="1692275"/>
          <p14:tracePt t="8223" x="2595563" y="1692275"/>
          <p14:tracePt t="8245" x="2608263" y="1692275"/>
          <p14:tracePt t="8259" x="2647950" y="1692275"/>
          <p14:tracePt t="8277" x="2698750" y="1717675"/>
          <p14:tracePt t="8295" x="2854325" y="1743075"/>
          <p14:tracePt t="8309" x="2932113" y="1755775"/>
          <p14:tracePt t="8326" x="2982913" y="1755775"/>
          <p14:tracePt t="8328" x="3009900" y="1770063"/>
          <p14:tracePt t="8360" x="3060700" y="1770063"/>
          <p14:tracePt t="8378" x="3086100" y="1770063"/>
          <p14:tracePt t="8394" x="3100388" y="1770063"/>
          <p14:tracePt t="8410" x="3113088" y="1770063"/>
          <p14:tracePt t="8426" x="3125788" y="1770063"/>
          <p14:tracePt t="8446" x="3138488" y="1770063"/>
          <p14:tracePt t="8537" x="3151188" y="1770063"/>
          <p14:tracePt t="8551" x="3176588" y="1755775"/>
          <p14:tracePt t="8559" x="3241675" y="1730375"/>
          <p14:tracePt t="8577" x="3862388" y="1601788"/>
          <p14:tracePt t="8592" x="3965575" y="1589088"/>
          <p14:tracePt t="8610" x="4456113" y="1536700"/>
          <p14:tracePt t="8613" x="4610100" y="1536700"/>
          <p14:tracePt t="8628" x="4830763" y="1549400"/>
          <p14:tracePt t="8642" x="4946650" y="1576388"/>
          <p14:tracePt t="8661" x="5037138" y="1614488"/>
          <p14:tracePt t="8676" x="5049838" y="1627188"/>
          <p14:tracePt t="8693" x="5075238" y="1665288"/>
          <p14:tracePt t="8709" x="5075238" y="1704975"/>
          <p14:tracePt t="8727" x="5075238" y="1717675"/>
          <p14:tracePt t="8744" x="5075238" y="1743075"/>
          <p14:tracePt t="8759" x="5075238" y="1755775"/>
          <p14:tracePt t="8776" x="5075238" y="1770063"/>
          <p14:tracePt t="8809" x="5049838" y="1782763"/>
          <p14:tracePt t="8826" x="5037138" y="1795463"/>
          <p14:tracePt t="8828" x="5011738" y="1795463"/>
          <p14:tracePt t="8860" x="4908550" y="1808163"/>
          <p14:tracePt t="8875" x="4856163" y="1820863"/>
          <p14:tracePt t="8876" x="4843463" y="1820863"/>
          <p14:tracePt t="8892" x="4803775" y="1820863"/>
          <p14:tracePt t="8911" x="4740275" y="1820863"/>
          <p14:tracePt t="8926" x="4713288" y="1820863"/>
          <p14:tracePt t="8943" x="4687888" y="1820863"/>
          <p14:tracePt t="8945" x="4675188" y="1820863"/>
          <p14:tracePt t="8959" x="4662488" y="1820863"/>
          <p14:tracePt t="8961" x="4637088" y="1820863"/>
          <p14:tracePt t="8975" x="4584700" y="1820863"/>
          <p14:tracePt t="8994" x="4506913" y="1808163"/>
          <p14:tracePt t="9009" x="4456113" y="1795463"/>
          <p14:tracePt t="9026" x="4403725" y="1770063"/>
          <p14:tracePt t="9042" x="4365625" y="1770063"/>
          <p14:tracePt t="9043" x="4340225" y="1770063"/>
          <p14:tracePt t="9059" x="4313238" y="1755775"/>
          <p14:tracePt t="9078" x="4262438" y="1743075"/>
          <p14:tracePt t="9092" x="4235450" y="1717675"/>
          <p14:tracePt t="9109" x="4197350" y="1717675"/>
          <p14:tracePt t="9112" x="4184650" y="1704975"/>
          <p14:tracePt t="9129" x="4171950" y="1692275"/>
          <p14:tracePt t="9144" x="4146550" y="1679575"/>
          <p14:tracePt t="9146" x="4132263" y="1679575"/>
          <p14:tracePt t="9160" x="4119563" y="1665288"/>
          <p14:tracePt t="9175" x="4106863" y="1652588"/>
          <p14:tracePt t="9192" x="4081463" y="1652588"/>
          <p14:tracePt t="9209" x="4081463" y="1639888"/>
          <p14:tracePt t="9210" x="4068763" y="1639888"/>
          <p14:tracePt t="9225" x="4056063" y="1639888"/>
          <p14:tracePt t="9259" x="4041775" y="1639888"/>
          <p14:tracePt t="9376" x="4029075" y="1639888"/>
          <p14:tracePt t="9409" x="4016375" y="1639888"/>
          <p14:tracePt t="9425" x="4003675" y="1652588"/>
          <p14:tracePt t="9442" x="3978275" y="1665288"/>
          <p14:tracePt t="9444" x="3965575" y="1665288"/>
          <p14:tracePt t="9459" x="3951288" y="1665288"/>
          <p14:tracePt t="9475" x="3925888" y="1679575"/>
          <p14:tracePt t="9493" x="3900488" y="1679575"/>
          <p14:tracePt t="9508" x="3875088" y="1679575"/>
          <p14:tracePt t="9526" x="3862388" y="1679575"/>
          <p14:tracePt t="9562" x="3848100" y="1679575"/>
          <p14:tracePt t="9597" x="3835400" y="1679575"/>
          <p14:tracePt t="9646" x="3822700" y="1679575"/>
          <p14:tracePt t="9652" x="3822700" y="1692275"/>
          <p14:tracePt t="9659" x="3810000" y="1692275"/>
          <p14:tracePt t="9675" x="3784600" y="1704975"/>
          <p14:tracePt t="9692" x="3771900" y="1717675"/>
          <p14:tracePt t="9694" x="3757613" y="1717675"/>
          <p14:tracePt t="9708" x="3732213" y="1730375"/>
          <p14:tracePt t="9725" x="3719513" y="1743075"/>
          <p14:tracePt t="9744" x="3706813" y="1743075"/>
          <p14:tracePt t="9775" x="3694113" y="1743075"/>
          <p14:tracePt t="9839" x="3706813" y="1743075"/>
          <p14:tracePt t="9901" x="3719513" y="1743075"/>
          <p14:tracePt t="9923" x="3732213" y="1743075"/>
          <p14:tracePt t="9943" x="3744913" y="1743075"/>
          <p14:tracePt t="9992" x="3757613" y="1743075"/>
          <p14:tracePt t="10014" x="3757613" y="1730375"/>
          <p14:tracePt t="10026" x="3771900" y="1730375"/>
          <p14:tracePt t="10088" x="3784600" y="1730375"/>
          <p14:tracePt t="10110" x="3784600" y="1717675"/>
          <p14:tracePt t="10124" x="3797300" y="1717675"/>
          <p14:tracePt t="10160" x="3810000" y="1704975"/>
          <p14:tracePt t="10175" x="3822700" y="1704975"/>
          <p14:tracePt t="10192" x="3875088" y="1692275"/>
          <p14:tracePt t="10208" x="3900488" y="1692275"/>
          <p14:tracePt t="10225" x="3965575" y="1679575"/>
          <p14:tracePt t="10243" x="4068763" y="1652588"/>
          <p14:tracePt t="10258" x="4132263" y="1639888"/>
          <p14:tracePt t="10275" x="4235450" y="1627188"/>
          <p14:tracePt t="10292" x="4287838" y="1627188"/>
          <p14:tracePt t="10307" x="4325938" y="1614488"/>
          <p14:tracePt t="10324" x="4391025" y="1614488"/>
          <p14:tracePt t="10341" x="4430713" y="1614488"/>
          <p14:tracePt t="10357" x="4443413" y="1601788"/>
          <p14:tracePt t="10359" x="4456113" y="1601788"/>
          <p14:tracePt t="10374" x="4481513" y="1601788"/>
          <p14:tracePt t="10391" x="4494213" y="1601788"/>
          <p14:tracePt t="10416" x="4506913" y="1601788"/>
          <p14:tracePt t="10428" x="4519613" y="1601788"/>
          <p14:tracePt t="10457" x="4533900" y="1601788"/>
          <p14:tracePt t="10657" x="4546600" y="1601788"/>
          <p14:tracePt t="11810" x="4597400" y="1639888"/>
          <p14:tracePt t="11815" x="4675188" y="1679575"/>
          <p14:tracePt t="11840" x="4856163" y="1795463"/>
          <p14:tracePt t="11843" x="4908550" y="1820863"/>
          <p14:tracePt t="11856" x="4972050" y="1860550"/>
          <p14:tracePt t="11873" x="5011738" y="1873250"/>
          <p14:tracePt t="11892" x="5037138" y="1885950"/>
          <p14:tracePt t="11906" x="5049838" y="1885950"/>
          <p14:tracePt t="11926" x="5062538" y="1885950"/>
          <p14:tracePt t="11975" x="5075238" y="1885950"/>
          <p14:tracePt t="12051" x="5087938" y="1885950"/>
          <p14:tracePt t="12099" x="5087938" y="1873250"/>
          <p14:tracePt t="12120" x="5087938" y="1860550"/>
          <p14:tracePt t="12141" x="5087938" y="1846263"/>
          <p14:tracePt t="12156" x="5087938" y="1833563"/>
          <p14:tracePt t="12173" x="5087938" y="1820863"/>
          <p14:tracePt t="12206" x="5087938" y="1808163"/>
          <p14:tracePt t="12239" x="5087938" y="1795463"/>
          <p14:tracePt t="12279" x="5087938" y="1782763"/>
          <p14:tracePt t="12289" x="5102225" y="1782763"/>
          <p14:tracePt t="12308" x="5153025" y="1770063"/>
          <p14:tracePt t="12322" x="5205413" y="1755775"/>
          <p14:tracePt t="12340" x="5230813" y="1743075"/>
          <p14:tracePt t="12342" x="5243513" y="1743075"/>
          <p14:tracePt t="12356" x="5268913" y="1743075"/>
          <p14:tracePt t="12372" x="5281613" y="1730375"/>
          <p14:tracePt t="12391" x="5295900" y="1730375"/>
          <p14:tracePt t="12407" x="5308600" y="1730375"/>
          <p14:tracePt t="12440" x="5321300" y="1730375"/>
          <p14:tracePt t="12550" x="5334000" y="1730375"/>
          <p14:tracePt t="12556" x="5346700" y="1730375"/>
          <p14:tracePt t="12573" x="5386388" y="1730375"/>
          <p14:tracePt t="12589" x="5437188" y="1730375"/>
          <p14:tracePt t="12607" x="5514975" y="1743075"/>
          <p14:tracePt t="12622" x="5592763" y="1743075"/>
          <p14:tracePt t="12640" x="5683250" y="1743075"/>
          <p14:tracePt t="12656" x="5746750" y="1743075"/>
          <p14:tracePt t="12673" x="5811838" y="1743075"/>
          <p14:tracePt t="12674" x="5824538" y="1743075"/>
          <p14:tracePt t="12689" x="5889625" y="1743075"/>
          <p14:tracePt t="12706" x="5954713" y="1743075"/>
          <p14:tracePt t="12725" x="6018213" y="1743075"/>
          <p14:tracePt t="12739" x="6030913" y="1743075"/>
          <p14:tracePt t="13173" x="5954713" y="1717675"/>
          <p14:tracePt t="13181" x="5837238" y="1704975"/>
          <p14:tracePt t="13188" x="5734050" y="1679575"/>
          <p14:tracePt t="13205" x="5580063" y="1665288"/>
          <p14:tracePt t="13223" x="5475288" y="1665288"/>
          <p14:tracePt t="13240" x="5437188" y="1652588"/>
          <p14:tracePt t="13255" x="5424488" y="1652588"/>
          <p14:tracePt t="13256" x="5424488" y="1639888"/>
          <p14:tracePt t="13278" x="5411788" y="1639888"/>
          <p14:tracePt t="13333" x="5424488" y="1639888"/>
          <p14:tracePt t="13340" x="5462588" y="1652588"/>
          <p14:tracePt t="13355" x="5565775" y="1665288"/>
          <p14:tracePt t="13373" x="5708650" y="1717675"/>
          <p14:tracePt t="13375" x="5786438" y="1717675"/>
          <p14:tracePt t="13389" x="5889625" y="1730375"/>
          <p14:tracePt t="13405" x="5954713" y="1743075"/>
          <p14:tracePt t="13423" x="6005513" y="1755775"/>
          <p14:tracePt t="13438" x="6018213" y="1755775"/>
          <p14:tracePt t="13521" x="6005513" y="1755775"/>
          <p14:tracePt t="13527" x="5992813" y="1755775"/>
          <p14:tracePt t="13557" x="5967413" y="1755775"/>
          <p14:tracePt t="13571" x="5954713" y="1755775"/>
          <p14:tracePt t="13588" x="5954713" y="1743075"/>
          <p14:tracePt t="13655" x="6005513" y="1743075"/>
          <p14:tracePt t="13672" x="6070600" y="1743075"/>
          <p14:tracePt t="13688" x="6134100" y="1743075"/>
          <p14:tracePt t="13704" x="6161088" y="1743075"/>
          <p14:tracePt t="13721" x="6186488" y="1743075"/>
          <p14:tracePt t="13738" x="6199188" y="1743075"/>
          <p14:tracePt t="13805" x="6186488" y="1743075"/>
          <p14:tracePt t="13839" x="6161088" y="1730375"/>
          <p14:tracePt t="14352" x="6173788" y="1730375"/>
          <p14:tracePt t="14359" x="6199188" y="1730375"/>
          <p14:tracePt t="14371" x="6264275" y="1730375"/>
          <p14:tracePt t="14372" x="6302375" y="1730375"/>
          <p14:tracePt t="14404" x="6432550" y="1730375"/>
          <p14:tracePt t="14421" x="6470650" y="1730375"/>
          <p14:tracePt t="14437" x="6483350" y="1730375"/>
          <p14:tracePt t="14454" x="6496050" y="1730375"/>
          <p14:tracePt t="14456" x="6508750" y="1730375"/>
          <p14:tracePt t="14487" x="6521450" y="1730375"/>
          <p14:tracePt t="14525" x="6535738" y="1730375"/>
          <p14:tracePt t="14559" x="6548438" y="1730375"/>
          <p14:tracePt t="14582" x="6561138" y="1730375"/>
          <p14:tracePt t="14595" x="6573838" y="1730375"/>
          <p14:tracePt t="14608" x="6599238" y="1730375"/>
          <p14:tracePt t="14620" x="6611938" y="1730375"/>
          <p14:tracePt t="14622" x="6626225" y="1730375"/>
          <p14:tracePt t="14637" x="6702425" y="1730375"/>
          <p14:tracePt t="14653" x="6792913" y="1717675"/>
          <p14:tracePt t="14672" x="6883400" y="1704975"/>
          <p14:tracePt t="14687" x="6923088" y="1692275"/>
          <p14:tracePt t="14704" x="6948488" y="1692275"/>
          <p14:tracePt t="14705" x="6961188" y="1692275"/>
          <p14:tracePt t="14721" x="6973888" y="1692275"/>
          <p14:tracePt t="14737" x="6999288" y="1692275"/>
          <p14:tracePt t="14754" x="7038975" y="1692275"/>
          <p14:tracePt t="14770" x="7077075" y="1692275"/>
          <p14:tracePt t="14787" x="7104063" y="1692275"/>
          <p14:tracePt t="14789" x="7129463" y="1692275"/>
          <p14:tracePt t="14803" x="7167563" y="1692275"/>
          <p14:tracePt t="14820" x="7207250" y="1692275"/>
          <p14:tracePt t="14823" x="7219950" y="1692275"/>
          <p14:tracePt t="14836" x="7258050" y="1692275"/>
          <p14:tracePt t="14854" x="7297738" y="1692275"/>
          <p14:tracePt t="14870" x="7323138" y="1692275"/>
          <p14:tracePt t="14872" x="7335838" y="1692275"/>
          <p14:tracePt t="14903" x="7373938" y="1692275"/>
          <p14:tracePt t="14921" x="7400925" y="1692275"/>
          <p14:tracePt t="14936" x="7413625" y="1692275"/>
          <p14:tracePt t="14953" x="7426325" y="1692275"/>
          <p14:tracePt t="14976" x="7439025" y="1692275"/>
          <p14:tracePt t="15004" x="7451725" y="1692275"/>
          <p14:tracePt t="16119" x="7620000" y="1730375"/>
          <p14:tracePt t="16126" x="7929563" y="1795463"/>
          <p14:tracePt t="16135" x="8226425" y="1860550"/>
          <p14:tracePt t="16152" x="8537575" y="1911350"/>
          <p14:tracePt t="16169" x="8821738" y="1949450"/>
          <p14:tracePt t="16185" x="8885238" y="1949450"/>
          <p14:tracePt t="16202" x="8924925" y="1949450"/>
          <p14:tracePt t="16235" x="8937625" y="1949450"/>
          <p14:tracePt t="16376" x="8924925" y="1949450"/>
          <p14:tracePt t="16403" x="8897938" y="1936750"/>
          <p14:tracePt t="16405" x="8872538" y="1911350"/>
          <p14:tracePt t="16419" x="8834438" y="1873250"/>
          <p14:tracePt t="16435" x="8782050" y="1860550"/>
          <p14:tracePt t="16468" x="8718550" y="1808163"/>
          <p14:tracePt t="16486" x="8704263" y="1795463"/>
          <p14:tracePt t="16501" x="8704263" y="1782763"/>
          <p14:tracePt t="16518" x="8691563" y="1770063"/>
          <p14:tracePt t="16536" x="8691563" y="1755775"/>
          <p14:tracePt t="16552" x="8691563" y="1743075"/>
          <p14:tracePt t="16569" x="8743950" y="1704975"/>
          <p14:tracePt t="16585" x="8782050" y="1665288"/>
          <p14:tracePt t="16602" x="8794750" y="1652588"/>
          <p14:tracePt t="16618" x="8834438" y="1639888"/>
          <p14:tracePt t="16636" x="8847138" y="1639888"/>
          <p14:tracePt t="16652" x="8847138" y="1627188"/>
          <p14:tracePt t="16653" x="8859838" y="1627188"/>
          <p14:tracePt t="16684" x="8872538" y="1627188"/>
          <p14:tracePt t="16785" x="8885238" y="1627188"/>
          <p14:tracePt t="16806" x="8885238" y="1614488"/>
          <p14:tracePt t="16819" x="8897938" y="1614488"/>
          <p14:tracePt t="16835" x="8963025" y="1601788"/>
          <p14:tracePt t="16851" x="9066213" y="1589088"/>
          <p14:tracePt t="16868" x="9285288" y="1589088"/>
          <p14:tracePt t="16884" x="9363075" y="1576388"/>
          <p14:tracePt t="16903" x="9428163" y="1562100"/>
          <p14:tracePt t="16919" x="9453563" y="1562100"/>
          <p14:tracePt t="16934" x="9466263" y="1562100"/>
          <p14:tracePt t="16938" x="9480550" y="1562100"/>
          <p14:tracePt t="16968" x="9505950" y="1562100"/>
          <p14:tracePt t="17002" x="9518650" y="1562100"/>
          <p14:tracePt t="17018" x="9531350" y="1562100"/>
          <p14:tracePt t="17068" x="9531350" y="1576388"/>
          <p14:tracePt t="17084" x="9531350" y="1601788"/>
          <p14:tracePt t="17101" x="9531350" y="1614488"/>
          <p14:tracePt t="17527" x="9634538" y="1614488"/>
          <p14:tracePt t="17534" x="9750425" y="1614488"/>
          <p14:tracePt t="17540" x="9893300" y="1627188"/>
          <p14:tracePt t="17551" x="10009188" y="1627188"/>
          <p14:tracePt t="17568" x="10371138" y="1627188"/>
          <p14:tracePt t="17584" x="10552113" y="1627188"/>
          <p14:tracePt t="17601" x="10693400" y="1639888"/>
          <p14:tracePt t="17603" x="10733088" y="1652588"/>
          <p14:tracePt t="17619" x="10823575" y="1665288"/>
          <p14:tracePt t="17634" x="10861675" y="1665288"/>
          <p14:tracePt t="17652" x="10899775" y="1665288"/>
          <p14:tracePt t="17667" x="10914063" y="1665288"/>
          <p14:tracePt t="17684" x="10926763" y="1679575"/>
          <p14:tracePt t="17700" x="10939463" y="1679575"/>
          <p14:tracePt t="17734" x="10939463" y="1692275"/>
          <p14:tracePt t="17803" x="10926763" y="1692275"/>
          <p14:tracePt t="17811" x="10914063" y="1692275"/>
          <p14:tracePt t="17818" x="10887075" y="1704975"/>
          <p14:tracePt t="17834" x="10836275" y="1717675"/>
          <p14:tracePt t="17850" x="10771188" y="1717675"/>
          <p14:tracePt t="17852" x="10745788" y="1730375"/>
          <p14:tracePt t="17867" x="10680700" y="1743075"/>
          <p14:tracePt t="17884" x="10615613" y="1755775"/>
          <p14:tracePt t="17901" x="10552113" y="1755775"/>
          <p14:tracePt t="17917" x="10526713" y="1755775"/>
          <p14:tracePt t="17933" x="10512425" y="1755775"/>
          <p14:tracePt t="17951" x="10499725" y="1755775"/>
          <p14:tracePt t="17984" x="10487025" y="1755775"/>
          <p14:tracePt t="18295" x="10487025" y="1743075"/>
          <p14:tracePt t="18331" x="10487025" y="1730375"/>
          <p14:tracePt t="18351" x="10499725" y="1730375"/>
          <p14:tracePt t="18372" x="10512425" y="1730375"/>
          <p14:tracePt t="18378" x="10526713" y="1730375"/>
          <p14:tracePt t="18401" x="10539413" y="1730375"/>
          <p14:tracePt t="18417" x="10552113" y="1730375"/>
          <p14:tracePt t="18420" x="10564813" y="1730375"/>
          <p14:tracePt t="18466" x="10577513" y="1730375"/>
          <p14:tracePt t="18699" x="10564813" y="1730375"/>
          <p14:tracePt t="18716" x="10552113" y="1730375"/>
          <p14:tracePt t="18719" x="10539413" y="1730375"/>
          <p14:tracePt t="18733" x="10512425" y="1730375"/>
          <p14:tracePt t="18749" x="10448925" y="1743075"/>
          <p14:tracePt t="18767" x="10331450" y="1743075"/>
          <p14:tracePt t="18783" x="10242550" y="1755775"/>
          <p14:tracePt t="18799" x="10190163" y="1770063"/>
          <p14:tracePt t="18816" x="10125075" y="1770063"/>
          <p14:tracePt t="18833" x="10099675" y="1770063"/>
          <p14:tracePt t="18851" x="10074275" y="1770063"/>
          <p14:tracePt t="18867" x="10061575" y="1770063"/>
          <p14:tracePt t="18895" x="10047288" y="1770063"/>
          <p14:tracePt t="18992" x="10047288" y="1755775"/>
          <p14:tracePt t="18999" x="10061575" y="1755775"/>
          <p14:tracePt t="19033" x="10086975" y="1755775"/>
          <p14:tracePt t="19068" x="10112375" y="1755775"/>
          <p14:tracePt t="19083" x="10137775" y="1755775"/>
          <p14:tracePt t="19100" x="10164763" y="1755775"/>
          <p14:tracePt t="19115" x="10177463" y="1755775"/>
          <p14:tracePt t="19132" x="10190163" y="1755775"/>
          <p14:tracePt t="19150" x="10215563" y="1755775"/>
          <p14:tracePt t="19165" x="10255250" y="1755775"/>
          <p14:tracePt t="19183" x="10318750" y="1755775"/>
          <p14:tracePt t="19199" x="10371138" y="1755775"/>
          <p14:tracePt t="19216" x="10448925" y="1743075"/>
          <p14:tracePt t="19218" x="10499725" y="1730375"/>
          <p14:tracePt t="19232" x="10629900" y="1717675"/>
          <p14:tracePt t="19249" x="10745788" y="1692275"/>
          <p14:tracePt t="19267" x="10899775" y="1665288"/>
          <p14:tracePt t="19283" x="10990263" y="1652588"/>
          <p14:tracePt t="19299" x="11068050" y="1639888"/>
          <p14:tracePt t="19300" x="11107738" y="1639888"/>
          <p14:tracePt t="19316" x="11198225" y="1639888"/>
          <p14:tracePt t="19332" x="11288713" y="1639888"/>
          <p14:tracePt t="21893" x="11068050" y="1639888"/>
          <p14:tracePt t="21900" x="10809288" y="1639888"/>
          <p14:tracePt t="21915" x="10280650" y="1692275"/>
          <p14:tracePt t="21930" x="9583738" y="1770063"/>
          <p14:tracePt t="21947" x="8834438" y="1885950"/>
          <p14:tracePt t="21949" x="8485188" y="1911350"/>
          <p14:tracePt t="21963" x="8097838" y="1976438"/>
          <p14:tracePt t="21965" x="7775575" y="2027238"/>
          <p14:tracePt t="21979" x="7194550" y="2066925"/>
          <p14:tracePt t="21998" x="6508750" y="2105025"/>
          <p14:tracePt t="22013" x="6186488" y="2105025"/>
          <p14:tracePt t="22030" x="5915025" y="2105025"/>
          <p14:tracePt t="22063" x="4765675" y="2338388"/>
          <p14:tracePt t="22081" x="4003675" y="2595563"/>
          <p14:tracePt t="22097" x="3487738" y="2776538"/>
          <p14:tracePt t="22114" x="2970213" y="2944813"/>
          <p14:tracePt t="22115" x="2711450" y="3048000"/>
          <p14:tracePt t="22129" x="2233613" y="3241675"/>
          <p14:tracePt t="22147" x="1873250" y="3409950"/>
          <p14:tracePt t="22164" x="1292225" y="3603625"/>
          <p14:tracePt t="22180" x="903288" y="3694113"/>
          <p14:tracePt t="22196" x="530225" y="3771900"/>
          <p14:tracePt t="22212" x="38100" y="3784600"/>
          <p14:tracePt t="23265" x="38100" y="3409950"/>
          <p14:tracePt t="23280" x="103188" y="3409950"/>
          <p14:tracePt t="23311" x="193675" y="3397250"/>
          <p14:tracePt t="23328" x="271463" y="3384550"/>
          <p14:tracePt t="23346" x="296863" y="3384550"/>
          <p14:tracePt t="23363" x="336550" y="3370263"/>
          <p14:tracePt t="23378" x="361950" y="3370263"/>
          <p14:tracePt t="23395" x="374650" y="3370263"/>
          <p14:tracePt t="23412" x="400050" y="3357563"/>
          <p14:tracePt t="23428" x="412750" y="3357563"/>
          <p14:tracePt t="23461" x="425450" y="3344863"/>
          <p14:tracePt t="23495" x="439738" y="3344863"/>
          <p14:tracePt t="24645" x="646113" y="3344863"/>
          <p14:tracePt t="24652" x="1033463" y="3344863"/>
          <p14:tracePt t="24661" x="1498600" y="3306763"/>
          <p14:tracePt t="24677" x="2414588" y="3189288"/>
          <p14:tracePt t="24694" x="3603625" y="3048000"/>
          <p14:tracePt t="24710" x="4132263" y="2995613"/>
          <p14:tracePt t="24728" x="4649788" y="2919413"/>
          <p14:tracePt t="24745" x="4818063" y="2892425"/>
          <p14:tracePt t="24760" x="4933950" y="2879725"/>
          <p14:tracePt t="24777" x="4997450" y="2879725"/>
          <p14:tracePt t="24793" x="5024438" y="2879725"/>
          <p14:tracePt t="24812" x="5049838" y="2879725"/>
          <p14:tracePt t="24846" x="5062538" y="2879725"/>
          <p14:tracePt t="24929" x="5062538" y="2867025"/>
          <p14:tracePt t="24936" x="5062538" y="2854325"/>
          <p14:tracePt t="24943" x="5075238" y="2854325"/>
          <p14:tracePt t="24960" x="5087938" y="2828925"/>
          <p14:tracePt t="24979" x="5140325" y="2763838"/>
          <p14:tracePt t="24994" x="5218113" y="2725738"/>
          <p14:tracePt t="25011" x="5372100" y="2686050"/>
          <p14:tracePt t="25012" x="5502275" y="2660650"/>
          <p14:tracePt t="25027" x="5708650" y="2660650"/>
          <p14:tracePt t="25043" x="5927725" y="2660650"/>
          <p14:tracePt t="25061" x="6108700" y="2660650"/>
          <p14:tracePt t="25062" x="6186488" y="2660650"/>
          <p14:tracePt t="25094" x="6457950" y="2673350"/>
          <p14:tracePt t="25097" x="6508750" y="2673350"/>
          <p14:tracePt t="25111" x="6611938" y="2673350"/>
          <p14:tracePt t="25126" x="6716713" y="2673350"/>
          <p14:tracePt t="25145" x="6870700" y="2660650"/>
          <p14:tracePt t="25161" x="6923088" y="2660650"/>
          <p14:tracePt t="25177" x="6961188" y="2647950"/>
          <p14:tracePt t="25193" x="6973888" y="2647950"/>
          <p14:tracePt t="25210" x="6986588" y="2647950"/>
          <p14:tracePt t="25255" x="6973888" y="2660650"/>
          <p14:tracePt t="25261" x="6923088" y="2673350"/>
          <p14:tracePt t="25277" x="6754813" y="2698750"/>
          <p14:tracePt t="25293" x="6548438" y="2698750"/>
          <p14:tracePt t="25311" x="6315075" y="2725738"/>
          <p14:tracePt t="25327" x="6251575" y="2725738"/>
          <p14:tracePt t="25343" x="6211888" y="2725738"/>
          <p14:tracePt t="25344" x="6199188" y="2725738"/>
          <p14:tracePt t="25361" x="6186488" y="2725738"/>
          <p14:tracePt t="25376" x="6173788" y="2725738"/>
          <p14:tracePt t="25410" x="6173788" y="2711450"/>
          <p14:tracePt t="25444" x="6224588" y="2698750"/>
          <p14:tracePt t="25460" x="6354763" y="2673350"/>
          <p14:tracePt t="25477" x="6664325" y="2635250"/>
          <p14:tracePt t="25493" x="6780213" y="2608263"/>
          <p14:tracePt t="25511" x="6832600" y="2595563"/>
          <p14:tracePt t="25526" x="6858000" y="2595563"/>
          <p14:tracePt t="25560" x="6845300" y="2595563"/>
          <p14:tracePt t="25567" x="6754813" y="2635250"/>
          <p14:tracePt t="25576" x="6638925" y="2673350"/>
          <p14:tracePt t="25593" x="6289675" y="2751138"/>
          <p14:tracePt t="25595" x="6148388" y="2789238"/>
          <p14:tracePt t="25610" x="5915025" y="2828925"/>
          <p14:tracePt t="25626" x="5799138" y="2828925"/>
          <p14:tracePt t="25645" x="5721350" y="2828925"/>
          <p14:tracePt t="25660" x="5695950" y="2828925"/>
          <p14:tracePt t="25676" x="5683250" y="2828925"/>
          <p14:tracePt t="25694" x="5670550" y="2828925"/>
          <p14:tracePt t="25743" x="5695950" y="2828925"/>
          <p14:tracePt t="25760" x="5811838" y="2816225"/>
          <p14:tracePt t="25761" x="5889625" y="2816225"/>
          <p14:tracePt t="25776" x="6070600" y="2816225"/>
          <p14:tracePt t="25792" x="6186488" y="2816225"/>
          <p14:tracePt t="25809" x="6237288" y="2816225"/>
          <p14:tracePt t="25810" x="6251575" y="2828925"/>
          <p14:tracePt t="25826" x="6264275" y="2828925"/>
          <p14:tracePt t="25843" x="6276975" y="2828925"/>
          <p14:tracePt t="25844" x="6289675" y="2841625"/>
          <p14:tracePt t="25876" x="6289675" y="2854325"/>
          <p14:tracePt t="25962" x="6302375" y="2854325"/>
          <p14:tracePt t="25996" x="6315075" y="2854325"/>
          <p14:tracePt t="26094" x="6289675" y="2854325"/>
          <p14:tracePt t="26897" x="6276975" y="2854325"/>
          <p14:tracePt t="26918" x="6264275" y="2854325"/>
          <p14:tracePt t="26931" x="6264275" y="2867025"/>
          <p14:tracePt t="26946" x="6251575" y="2867025"/>
          <p14:tracePt t="26960" x="6237288" y="2879725"/>
          <p14:tracePt t="26975" x="6224588" y="2879725"/>
          <p14:tracePt t="26992" x="6186488" y="2919413"/>
          <p14:tracePt t="26995" x="6148388" y="2957513"/>
          <p14:tracePt t="27009" x="6030913" y="3060700"/>
          <p14:tracePt t="27025" x="5786438" y="3267075"/>
          <p14:tracePt t="27043" x="5087938" y="3810000"/>
          <p14:tracePt t="27058" x="4713288" y="4081463"/>
          <p14:tracePt t="27075" x="4456113" y="4262438"/>
          <p14:tracePt t="27077" x="4352925" y="4340225"/>
          <p14:tracePt t="27092" x="4197350" y="4456113"/>
          <p14:tracePt t="27108" x="4119563" y="4519613"/>
          <p14:tracePt t="27127" x="4029075" y="4572000"/>
          <p14:tracePt t="27143" x="4003675" y="4584700"/>
          <p14:tracePt t="27158" x="3978275" y="4610100"/>
          <p14:tracePt t="27176" x="3938588" y="4637088"/>
          <p14:tracePt t="27191" x="3925888" y="4649788"/>
          <p14:tracePt t="27209" x="3887788" y="4675188"/>
          <p14:tracePt t="27224" x="3862388" y="4687888"/>
          <p14:tracePt t="27241" x="3848100" y="4700588"/>
          <p14:tracePt t="27244" x="3835400" y="4700588"/>
          <p14:tracePt t="27257" x="3797300" y="4727575"/>
          <p14:tracePt t="27274" x="3757613" y="4740275"/>
          <p14:tracePt t="27292" x="3668713" y="4765675"/>
          <p14:tracePt t="27308" x="3603625" y="4765675"/>
          <p14:tracePt t="27324" x="3551238" y="4765675"/>
          <p14:tracePt t="27327" x="3513138" y="4765675"/>
          <p14:tracePt t="27341" x="3487738" y="4765675"/>
          <p14:tracePt t="27342" x="3448050" y="4765675"/>
          <p14:tracePt t="27358" x="3409950" y="4765675"/>
          <p14:tracePt t="27376" x="3370263" y="4752975"/>
          <p14:tracePt t="27425" x="3357563" y="4752975"/>
          <p14:tracePt t="27459" x="3448050" y="4752975"/>
          <p14:tracePt t="27474" x="3590925" y="4752975"/>
          <p14:tracePt t="27491" x="3757613" y="4778375"/>
          <p14:tracePt t="27493" x="3822700" y="4791075"/>
          <p14:tracePt t="27508" x="3913188" y="4791075"/>
          <p14:tracePt t="27524" x="3965575" y="4803775"/>
          <p14:tracePt t="27542" x="3990975" y="4803775"/>
          <p14:tracePt t="27558" x="4003675" y="4818063"/>
          <p14:tracePt t="27574" x="4016375" y="4818063"/>
          <p14:tracePt t="27591" x="4029075" y="4818063"/>
          <p14:tracePt t="27646" x="4016375" y="4830763"/>
          <p14:tracePt t="27653" x="4003675" y="4830763"/>
          <p14:tracePt t="27659" x="3978275" y="4830763"/>
          <p14:tracePt t="27674" x="3951288" y="4830763"/>
          <p14:tracePt t="27691" x="3938588" y="4830763"/>
          <p14:tracePt t="27709" x="3913188" y="4830763"/>
          <p14:tracePt t="27762" x="3925888" y="4830763"/>
          <p14:tracePt t="27774" x="3951288" y="4830763"/>
          <p14:tracePt t="27792" x="4094163" y="4818063"/>
          <p14:tracePt t="27807" x="4222750" y="4818063"/>
          <p14:tracePt t="27824" x="4300538" y="4818063"/>
          <p14:tracePt t="27826" x="4325938" y="4818063"/>
          <p14:tracePt t="27840" x="4365625" y="4818063"/>
          <p14:tracePt t="27857" x="4378325" y="4818063"/>
          <p14:tracePt t="27874" x="4391025" y="4818063"/>
          <p14:tracePt t="27891" x="4403725" y="4818063"/>
          <p14:tracePt t="27924" x="4340225" y="4818063"/>
          <p14:tracePt t="27940" x="4159250" y="4818063"/>
          <p14:tracePt t="27957" x="3938588" y="4818063"/>
          <p14:tracePt t="27958" x="3848100" y="4803775"/>
          <p14:tracePt t="27974" x="3719513" y="4803775"/>
          <p14:tracePt t="27992" x="3654425" y="4791075"/>
          <p14:tracePt t="28007" x="3641725" y="4791075"/>
          <p14:tracePt t="28024" x="3629025" y="4778375"/>
          <p14:tracePt t="28057" x="3668713" y="4752975"/>
          <p14:tracePt t="28074" x="3822700" y="4700588"/>
          <p14:tracePt t="28076" x="3900488" y="4675188"/>
          <p14:tracePt t="28090" x="4068763" y="4649788"/>
          <p14:tracePt t="28110" x="4222750" y="4624388"/>
          <p14:tracePt t="28125" x="4262438" y="4624388"/>
          <p14:tracePt t="28140" x="4287838" y="4610100"/>
          <p14:tracePt t="28158" x="4300538" y="4610100"/>
          <p14:tracePt t="28207" x="4287838" y="4610100"/>
          <p14:tracePt t="28213" x="4262438" y="4597400"/>
          <p14:tracePt t="28225" x="4222750" y="4597400"/>
          <p14:tracePt t="28227" x="4146550" y="4584700"/>
          <p14:tracePt t="28242" x="3965575" y="4559300"/>
          <p14:tracePt t="28257" x="3810000" y="4546600"/>
          <p14:tracePt t="28273" x="3744913" y="4546600"/>
          <p14:tracePt t="28290" x="3681413" y="4519613"/>
          <p14:tracePt t="28307" x="3668713" y="4519613"/>
          <p14:tracePt t="28340" x="3654425" y="4519613"/>
          <p14:tracePt t="28359" x="3681413" y="4506913"/>
          <p14:tracePt t="28373" x="3771900" y="4481513"/>
          <p14:tracePt t="28408" x="4016375" y="4443413"/>
          <p14:tracePt t="28423" x="4056063" y="4443413"/>
          <p14:tracePt t="28442" x="4081463" y="4443413"/>
          <p14:tracePt t="28457" x="4094163" y="4443413"/>
          <p14:tracePt t="28526" x="4081463" y="4443413"/>
          <p14:tracePt t="28541" x="4041775" y="4430713"/>
          <p14:tracePt t="28556" x="4016375" y="4403725"/>
          <p14:tracePt t="28575" x="3965575" y="4391025"/>
          <p14:tracePt t="28590" x="3951288" y="4391025"/>
          <p14:tracePt t="28699" x="3965575" y="4391025"/>
          <p14:tracePt t="28727" x="3978275" y="4391025"/>
          <p14:tracePt t="28899" x="3965575" y="4391025"/>
          <p14:tracePt t="30264" x="3965575" y="4378325"/>
          <p14:tracePt t="30285" x="3951288" y="4365625"/>
          <p14:tracePt t="30299" x="3951288" y="4352925"/>
          <p14:tracePt t="30306" x="3938588" y="4340225"/>
          <p14:tracePt t="30321" x="3938588" y="4300538"/>
          <p14:tracePt t="30338" x="3938588" y="4262438"/>
          <p14:tracePt t="30356" x="3938588" y="4171950"/>
          <p14:tracePt t="30371" x="3951288" y="4119563"/>
          <p14:tracePt t="30388" x="3965575" y="4068763"/>
          <p14:tracePt t="30405" x="3978275" y="4041775"/>
          <p14:tracePt t="30421" x="3978275" y="4029075"/>
          <p14:tracePt t="30423" x="3978275" y="4016375"/>
          <p14:tracePt t="30440" x="3990975" y="4003675"/>
          <p14:tracePt t="30454" x="3990975" y="3990975"/>
          <p14:tracePt t="30488" x="3990975" y="3951288"/>
          <p14:tracePt t="30506" x="3990975" y="3938588"/>
          <p14:tracePt t="30507" x="3978275" y="3913188"/>
          <p14:tracePt t="30521" x="3951288" y="3875088"/>
          <p14:tracePt t="30538" x="3900488" y="3797300"/>
          <p14:tracePt t="30556" x="3848100" y="3719513"/>
          <p14:tracePt t="30571" x="3822700" y="3694113"/>
          <p14:tracePt t="30589" x="3810000" y="3668713"/>
          <p14:tracePt t="30605" x="3810000" y="3654425"/>
          <p14:tracePt t="30623" x="3797300" y="3641725"/>
          <p14:tracePt t="30645" x="3797300" y="3629025"/>
          <p14:tracePt t="30708" x="3810000" y="3629025"/>
          <p14:tracePt t="30722" x="3835400" y="3641725"/>
          <p14:tracePt t="30738" x="3862388" y="3668713"/>
          <p14:tracePt t="30754" x="3900488" y="3681413"/>
          <p14:tracePt t="30772" x="3925888" y="3681413"/>
          <p14:tracePt t="30788" x="3938588" y="3681413"/>
          <p14:tracePt t="30806" x="3951288" y="3681413"/>
          <p14:tracePt t="30826" x="3965575" y="3681413"/>
          <p14:tracePt t="30855" x="3978275" y="3681413"/>
          <p14:tracePt t="31076" x="3965575" y="3681413"/>
          <p14:tracePt t="31089" x="3951288" y="3681413"/>
          <p14:tracePt t="31096" x="3938588" y="3681413"/>
          <p14:tracePt t="31104" x="3925888" y="3681413"/>
          <p14:tracePt t="31121" x="3875088" y="3668713"/>
          <p14:tracePt t="31138" x="3784600" y="3641725"/>
          <p14:tracePt t="31154" x="3681413" y="3641725"/>
          <p14:tracePt t="31171" x="3460750" y="3641725"/>
          <p14:tracePt t="31188" x="3294063" y="3654425"/>
          <p14:tracePt t="31205" x="3138488" y="3668713"/>
          <p14:tracePt t="31207" x="3048000" y="3681413"/>
          <p14:tracePt t="31221" x="2892425" y="3706813"/>
          <p14:tracePt t="31237" x="2751138" y="3732213"/>
          <p14:tracePt t="31256" x="2570163" y="3757613"/>
          <p14:tracePt t="31270" x="2479675" y="3797300"/>
          <p14:tracePt t="31287" x="2401888" y="3822700"/>
          <p14:tracePt t="31290" x="2389188" y="3822700"/>
          <p14:tracePt t="31305" x="2363788" y="3822700"/>
          <p14:tracePt t="31320" x="2351088" y="3835400"/>
          <p14:tracePt t="31338" x="2338388" y="3835400"/>
          <p14:tracePt t="31370" x="2324100" y="3835400"/>
          <p14:tracePt t="31428" x="2311400" y="3835400"/>
          <p14:tracePt t="31442" x="2298700" y="3835400"/>
          <p14:tracePt t="31453" x="2286000" y="3835400"/>
          <p14:tracePt t="31471" x="2092325" y="3810000"/>
          <p14:tracePt t="31487" x="1860550" y="3771900"/>
          <p14:tracePt t="31504" x="1458913" y="3719513"/>
          <p14:tracePt t="31520" x="1214438" y="3681413"/>
          <p14:tracePt t="31537" x="993775" y="3641725"/>
          <p14:tracePt t="31554" x="709613" y="3578225"/>
          <p14:tracePt t="31570" x="555625" y="3525838"/>
          <p14:tracePt t="31588" x="349250" y="3487738"/>
          <p14:tracePt t="31604" x="284163" y="3487738"/>
          <p14:tracePt t="31622" x="231775" y="3473450"/>
          <p14:tracePt t="31636" x="219075" y="3473450"/>
          <p14:tracePt t="31653" x="206375" y="3460750"/>
          <p14:tracePt t="31720" x="206375" y="3448050"/>
          <p14:tracePt t="31727" x="246063" y="3435350"/>
          <p14:tracePt t="31737" x="349250" y="3435350"/>
          <p14:tracePt t="31755" x="955675" y="3397250"/>
          <p14:tracePt t="31770" x="1317625" y="3357563"/>
          <p14:tracePt t="31787" x="1524000" y="3332163"/>
          <p14:tracePt t="31805" x="1652588" y="3319463"/>
          <p14:tracePt t="31820" x="1679575" y="3306763"/>
          <p14:tracePt t="31838" x="1692275" y="3306763"/>
          <p14:tracePt t="31872" x="1679575" y="3294063"/>
          <p14:tracePt t="31887" x="1589088" y="3279775"/>
          <p14:tracePt t="31904" x="1408113" y="3241675"/>
          <p14:tracePt t="31907" x="1317625" y="3216275"/>
          <p14:tracePt t="31921" x="1136650" y="3163888"/>
          <p14:tracePt t="31937" x="1020763" y="3125788"/>
          <p14:tracePt t="31954" x="942975" y="3100388"/>
          <p14:tracePt t="31956" x="890588" y="3073400"/>
          <p14:tracePt t="31970" x="839788" y="3060700"/>
          <p14:tracePt t="31986" x="787400" y="3048000"/>
          <p14:tracePt t="32004" x="723900" y="3035300"/>
          <p14:tracePt t="32020" x="696913" y="3022600"/>
          <p14:tracePt t="32037" x="671513" y="3009900"/>
          <p14:tracePt t="32039" x="658813" y="3009900"/>
          <p14:tracePt t="32053" x="646113" y="3009900"/>
          <p14:tracePt t="32071" x="606425" y="2995613"/>
          <p14:tracePt t="32073" x="593725" y="2995613"/>
          <p14:tracePt t="32088" x="568325" y="2982913"/>
          <p14:tracePt t="32103" x="515938" y="2970213"/>
          <p14:tracePt t="32122" x="452438" y="2957513"/>
          <p14:tracePt t="32137" x="439738" y="2957513"/>
          <p14:tracePt t="32153" x="425450" y="2944813"/>
          <p14:tracePt t="32172" x="412750" y="2944813"/>
          <p14:tracePt t="32186" x="400050" y="2932113"/>
          <p14:tracePt t="32220" x="387350" y="2932113"/>
          <p14:tracePt t="32281" x="400050" y="2932113"/>
          <p14:tracePt t="32287" x="425450" y="2932113"/>
          <p14:tracePt t="32303" x="490538" y="2932113"/>
          <p14:tracePt t="32321" x="581025" y="2944813"/>
          <p14:tracePt t="32322" x="646113" y="2944813"/>
          <p14:tracePt t="32336" x="709613" y="2957513"/>
          <p14:tracePt t="32338" x="749300" y="2957513"/>
          <p14:tracePt t="32353" x="814388" y="2970213"/>
          <p14:tracePt t="32369" x="839788" y="2970213"/>
          <p14:tracePt t="32372" x="852488" y="2970213"/>
          <p14:tracePt t="32386" x="865188" y="2982913"/>
          <p14:tracePt t="32403" x="877888" y="2982913"/>
          <p14:tracePt t="32420" x="890588" y="2995613"/>
          <p14:tracePt t="32437" x="903288" y="2995613"/>
          <p14:tracePt t="32453" x="917575" y="2995613"/>
          <p14:tracePt t="32579" x="917575" y="2982913"/>
          <p14:tracePt t="32593" x="917575" y="2970213"/>
          <p14:tracePt t="32608" x="917575" y="2957513"/>
          <p14:tracePt t="32621" x="930275" y="2944813"/>
          <p14:tracePt t="32636" x="968375" y="2919413"/>
          <p14:tracePt t="32653" x="1058863" y="2867025"/>
          <p14:tracePt t="32669" x="1395413" y="2776538"/>
          <p14:tracePt t="32687" x="1755775" y="2738438"/>
          <p14:tracePt t="32702" x="2066925" y="2738438"/>
          <p14:tracePt t="32704" x="2208213" y="2738438"/>
          <p14:tracePt t="32719" x="2401888" y="2751138"/>
          <p14:tracePt t="32739" x="2544763" y="2776538"/>
          <p14:tracePt t="32752" x="2570163" y="2789238"/>
          <p14:tracePt t="32769" x="2570163" y="2801938"/>
          <p14:tracePt t="32788" x="2570163" y="2816225"/>
          <p14:tracePt t="32802" x="2570163" y="2828925"/>
          <p14:tracePt t="32820" x="2570163" y="2841625"/>
          <p14:tracePt t="32822" x="2532063" y="2854325"/>
          <p14:tracePt t="32837" x="2401888" y="2906713"/>
          <p14:tracePt t="32852" x="2195513" y="2970213"/>
          <p14:tracePt t="32871" x="1820863" y="3048000"/>
          <p14:tracePt t="32885" x="1627188" y="3073400"/>
          <p14:tracePt t="32903" x="1511300" y="3100388"/>
          <p14:tracePt t="32905" x="1485900" y="3113088"/>
          <p14:tracePt t="32919" x="1446213" y="3113088"/>
          <p14:tracePt t="32935" x="1433513" y="3113088"/>
          <p14:tracePt t="32953" x="1420813" y="3113088"/>
          <p14:tracePt t="32974" x="1420813" y="3125788"/>
          <p14:tracePt t="33003" x="1458913" y="3151188"/>
          <p14:tracePt t="33019" x="1524000" y="3176588"/>
          <p14:tracePt t="33036" x="1601788" y="3216275"/>
          <p14:tracePt t="33052" x="1639888" y="3228975"/>
          <p14:tracePt t="33069" x="1665288" y="3241675"/>
          <p14:tracePt t="33086" x="1679575" y="3254375"/>
          <p14:tracePt t="33106" x="1679575" y="3267075"/>
          <p14:tracePt t="33154" x="1665288" y="3267075"/>
          <p14:tracePt t="33169" x="1652588" y="3267075"/>
          <p14:tracePt t="33186" x="1639888" y="3267075"/>
          <p14:tracePt t="33202" x="1639888" y="3254375"/>
          <p14:tracePt t="33219" x="1639888" y="3241675"/>
          <p14:tracePt t="33238" x="1652588" y="3216275"/>
          <p14:tracePt t="33252" x="1770063" y="3176588"/>
          <p14:tracePt t="33268" x="1963738" y="3125788"/>
          <p14:tracePt t="33287" x="2105025" y="3060700"/>
          <p14:tracePt t="33302" x="2117725" y="3060700"/>
          <p14:tracePt t="33321" x="2130425" y="3048000"/>
          <p14:tracePt t="33348" x="2079625" y="3048000"/>
          <p14:tracePt t="33355" x="1949450" y="3048000"/>
          <p14:tracePt t="33369" x="1317625" y="3048000"/>
          <p14:tracePt t="33385" x="839788" y="3048000"/>
          <p14:tracePt t="33402" x="568325" y="3048000"/>
          <p14:tracePt t="33404" x="425450" y="3048000"/>
          <p14:tracePt t="33435" x="65088" y="3035300"/>
          <p14:tracePt t="33716" x="103188" y="2995613"/>
          <p14:tracePt t="33723" x="193675" y="2995613"/>
          <p14:tracePt t="33738" x="400050" y="2995613"/>
          <p14:tracePt t="33751" x="568325" y="2995613"/>
          <p14:tracePt t="33769" x="709613" y="2995613"/>
          <p14:tracePt t="33770" x="787400" y="2995613"/>
          <p14:tracePt t="33785" x="917575" y="2995613"/>
          <p14:tracePt t="33801" x="1058863" y="2995613"/>
          <p14:tracePt t="33819" x="1239838" y="2995613"/>
          <p14:tracePt t="33834" x="1382713" y="2995613"/>
          <p14:tracePt t="33852" x="1511300" y="2995613"/>
          <p14:tracePt t="33854" x="1549400" y="2995613"/>
          <p14:tracePt t="33868" x="1639888" y="2995613"/>
          <p14:tracePt t="33884" x="1692275" y="2995613"/>
          <p14:tracePt t="33902" x="1770063" y="2995613"/>
          <p14:tracePt t="33918" x="1820863" y="2995613"/>
          <p14:tracePt t="33934" x="1873250" y="2995613"/>
          <p14:tracePt t="33951" x="1949450" y="2995613"/>
          <p14:tracePt t="33968" x="2001838" y="2995613"/>
          <p14:tracePt t="33985" x="2039938" y="2995613"/>
          <p14:tracePt t="33986" x="2079625" y="2995613"/>
          <p14:tracePt t="34001" x="2157413" y="2995613"/>
          <p14:tracePt t="34018" x="2286000" y="2995613"/>
          <p14:tracePt t="34020" x="2363788" y="2995613"/>
          <p14:tracePt t="34036" x="2582863" y="2957513"/>
          <p14:tracePt t="34051" x="2776538" y="2932113"/>
          <p14:tracePt t="34068" x="3113088" y="2879725"/>
          <p14:tracePt t="34084" x="3319463" y="2854325"/>
          <p14:tracePt t="34101" x="3513138" y="2828925"/>
          <p14:tracePt t="34104" x="3616325" y="2816225"/>
          <p14:tracePt t="34119" x="3757613" y="2801938"/>
          <p14:tracePt t="34134" x="3848100" y="2801938"/>
          <p14:tracePt t="34152" x="3951288" y="2801938"/>
          <p14:tracePt t="34167" x="4003675" y="2801938"/>
          <p14:tracePt t="34186" x="4041775" y="2801938"/>
          <p14:tracePt t="34188" x="4068763" y="2801938"/>
          <p14:tracePt t="34219" x="4159250" y="2789238"/>
          <p14:tracePt t="34235" x="4235450" y="2789238"/>
          <p14:tracePt t="34251" x="4262438" y="2789238"/>
          <p14:tracePt t="34269" x="4275138" y="2789238"/>
          <p14:tracePt t="34271" x="4287838" y="2789238"/>
          <p14:tracePt t="34286" x="4313238" y="2789238"/>
          <p14:tracePt t="34301" x="4340225" y="2789238"/>
          <p14:tracePt t="34319" x="4352925" y="2789238"/>
          <p14:tracePt t="34334" x="4378325" y="2789238"/>
          <p14:tracePt t="34351" x="4391025" y="2789238"/>
          <p14:tracePt t="34352" x="4403725" y="2789238"/>
          <p14:tracePt t="34368" x="4416425" y="2801938"/>
          <p14:tracePt t="34384" x="4430713" y="2816225"/>
          <p14:tracePt t="34403" x="4443413" y="2841625"/>
          <p14:tracePt t="34417" x="4468813" y="2867025"/>
          <p14:tracePt t="34435" x="4481513" y="2919413"/>
          <p14:tracePt t="34436" x="4494213" y="2957513"/>
          <p14:tracePt t="34467" x="4533900" y="3176588"/>
          <p14:tracePt t="34486" x="4559300" y="3357563"/>
          <p14:tracePt t="34501" x="4559300" y="3473450"/>
          <p14:tracePt t="34517" x="4572000" y="3590925"/>
          <p14:tracePt t="34520" x="4572000" y="3629025"/>
          <p14:tracePt t="34534" x="4572000" y="3694113"/>
          <p14:tracePt t="34551" x="4572000" y="3732213"/>
          <p14:tracePt t="34554" x="4572000" y="3744913"/>
          <p14:tracePt t="34568" x="4572000" y="3771900"/>
          <p14:tracePt t="34584" x="4572000" y="3784600"/>
          <p14:tracePt t="34601" x="4572000" y="3797300"/>
          <p14:tracePt t="34636" x="4572000" y="3810000"/>
          <p14:tracePt t="34678" x="4572000" y="3822700"/>
          <p14:tracePt t="34685" x="4572000" y="3835400"/>
          <p14:tracePt t="34700" x="4559300" y="3875088"/>
          <p14:tracePt t="34717" x="4519613" y="3951288"/>
          <p14:tracePt t="34734" x="4365625" y="4146550"/>
          <p14:tracePt t="34751" x="4235450" y="4262438"/>
          <p14:tracePt t="37617" x="4235450" y="4068763"/>
          <p14:tracePt t="37624" x="4235450" y="3797300"/>
          <p14:tracePt t="37631" x="4235450" y="3538538"/>
          <p14:tracePt t="37648" x="4287838" y="3086100"/>
          <p14:tracePt t="37664" x="4365625" y="2725738"/>
          <p14:tracePt t="37666" x="4403725" y="2582863"/>
          <p14:tracePt t="37681" x="4468813" y="2338388"/>
          <p14:tracePt t="37698" x="4494213" y="2130425"/>
          <p14:tracePt t="37714" x="4494213" y="1936750"/>
          <p14:tracePt t="37731" x="4468813" y="1898650"/>
          <p14:tracePt t="37749" x="4443413" y="1860550"/>
          <p14:tracePt t="37764" x="4430713" y="1846263"/>
          <p14:tracePt t="37797" x="4403725" y="1833563"/>
          <p14:tracePt t="37814" x="4391025" y="1833563"/>
          <p14:tracePt t="37848" x="4378325" y="1833563"/>
          <p14:tracePt t="37867" x="4340225" y="1833563"/>
          <p14:tracePt t="37881" x="4262438" y="1846263"/>
          <p14:tracePt t="37898" x="4081463" y="1873250"/>
          <p14:tracePt t="37916" x="3771900" y="1860550"/>
          <p14:tracePt t="37930" x="3590925" y="1820863"/>
          <p14:tracePt t="37948" x="3370263" y="1770063"/>
          <p14:tracePt t="37950" x="3267075" y="1730375"/>
          <p14:tracePt t="37981" x="2673350" y="1562100"/>
          <p14:tracePt t="37997" x="2414588" y="1511300"/>
          <p14:tracePt t="38013" x="2039938" y="1408113"/>
          <p14:tracePt t="38030" x="1820863" y="1368425"/>
          <p14:tracePt t="38047" x="1536700" y="1343025"/>
          <p14:tracePt t="38064" x="1355725" y="1330325"/>
          <p14:tracePt t="38081" x="1174750" y="1330325"/>
          <p14:tracePt t="38097" x="1071563" y="1330325"/>
          <p14:tracePt t="38116" x="981075" y="1330325"/>
          <p14:tracePt t="38131" x="942975" y="1330325"/>
          <p14:tracePt t="38147" x="917575" y="1330325"/>
          <p14:tracePt t="38166" x="903288" y="1330325"/>
          <p14:tracePt t="38181" x="890588" y="1330325"/>
          <p14:tracePt t="38197" x="877888" y="1330325"/>
          <p14:tracePt t="38230" x="852488" y="1343025"/>
          <p14:tracePt t="38248" x="814388" y="1368425"/>
          <p14:tracePt t="38281" x="736600" y="1458913"/>
          <p14:tracePt t="38299" x="709613" y="1498600"/>
          <p14:tracePt t="38315" x="696913" y="1511300"/>
          <p14:tracePt t="38317" x="696913" y="1524000"/>
          <p14:tracePt t="38348" x="684213" y="1549400"/>
          <p14:tracePt t="38366" x="684213" y="1589088"/>
          <p14:tracePt t="38380" x="684213" y="1614488"/>
          <p14:tracePt t="38397" x="684213" y="1652588"/>
          <p14:tracePt t="38415" x="684213" y="1692275"/>
          <p14:tracePt t="38431" x="684213" y="1717675"/>
          <p14:tracePt t="38447" x="684213" y="1730375"/>
          <p14:tracePt t="38463" x="684213" y="1743075"/>
          <p14:tracePt t="38480" x="696913" y="1743075"/>
          <p14:tracePt t="38498" x="709613" y="1755775"/>
          <p14:tracePt t="38513" x="723900" y="1755775"/>
          <p14:tracePt t="38530" x="749300" y="1755775"/>
          <p14:tracePt t="38548" x="774700" y="1755775"/>
          <p14:tracePt t="38564" x="800100" y="1755775"/>
          <p14:tracePt t="38580" x="839788" y="1755775"/>
          <p14:tracePt t="38598" x="890588" y="1755775"/>
          <p14:tracePt t="38614" x="930275" y="1755775"/>
          <p14:tracePt t="38615" x="955675" y="1755775"/>
          <p14:tracePt t="38630" x="1008063" y="1755775"/>
          <p14:tracePt t="38647" x="1058863" y="1755775"/>
          <p14:tracePt t="38649" x="1098550" y="1743075"/>
          <p14:tracePt t="38664" x="1149350" y="1743075"/>
          <p14:tracePt t="38680" x="1214438" y="1743075"/>
          <p14:tracePt t="38698" x="1317625" y="1730375"/>
          <p14:tracePt t="38713" x="1395413" y="1730375"/>
          <p14:tracePt t="38730" x="1471613" y="1730375"/>
          <p14:tracePt t="38747" x="1576388" y="1730375"/>
          <p14:tracePt t="38763" x="1652588" y="1730375"/>
          <p14:tracePt t="38780" x="1704975" y="1743075"/>
          <p14:tracePt t="38783" x="1730375" y="1743075"/>
          <p14:tracePt t="38796" x="1755775" y="1755775"/>
          <p14:tracePt t="38814" x="1795463" y="1770063"/>
          <p14:tracePt t="38816" x="1808163" y="1770063"/>
          <p14:tracePt t="38830" x="1833563" y="1782763"/>
          <p14:tracePt t="38847" x="1860550" y="1782763"/>
          <p14:tracePt t="38864" x="1924050" y="1795463"/>
          <p14:tracePt t="38880" x="1976438" y="1808163"/>
          <p14:tracePt t="38896" x="2027238" y="1808163"/>
          <p14:tracePt t="38913" x="2054225" y="1820863"/>
          <p14:tracePt t="38913" x="2066925" y="1820863"/>
          <p14:tracePt t="38929" x="2079625" y="1820863"/>
          <p14:tracePt t="38947" x="2092325" y="1833563"/>
          <p14:tracePt t="38948" x="2105025" y="1833563"/>
          <p14:tracePt t="38962" x="2117725" y="1833563"/>
          <p14:tracePt t="39565" x="2130425" y="1833563"/>
          <p14:tracePt t="39585" x="2144713" y="1833563"/>
          <p14:tracePt t="39620" x="2157413" y="1833563"/>
          <p14:tracePt t="39655" x="2170113" y="1833563"/>
          <p14:tracePt t="39668" x="2182813" y="1833563"/>
          <p14:tracePt t="39676" x="2195513" y="1833563"/>
          <p14:tracePt t="39697" x="2260600" y="1820863"/>
          <p14:tracePt t="39712" x="2311400" y="1820863"/>
          <p14:tracePt t="39730" x="2363788" y="1808163"/>
          <p14:tracePt t="39731" x="2389188" y="1808163"/>
          <p14:tracePt t="39746" x="2414588" y="1808163"/>
          <p14:tracePt t="39763" x="2427288" y="1808163"/>
          <p14:tracePt t="39780" x="2454275" y="1808163"/>
          <p14:tracePt t="39807" x="2466975" y="1808163"/>
          <p14:tracePt t="39846" x="2479675" y="1808163"/>
          <p14:tracePt t="40127" x="2479675" y="1795463"/>
          <p14:tracePt t="40937" x="2454275" y="1795463"/>
          <p14:tracePt t="40945" x="2401888" y="1795463"/>
          <p14:tracePt t="40951" x="2351088" y="1795463"/>
          <p14:tracePt t="40961" x="2286000" y="1795463"/>
          <p14:tracePt t="40978" x="2170113" y="1795463"/>
          <p14:tracePt t="40979" x="2092325" y="1795463"/>
          <p14:tracePt t="40994" x="1936750" y="1795463"/>
          <p14:tracePt t="41011" x="1782763" y="1795463"/>
          <p14:tracePt t="41013" x="1692275" y="1795463"/>
          <p14:tracePt t="41028" x="1536700" y="1820863"/>
          <p14:tracePt t="41044" x="1395413" y="1846263"/>
          <p14:tracePt t="41064" x="1162050" y="1898650"/>
          <p14:tracePt t="41078" x="1020763" y="1936750"/>
          <p14:tracePt t="41095" x="890588" y="1949450"/>
          <p14:tracePt t="41097" x="852488" y="1963738"/>
          <p14:tracePt t="41112" x="762000" y="1976438"/>
          <p14:tracePt t="41128" x="709613" y="1989138"/>
          <p14:tracePt t="41146" x="658813" y="1989138"/>
          <p14:tracePt t="41162" x="646113" y="1989138"/>
          <p14:tracePt t="41178" x="620713" y="1989138"/>
          <p14:tracePt t="41194" x="593725" y="1989138"/>
          <p14:tracePt t="41210" x="581025" y="1989138"/>
          <p14:tracePt t="41230" x="530225" y="1989138"/>
          <p14:tracePt t="41244" x="503238" y="1989138"/>
          <p14:tracePt t="41261" x="477838" y="1989138"/>
          <p14:tracePt t="41263" x="465138" y="1989138"/>
          <p14:tracePt t="41279" x="439738" y="1989138"/>
          <p14:tracePt t="41294" x="412750" y="1989138"/>
          <p14:tracePt t="41312" x="387350" y="1989138"/>
          <p14:tracePt t="41344" x="349250" y="1989138"/>
          <p14:tracePt t="41361" x="322263" y="1989138"/>
          <p14:tracePt t="41377" x="309563" y="1989138"/>
          <p14:tracePt t="41395" x="296863" y="1989138"/>
          <p14:tracePt t="41410" x="284163" y="1989138"/>
          <p14:tracePt t="41427" x="271463" y="1989138"/>
          <p14:tracePt t="41444" x="271463" y="1976438"/>
          <p14:tracePt t="41460" x="258763" y="1976438"/>
          <p14:tracePt t="41485" x="258763" y="1963738"/>
          <p14:tracePt t="41568" x="258763" y="1949450"/>
          <p14:tracePt t="41602" x="258763" y="1936750"/>
          <p14:tracePt t="41609" x="271463" y="1936750"/>
          <p14:tracePt t="41630" x="284163" y="1924050"/>
          <p14:tracePt t="41660" x="296863" y="1924050"/>
          <p14:tracePt t="41677" x="322263" y="1924050"/>
          <p14:tracePt t="41678" x="336550" y="1924050"/>
          <p14:tracePt t="41695" x="387350" y="1924050"/>
          <p14:tracePt t="41710" x="425450" y="1924050"/>
          <p14:tracePt t="41727" x="490538" y="1911350"/>
          <p14:tracePt t="41744" x="515938" y="1911350"/>
          <p14:tracePt t="41761" x="568325" y="1911350"/>
          <p14:tracePt t="41777" x="581025" y="1911350"/>
          <p14:tracePt t="41794" x="593725" y="1911350"/>
          <p14:tracePt t="41796" x="606425" y="1911350"/>
          <p14:tracePt t="41811" x="633413" y="1911350"/>
          <p14:tracePt t="41827" x="646113" y="1911350"/>
          <p14:tracePt t="41845" x="671513" y="1911350"/>
          <p14:tracePt t="41860" x="684213" y="1911350"/>
          <p14:tracePt t="41877" x="696913" y="1911350"/>
          <p14:tracePt t="41928" x="709613" y="1911350"/>
          <p14:tracePt t="41949" x="723900" y="1911350"/>
          <p14:tracePt t="41984" x="736600" y="1911350"/>
          <p14:tracePt t="42027" x="749300" y="1911350"/>
          <p14:tracePt t="42044" x="762000" y="1911350"/>
          <p14:tracePt t="42061" x="774700" y="1911350"/>
          <p14:tracePt t="42077" x="800100" y="1911350"/>
          <p14:tracePt t="42093" x="814388" y="1911350"/>
          <p14:tracePt t="42095" x="827088" y="1911350"/>
          <p14:tracePt t="42110" x="839788" y="1911350"/>
          <p14:tracePt t="42126" x="852488" y="1911350"/>
          <p14:tracePt t="42144" x="877888" y="1911350"/>
          <p14:tracePt t="42160" x="890588" y="1911350"/>
          <p14:tracePt t="42177" x="903288" y="1911350"/>
          <p14:tracePt t="42194" x="917575" y="1911350"/>
          <p14:tracePt t="42209" x="930275" y="1911350"/>
          <p14:tracePt t="42247" x="942975" y="1911350"/>
          <p14:tracePt t="42282" x="955675" y="1911350"/>
          <p14:tracePt t="42311" x="981075" y="1911350"/>
          <p14:tracePt t="42326" x="993775" y="1911350"/>
          <p14:tracePt t="42360" x="1020763" y="1911350"/>
          <p14:tracePt t="42376" x="1033463" y="1911350"/>
          <p14:tracePt t="42393" x="1058863" y="1911350"/>
          <p14:tracePt t="42410" x="1071563" y="1911350"/>
          <p14:tracePt t="42427" x="1111250" y="1911350"/>
          <p14:tracePt t="42444" x="1123950" y="1924050"/>
          <p14:tracePt t="42460" x="1136650" y="1924050"/>
          <p14:tracePt t="42461" x="1149350" y="1924050"/>
          <p14:tracePt t="42476" x="1174750" y="1924050"/>
          <p14:tracePt t="42493" x="1187450" y="1924050"/>
          <p14:tracePt t="42511" x="1214438" y="1936750"/>
          <p14:tracePt t="42527" x="1239838" y="1936750"/>
          <p14:tracePt t="42543" x="1252538" y="1936750"/>
          <p14:tracePt t="42545" x="1265238" y="1936750"/>
          <p14:tracePt t="42559" x="1304925" y="1936750"/>
          <p14:tracePt t="42576" x="1343025" y="1936750"/>
          <p14:tracePt t="42594" x="1446213" y="1949450"/>
          <p14:tracePt t="42609" x="1511300" y="1949450"/>
          <p14:tracePt t="42626" x="1549400" y="1963738"/>
          <p14:tracePt t="42628" x="1562100" y="1963738"/>
          <p14:tracePt t="42644" x="1589088" y="1976438"/>
          <p14:tracePt t="42660" x="1614488" y="1976438"/>
          <p14:tracePt t="42678" x="1627188" y="1976438"/>
          <p14:tracePt t="42693" x="1639888" y="1976438"/>
          <p14:tracePt t="42727" x="1652588" y="1976438"/>
          <p14:tracePt t="42809" x="1665288" y="1976438"/>
          <p14:tracePt t="42919" x="1679575" y="1976438"/>
          <p14:tracePt t="43016" x="1692275" y="1976438"/>
          <p14:tracePt t="43051" x="1704975" y="1976438"/>
          <p14:tracePt t="43081" x="1717675" y="1976438"/>
          <p14:tracePt t="43106" x="1730375" y="1976438"/>
          <p14:tracePt t="43113" x="1730375" y="1989138"/>
          <p14:tracePt t="43155" x="1730375" y="2001838"/>
          <p14:tracePt t="44465" x="1717675" y="2001838"/>
          <p14:tracePt t="44520" x="1704975" y="2001838"/>
          <p14:tracePt t="44557" x="1692275" y="2001838"/>
          <p14:tracePt t="44568" x="1692275" y="1989138"/>
          <p14:tracePt t="44575" x="1679575" y="1989138"/>
          <p14:tracePt t="44591" x="1665288" y="1989138"/>
          <p14:tracePt t="44608" x="1652588" y="1989138"/>
          <p14:tracePt t="44624" x="1639888" y="1976438"/>
          <p14:tracePt t="44652" x="1639888" y="1963738"/>
          <p14:tracePt t="44659" x="1627188" y="1963738"/>
          <p14:tracePt t="44749" x="1627188" y="1949450"/>
          <p14:tracePt t="44881" x="1614488" y="1936750"/>
          <p14:tracePt t="44894" x="1601788" y="1936750"/>
          <p14:tracePt t="44901" x="1589088" y="1936750"/>
          <p14:tracePt t="44923" x="1549400" y="1924050"/>
          <p14:tracePt t="44943" x="1498600" y="1924050"/>
          <p14:tracePt t="44957" x="1446213" y="1924050"/>
          <p14:tracePt t="44976" x="1408113" y="1924050"/>
          <p14:tracePt t="44978" x="1395413" y="1924050"/>
          <p14:tracePt t="44991" x="1355725" y="1924050"/>
          <p14:tracePt t="45007" x="1330325" y="1924050"/>
          <p14:tracePt t="45024" x="1317625" y="1924050"/>
          <p14:tracePt t="45027" x="1304925" y="1924050"/>
          <p14:tracePt t="45040" x="1292225" y="1924050"/>
          <p14:tracePt t="45057" x="1277938" y="1924050"/>
          <p14:tracePt t="45151" x="1277938" y="1911350"/>
          <p14:tracePt t="45193" x="1277938" y="1898650"/>
          <p14:tracePt t="45228" x="1277938" y="1885950"/>
          <p14:tracePt t="45276" x="1292225" y="1885950"/>
          <p14:tracePt t="45283" x="1292225" y="1873250"/>
          <p14:tracePt t="45379" x="1304925" y="1873250"/>
          <p14:tracePt t="45421" x="1304925" y="1860550"/>
          <p14:tracePt t="45651" x="1317625" y="1860550"/>
          <p14:tracePt t="47798" x="1317625" y="1898650"/>
          <p14:tracePt t="47805" x="1304925" y="1949450"/>
          <p14:tracePt t="47821" x="1292225" y="2039938"/>
          <p14:tracePt t="47838" x="1277938" y="2092325"/>
          <p14:tracePt t="47841" x="1277938" y="2117725"/>
          <p14:tracePt t="47856" x="1265238" y="2144713"/>
          <p14:tracePt t="47871" x="1252538" y="2170113"/>
          <p14:tracePt t="47888" x="1252538" y="2220913"/>
          <p14:tracePt t="47904" x="1239838" y="2220913"/>
          <p14:tracePt t="47921" x="1239838" y="2247900"/>
          <p14:tracePt t="47937" x="1239838" y="2260600"/>
          <p14:tracePt t="47954" x="1227138" y="2260600"/>
          <p14:tracePt t="47971" x="1227138" y="2273300"/>
          <p14:tracePt t="48006" x="1214438" y="2273300"/>
          <p14:tracePt t="48037" x="1201738" y="2286000"/>
          <p14:tracePt t="48056" x="1162050" y="2338388"/>
          <p14:tracePt t="48071" x="1149350" y="2363788"/>
          <p14:tracePt t="50314" x="1162050" y="2363788"/>
          <p14:tracePt t="50321" x="1201738" y="2389188"/>
          <p14:tracePt t="50337" x="1265238" y="2414588"/>
          <p14:tracePt t="50352" x="1304925" y="2427288"/>
          <p14:tracePt t="50369" x="1343025" y="2454275"/>
          <p14:tracePt t="50370" x="1355725" y="2454275"/>
          <p14:tracePt t="50385" x="1382713" y="2466975"/>
          <p14:tracePt t="50401" x="1420813" y="2479675"/>
          <p14:tracePt t="50404" x="1433513" y="2492375"/>
          <p14:tracePt t="50418" x="1446213" y="2505075"/>
          <p14:tracePt t="50436" x="1471613" y="2532063"/>
          <p14:tracePt t="50452" x="1511300" y="2570163"/>
          <p14:tracePt t="50468" x="1524000" y="2582863"/>
          <p14:tracePt t="50485" x="1549400" y="2608263"/>
          <p14:tracePt t="50488" x="1562100" y="2622550"/>
          <p14:tracePt t="50502" x="1576388" y="2622550"/>
          <p14:tracePt t="50503" x="1589088" y="2647950"/>
          <p14:tracePt t="50519" x="1614488" y="2660650"/>
          <p14:tracePt t="50522" x="1627188" y="2660650"/>
          <p14:tracePt t="50535" x="1639888" y="2673350"/>
          <p14:tracePt t="50552" x="1652588" y="2686050"/>
          <p14:tracePt t="50570" x="1665288" y="2698750"/>
          <p14:tracePt t="50571" x="1679575" y="2698750"/>
          <p14:tracePt t="50601" x="1692275" y="2711450"/>
          <p14:tracePt t="50627" x="1704975" y="2725738"/>
          <p14:tracePt t="50675" x="1692275" y="2725738"/>
          <p14:tracePt t="50681" x="1665288" y="2725738"/>
          <p14:tracePt t="50688" x="1652588" y="2725738"/>
          <p14:tracePt t="50703" x="1536700" y="2711450"/>
          <p14:tracePt t="50719" x="1408113" y="2686050"/>
          <p14:tracePt t="50735" x="1317625" y="2673350"/>
          <p14:tracePt t="50751" x="1239838" y="2660650"/>
          <p14:tracePt t="50754" x="1214438" y="2647950"/>
          <p14:tracePt t="50768" x="1174750" y="2647950"/>
          <p14:tracePt t="50785" x="1149350" y="2635250"/>
          <p14:tracePt t="50786" x="1136650" y="2635250"/>
          <p14:tracePt t="50801" x="1098550" y="2635250"/>
          <p14:tracePt t="50819" x="1058863" y="2622550"/>
          <p14:tracePt t="50821" x="1046163" y="2622550"/>
          <p14:tracePt t="50835" x="1008063" y="2622550"/>
          <p14:tracePt t="50851" x="955675" y="2622550"/>
          <p14:tracePt t="50868" x="903288" y="2622550"/>
          <p14:tracePt t="50884" x="865188" y="2622550"/>
          <p14:tracePt t="50902" x="839788" y="2622550"/>
          <p14:tracePt t="50904" x="814388" y="2622550"/>
          <p14:tracePt t="50918" x="774700" y="2622550"/>
          <p14:tracePt t="50934" x="736600" y="2622550"/>
          <p14:tracePt t="50952" x="684213" y="2622550"/>
          <p14:tracePt t="50968" x="658813" y="2635250"/>
          <p14:tracePt t="50986" x="633413" y="2635250"/>
          <p14:tracePt t="50988" x="620713" y="2635250"/>
          <p14:tracePt t="51002" x="606425" y="2635250"/>
          <p14:tracePt t="51018" x="581025" y="2635250"/>
          <p14:tracePt t="51035" x="555625" y="2635250"/>
          <p14:tracePt t="51051" x="530225" y="2635250"/>
          <p14:tracePt t="51068" x="515938" y="2647950"/>
          <p14:tracePt t="51084" x="503238" y="2647950"/>
          <p14:tracePt t="51101" x="490538" y="2660650"/>
          <p14:tracePt t="51118" x="465138" y="2660650"/>
          <p14:tracePt t="51134" x="465138" y="2673350"/>
          <p14:tracePt t="51151" x="452438" y="2673350"/>
          <p14:tracePt t="51153" x="452438" y="2686050"/>
          <p14:tracePt t="51167" x="439738" y="2698750"/>
          <p14:tracePt t="51184" x="425450" y="2711450"/>
          <p14:tracePt t="51202" x="425450" y="2751138"/>
          <p14:tracePt t="51218" x="425450" y="2776538"/>
          <p14:tracePt t="51236" x="425450" y="2816225"/>
          <p14:tracePt t="51251" x="425450" y="2841625"/>
          <p14:tracePt t="51268" x="425450" y="2879725"/>
          <p14:tracePt t="51285" x="425450" y="2932113"/>
          <p14:tracePt t="51301" x="425450" y="2970213"/>
          <p14:tracePt t="51317" x="425450" y="3009900"/>
          <p14:tracePt t="51319" x="425450" y="3022600"/>
          <p14:tracePt t="51334" x="425450" y="3048000"/>
          <p14:tracePt t="51351" x="425450" y="3073400"/>
          <p14:tracePt t="51368" x="425450" y="3113088"/>
          <p14:tracePt t="51384" x="439738" y="3138488"/>
          <p14:tracePt t="51400" x="439738" y="3176588"/>
          <p14:tracePt t="51402" x="439738" y="3203575"/>
          <p14:tracePt t="51417" x="452438" y="3241675"/>
          <p14:tracePt t="51434" x="452438" y="3294063"/>
          <p14:tracePt t="51452" x="465138" y="3344863"/>
          <p14:tracePt t="51467" x="465138" y="3370263"/>
          <p14:tracePt t="51484" x="477838" y="3409950"/>
          <p14:tracePt t="51501" x="477838" y="3435350"/>
          <p14:tracePt t="51518" x="477838" y="3473450"/>
          <p14:tracePt t="51534" x="490538" y="3525838"/>
          <p14:tracePt t="51551" x="490538" y="3551238"/>
          <p14:tracePt t="51567" x="490538" y="3603625"/>
          <p14:tracePt t="51569" x="503238" y="3629025"/>
          <p14:tracePt t="51584" x="503238" y="3654425"/>
          <p14:tracePt t="51602" x="503238" y="3706813"/>
          <p14:tracePt t="51604" x="515938" y="3719513"/>
          <p14:tracePt t="51617" x="515938" y="3744913"/>
          <p14:tracePt t="51618" x="530225" y="3757613"/>
          <p14:tracePt t="51634" x="530225" y="3797300"/>
          <p14:tracePt t="51650" x="530225" y="3835400"/>
          <p14:tracePt t="51652" x="542925" y="3848100"/>
          <p14:tracePt t="51667" x="542925" y="3875088"/>
          <p14:tracePt t="51684" x="542925" y="3913188"/>
          <p14:tracePt t="51701" x="555625" y="3938588"/>
          <p14:tracePt t="51717" x="568325" y="3965575"/>
          <p14:tracePt t="51735" x="568325" y="3978275"/>
          <p14:tracePt t="51750" x="568325" y="3990975"/>
          <p14:tracePt t="51767" x="568325" y="4003675"/>
          <p14:tracePt t="51839" x="581025" y="4016375"/>
          <p14:tracePt t="51874" x="581025" y="4029075"/>
          <p14:tracePt t="51880" x="593725" y="4029075"/>
          <p14:tracePt t="51901" x="606425" y="4041775"/>
          <p14:tracePt t="51929" x="606425" y="4056063"/>
          <p14:tracePt t="51936" x="620713" y="4056063"/>
          <p14:tracePt t="51967" x="633413" y="4068763"/>
          <p14:tracePt t="52000" x="646113" y="4068763"/>
          <p14:tracePt t="52016" x="646113" y="4081463"/>
          <p14:tracePt t="52034" x="658813" y="4081463"/>
          <p14:tracePt t="52050" x="658813" y="4094163"/>
          <p14:tracePt t="52069" x="684213" y="4106863"/>
          <p14:tracePt t="52102" x="696913" y="4119563"/>
          <p14:tracePt t="52118" x="709613" y="4119563"/>
          <p14:tracePt t="52133" x="723900" y="4132263"/>
          <p14:tracePt t="52153" x="762000" y="4132263"/>
          <p14:tracePt t="52167" x="774700" y="4146550"/>
          <p14:tracePt t="52183" x="800100" y="4146550"/>
          <p14:tracePt t="52186" x="814388" y="4146550"/>
          <p14:tracePt t="52217" x="852488" y="4146550"/>
          <p14:tracePt t="52235" x="903288" y="4132263"/>
          <p14:tracePt t="52250" x="930275" y="4132263"/>
          <p14:tracePt t="52268" x="968375" y="4119563"/>
          <p14:tracePt t="52269" x="981075" y="4119563"/>
          <p14:tracePt t="52283" x="1008063" y="4119563"/>
          <p14:tracePt t="52300" x="1033463" y="4106863"/>
          <p14:tracePt t="52318" x="1071563" y="4106863"/>
          <p14:tracePt t="52333" x="1111250" y="4094163"/>
          <p14:tracePt t="52352" x="1149350" y="4081463"/>
          <p14:tracePt t="52367" x="1187450" y="4056063"/>
          <p14:tracePt t="52383" x="1227138" y="4056063"/>
          <p14:tracePt t="52402" x="1265238" y="4029075"/>
          <p14:tracePt t="52416" x="1277938" y="4029075"/>
          <p14:tracePt t="52433" x="1292225" y="4016375"/>
          <p14:tracePt t="52434" x="1304925" y="4016375"/>
          <p14:tracePt t="52456" x="1317625" y="4003675"/>
          <p14:tracePt t="52483" x="1330325" y="4003675"/>
          <p14:tracePt t="52499" x="1330325" y="3990975"/>
          <p14:tracePt t="52517" x="1343025" y="3990975"/>
          <p14:tracePt t="52533" x="1355725" y="3990975"/>
          <p14:tracePt t="52549" x="1368425" y="3990975"/>
          <p14:tracePt t="52568" x="1395413" y="3978275"/>
          <p14:tracePt t="52583" x="1408113" y="3978275"/>
          <p14:tracePt t="52618" x="1433513" y="3978275"/>
          <p14:tracePt t="52636" x="1446213" y="3978275"/>
          <p14:tracePt t="52650" x="1446213" y="3965575"/>
          <p14:tracePt t="52666" x="1446213" y="3938588"/>
          <p14:tracePt t="52684" x="1446213" y="3913188"/>
          <p14:tracePt t="52699" x="1446213" y="3900488"/>
          <p14:tracePt t="52717" x="1446213" y="3887788"/>
          <p14:tracePt t="52749" x="1458913" y="3887788"/>
          <p14:tracePt t="52767" x="1511300" y="3887788"/>
          <p14:tracePt t="52784" x="1614488" y="3913188"/>
          <p14:tracePt t="52799" x="1743075" y="3938588"/>
          <p14:tracePt t="52818" x="1963738" y="3965575"/>
          <p14:tracePt t="52832" x="2054225" y="3978275"/>
          <p14:tracePt t="53184" x="2401888" y="4081463"/>
          <p14:tracePt t="53191" x="2801938" y="4210050"/>
          <p14:tracePt t="53199" x="3216275" y="4313238"/>
          <p14:tracePt t="53217" x="3887788" y="4481513"/>
          <p14:tracePt t="53218" x="4184650" y="4559300"/>
          <p14:tracePt t="53233" x="4778375" y="4649788"/>
          <p14:tracePt t="53249" x="5268913" y="4727575"/>
          <p14:tracePt t="53267" x="5721350" y="4803775"/>
          <p14:tracePt t="53282" x="5849938" y="4830763"/>
          <p14:tracePt t="53299" x="5915025" y="4843463"/>
          <p14:tracePt t="53318" x="5967413" y="4843463"/>
          <p14:tracePt t="53335" x="5980113" y="4843463"/>
          <p14:tracePt t="53531" x="5967413" y="4843463"/>
          <p14:tracePt t="53544" x="5954713" y="4843463"/>
          <p14:tracePt t="53552" x="5940425" y="4830763"/>
          <p14:tracePt t="53567" x="5902325" y="4791075"/>
          <p14:tracePt t="53582" x="5811838" y="4752975"/>
          <p14:tracePt t="53601" x="5656263" y="4675188"/>
          <p14:tracePt t="53616" x="5580063" y="4649788"/>
          <p14:tracePt t="53632" x="5502275" y="4624388"/>
          <p14:tracePt t="53648" x="5424488" y="4610100"/>
          <p14:tracePt t="53665" x="5359400" y="4610100"/>
          <p14:tracePt t="53684" x="5281613" y="4597400"/>
          <p14:tracePt t="53698" x="5230813" y="4597400"/>
          <p14:tracePt t="53716" x="5205413" y="4584700"/>
          <p14:tracePt t="53717" x="5192713" y="4584700"/>
          <p14:tracePt t="53749" x="5153025" y="4584700"/>
          <p14:tracePt t="53767" x="5140325" y="4572000"/>
          <p14:tracePt t="53783" x="5127625" y="4572000"/>
          <p14:tracePt t="53799" x="5114925" y="4559300"/>
          <p14:tracePt t="53815" x="5102225" y="4559300"/>
          <p14:tracePt t="53832" x="5087938" y="4559300"/>
          <p14:tracePt t="53849" x="5075238" y="4559300"/>
          <p14:tracePt t="53882" x="5062538" y="4546600"/>
          <p14:tracePt t="53898" x="5037138" y="4546600"/>
          <p14:tracePt t="53915" x="5024438" y="4546600"/>
          <p14:tracePt t="53933" x="4946650" y="4546600"/>
          <p14:tracePt t="53948" x="4894263" y="4546600"/>
          <p14:tracePt t="53965" x="4818063" y="4546600"/>
          <p14:tracePt t="53967" x="4778375" y="4559300"/>
          <p14:tracePt t="53981" x="4727575" y="4572000"/>
          <p14:tracePt t="53998" x="4687888" y="4584700"/>
          <p14:tracePt t="54016" x="4610100" y="4584700"/>
          <p14:tracePt t="54032" x="4572000" y="4597400"/>
          <p14:tracePt t="54048" x="4533900" y="4610100"/>
          <p14:tracePt t="54050" x="4506913" y="4610100"/>
          <p14:tracePt t="54065" x="4481513" y="4610100"/>
          <p14:tracePt t="54081" x="4456113" y="4624388"/>
          <p14:tracePt t="54098" x="4416425" y="4637088"/>
          <p14:tracePt t="54115" x="4391025" y="4637088"/>
          <p14:tracePt t="54131" x="4365625" y="4649788"/>
          <p14:tracePt t="54133" x="4352925" y="4649788"/>
          <p14:tracePt t="54148" x="4287838" y="4675188"/>
          <p14:tracePt t="54164" x="4249738" y="4687888"/>
          <p14:tracePt t="54182" x="4184650" y="4727575"/>
          <p14:tracePt t="54198" x="4171950" y="4740275"/>
          <p14:tracePt t="54216" x="4159250" y="4740275"/>
          <p14:tracePt t="54231" x="4159250" y="4752975"/>
          <p14:tracePt t="54258" x="4159250" y="4765675"/>
          <p14:tracePt t="54266" x="4159250" y="4778375"/>
          <p14:tracePt t="54281" x="4159250" y="4791075"/>
          <p14:tracePt t="54299" x="4197350" y="4868863"/>
          <p14:tracePt t="54314" x="4235450" y="4933950"/>
          <p14:tracePt t="54331" x="4262438" y="4984750"/>
          <p14:tracePt t="54349" x="4313238" y="5062538"/>
          <p14:tracePt t="54365" x="4325938" y="5087938"/>
          <p14:tracePt t="54381" x="4340225" y="5127625"/>
          <p14:tracePt t="54383" x="4352925" y="5140325"/>
          <p14:tracePt t="54398" x="4365625" y="5178425"/>
          <p14:tracePt t="54415" x="4365625" y="5205413"/>
          <p14:tracePt t="54418" x="4378325" y="5218113"/>
          <p14:tracePt t="54431" x="4391025" y="5230813"/>
          <p14:tracePt t="54431" x="4391025" y="5256213"/>
          <p14:tracePt t="54449" x="4403725" y="5308600"/>
          <p14:tracePt t="54465" x="4416425" y="5372100"/>
          <p14:tracePt t="54466" x="4430713" y="5411788"/>
          <p14:tracePt t="54481" x="4430713" y="5489575"/>
          <p14:tracePt t="54497" x="4430713" y="5553075"/>
          <p14:tracePt t="54515" x="4430713" y="5656263"/>
          <p14:tracePt t="54531" x="4430713" y="5734050"/>
          <p14:tracePt t="54547" x="4430713" y="5811838"/>
          <p14:tracePt t="54549" x="4430713" y="5849938"/>
          <p14:tracePt t="54564" x="4443413" y="5927725"/>
          <p14:tracePt t="54583" x="4443413" y="6005513"/>
          <p14:tracePt t="54598" x="4443413" y="6043613"/>
          <p14:tracePt t="54615" x="4443413" y="6057900"/>
          <p14:tracePt t="54632" x="4443413" y="6083300"/>
          <p14:tracePt t="54648" x="4443413" y="6096000"/>
          <p14:tracePt t="54665" x="4443413" y="6108700"/>
          <p14:tracePt t="54668" x="4443413" y="6121400"/>
          <p14:tracePt t="54681" x="4443413" y="6148388"/>
          <p14:tracePt t="54698" x="4443413" y="6173788"/>
          <p14:tracePt t="54716" x="4443413" y="6211888"/>
          <p14:tracePt t="54731" x="4443413" y="6224588"/>
          <p14:tracePt t="54748" x="4443413" y="6237288"/>
          <p14:tracePt t="54781" x="4443413" y="6251575"/>
          <p14:tracePt t="54853" x="4456113" y="6251575"/>
          <p14:tracePt t="54865" x="4468813" y="6251575"/>
          <p14:tracePt t="54882" x="4533900" y="6211888"/>
          <p14:tracePt t="54897" x="4637088" y="6186488"/>
          <p14:tracePt t="54916" x="4803775" y="6161088"/>
          <p14:tracePt t="54931" x="4908550" y="6134100"/>
          <p14:tracePt t="54948" x="4984750" y="6108700"/>
          <p14:tracePt t="54951" x="5024438" y="6108700"/>
          <p14:tracePt t="54968" x="5075238" y="6083300"/>
          <p14:tracePt t="54985" x="5140325" y="6070600"/>
          <p14:tracePt t="55001" x="5165725" y="6070600"/>
          <p14:tracePt t="55007" x="5192713" y="6070600"/>
          <p14:tracePt t="55016" x="5205413" y="6070600"/>
          <p14:tracePt t="55052" x="5308600" y="6043613"/>
          <p14:tracePt t="55069" x="5346700" y="6030913"/>
          <p14:tracePt t="55084" x="5359400" y="6030913"/>
          <p14:tracePt t="55102" x="5399088" y="6030913"/>
          <p14:tracePt t="55119" x="5424488" y="6030913"/>
          <p14:tracePt t="55133" x="5437188" y="6030913"/>
          <p14:tracePt t="55150" x="5449888" y="6030913"/>
          <p14:tracePt t="55167" x="5462588" y="6030913"/>
          <p14:tracePt t="55185" x="5475288" y="6030913"/>
          <p14:tracePt t="55201" x="5489575" y="6030913"/>
          <p14:tracePt t="55235" x="5475288" y="5980113"/>
          <p14:tracePt t="55250" x="5449888" y="5927725"/>
          <p14:tracePt t="55266" x="5399088" y="5837238"/>
          <p14:tracePt t="55270" x="5372100" y="5773738"/>
          <p14:tracePt t="55284" x="5321300" y="5630863"/>
          <p14:tracePt t="55297" x="5295900" y="5540375"/>
          <p14:tracePt t="55298" x="5268913" y="5449888"/>
          <p14:tracePt t="55314" x="5243513" y="5295900"/>
          <p14:tracePt t="55330" x="5230813" y="5192713"/>
          <p14:tracePt t="55332" x="5218113" y="5153025"/>
          <p14:tracePt t="55347" x="5218113" y="5075238"/>
          <p14:tracePt t="55364" x="5218113" y="5024438"/>
          <p14:tracePt t="55381" x="5218113" y="4946650"/>
          <p14:tracePt t="55397" x="5218113" y="4933950"/>
          <p14:tracePt t="55415" x="5218113" y="4908550"/>
          <p14:tracePt t="55430" x="5218113" y="4894263"/>
          <p14:tracePt t="55446" x="5218113" y="4868863"/>
          <p14:tracePt t="55463" x="5218113" y="4830763"/>
          <p14:tracePt t="55480" x="5218113" y="4791075"/>
          <p14:tracePt t="55497" x="5218113" y="4765675"/>
          <p14:tracePt t="55499" x="5218113" y="4740275"/>
          <p14:tracePt t="55514" x="5218113" y="4700588"/>
          <p14:tracePt t="55531" x="5218113" y="4675188"/>
          <p14:tracePt t="55533" x="5218113" y="4649788"/>
          <p14:tracePt t="55548" x="5218113" y="4597400"/>
          <p14:tracePt t="55564" x="5218113" y="4559300"/>
          <p14:tracePt t="55581" x="5192713" y="4519613"/>
          <p14:tracePt t="55597" x="5192713" y="4494213"/>
          <p14:tracePt t="55614" x="5178425" y="4481513"/>
          <p14:tracePt t="55630" x="5178425" y="4468813"/>
          <p14:tracePt t="56620" x="5243513" y="4468813"/>
          <p14:tracePt t="56629" x="5334000" y="4468813"/>
          <p14:tracePt t="56636" x="5386388" y="4468813"/>
          <p14:tracePt t="56646" x="5411788" y="4468813"/>
          <p14:tracePt t="56663" x="5462588" y="4468813"/>
          <p14:tracePt t="56704" x="5449888" y="4468813"/>
          <p14:tracePt t="56712" x="5424488" y="4468813"/>
          <p14:tracePt t="56730" x="5334000" y="4430713"/>
          <p14:tracePt t="56732" x="5268913" y="4416425"/>
          <p14:tracePt t="56746" x="5114925" y="4365625"/>
          <p14:tracePt t="56762" x="4894263" y="4300538"/>
          <p14:tracePt t="56779" x="4610100" y="4210050"/>
          <p14:tracePt t="56795" x="4081463" y="4029075"/>
          <p14:tracePt t="56813" x="3810000" y="3913188"/>
          <p14:tracePt t="56815" x="3694113" y="3875088"/>
          <p14:tracePt t="56829" x="3473450" y="3797300"/>
          <p14:tracePt t="56846" x="3254375" y="3732213"/>
          <p14:tracePt t="56849" x="3163888" y="3706813"/>
          <p14:tracePt t="56864" x="2944813" y="3654425"/>
          <p14:tracePt t="56878" x="2751138" y="3603625"/>
          <p14:tracePt t="56896" x="2608263" y="3578225"/>
          <p14:tracePt t="56898" x="2544763" y="3563938"/>
          <p14:tracePt t="56913" x="2427288" y="3538538"/>
          <p14:tracePt t="56928" x="2338388" y="3513138"/>
          <p14:tracePt t="56947" x="2247900" y="3487738"/>
          <p14:tracePt t="56962" x="2182813" y="3460750"/>
          <p14:tracePt t="56980" x="2130425" y="3448050"/>
          <p14:tracePt t="56981" x="2092325" y="3435350"/>
          <p14:tracePt t="56995" x="2039938" y="3409950"/>
          <p14:tracePt t="57012" x="1976438" y="3384550"/>
          <p14:tracePt t="57029" x="1885950" y="3344863"/>
          <p14:tracePt t="57031" x="1873250" y="3332163"/>
          <p14:tracePt t="57046" x="1808163" y="3306763"/>
          <p14:tracePt t="57063" x="1770063" y="3294063"/>
          <p14:tracePt t="57066" x="1755775" y="3279775"/>
          <p14:tracePt t="57079" x="1730375" y="3267075"/>
          <p14:tracePt t="57096" x="1704975" y="3241675"/>
          <p14:tracePt t="57113" x="1652588" y="3203575"/>
          <p14:tracePt t="57128" x="1627188" y="3151188"/>
          <p14:tracePt t="57146" x="1601788" y="3113088"/>
          <p14:tracePt t="57148" x="1576388" y="3086100"/>
          <p14:tracePt t="57162" x="1549400" y="3048000"/>
          <p14:tracePt t="57179" x="1511300" y="2995613"/>
          <p14:tracePt t="57183" x="1498600" y="2982913"/>
          <p14:tracePt t="57197" x="1471613" y="2932113"/>
          <p14:tracePt t="57211" x="1458913" y="2906713"/>
          <p14:tracePt t="57228" x="1433513" y="2879725"/>
          <p14:tracePt t="57245" x="1420813" y="2854325"/>
          <p14:tracePt t="57262" x="1408113" y="2841625"/>
          <p14:tracePt t="57280" x="1395413" y="2828925"/>
          <p14:tracePt t="57295" x="1382713" y="2816225"/>
          <p14:tracePt t="57313" x="1382713" y="2801938"/>
          <p14:tracePt t="57315" x="1368425" y="2801938"/>
          <p14:tracePt t="57345" x="1343025" y="2776538"/>
          <p14:tracePt t="57364" x="1330325" y="2763838"/>
          <p14:tracePt t="57378" x="1317625" y="2751138"/>
          <p14:tracePt t="57395" x="1304925" y="2738438"/>
          <p14:tracePt t="57397" x="1292225" y="2738438"/>
          <p14:tracePt t="57412" x="1277938" y="2725738"/>
          <p14:tracePt t="57447" x="1265238" y="2711450"/>
          <p14:tracePt t="57467" x="1265238" y="2698750"/>
          <p14:tracePt t="57480" x="1252538" y="2698750"/>
          <p14:tracePt t="57667" x="1265238" y="2698750"/>
          <p14:tracePt t="57689" x="1277938" y="2698750"/>
          <p14:tracePt t="57695" x="1292225" y="2711450"/>
          <p14:tracePt t="57711" x="1317625" y="2711450"/>
          <p14:tracePt t="57728" x="1355725" y="2725738"/>
          <p14:tracePt t="57745" x="1446213" y="2763838"/>
          <p14:tracePt t="57761" x="1498600" y="2776538"/>
          <p14:tracePt t="57778" x="1549400" y="2789238"/>
          <p14:tracePt t="57795" x="1562100" y="2789238"/>
          <p14:tracePt t="57811" x="1576388" y="2789238"/>
          <p14:tracePt t="57814" x="1589088" y="2789238"/>
          <p14:tracePt t="57845" x="1601788" y="2789238"/>
          <p14:tracePt t="57878" x="1614488" y="2789238"/>
          <p14:tracePt t="57895" x="1627188" y="2789238"/>
          <p14:tracePt t="57911" x="1639888" y="2789238"/>
          <p14:tracePt t="57928" x="1665288" y="2789238"/>
          <p14:tracePt t="57945" x="1704975" y="2789238"/>
          <p14:tracePt t="57961" x="1730375" y="2789238"/>
          <p14:tracePt t="57978" x="1755775" y="2789238"/>
          <p14:tracePt t="57994" x="1770063" y="2789238"/>
          <p14:tracePt t="58011" x="1782763" y="2789238"/>
          <p14:tracePt t="58028" x="1795463" y="2789238"/>
          <p14:tracePt t="58145" x="1782763" y="2789238"/>
          <p14:tracePt t="58445" x="1846263" y="2867025"/>
          <p14:tracePt t="58451" x="1963738" y="2995613"/>
          <p14:tracePt t="58461" x="2054225" y="3113088"/>
          <p14:tracePt t="58479" x="2363788" y="3460750"/>
          <p14:tracePt t="58494" x="2544763" y="3629025"/>
          <p14:tracePt t="58510" x="2711450" y="3719513"/>
          <p14:tracePt t="58528" x="2919413" y="3797300"/>
          <p14:tracePt t="58545" x="3022600" y="3810000"/>
          <p14:tracePt t="58560" x="3086100" y="3810000"/>
          <p14:tracePt t="58577" x="3100388" y="3810000"/>
          <p14:tracePt t="58595" x="3113088" y="3810000"/>
          <p14:tracePt t="58597" x="3125788" y="3810000"/>
          <p14:tracePt t="58707" x="3125788" y="3822700"/>
          <p14:tracePt t="58741" x="3125788" y="3835400"/>
          <p14:tracePt t="58769" x="3125788" y="3848100"/>
          <p14:tracePt t="58777" x="3125788" y="3862388"/>
          <p14:tracePt t="58793" x="3125788" y="3900488"/>
          <p14:tracePt t="58812" x="3138488" y="4016375"/>
          <p14:tracePt t="58826" x="3151188" y="4119563"/>
          <p14:tracePt t="58844" x="3189288" y="4210050"/>
          <p14:tracePt t="58846" x="3203575" y="4249738"/>
          <p14:tracePt t="58861" x="3241675" y="4325938"/>
          <p14:tracePt t="58877" x="3279775" y="4378325"/>
          <p14:tracePt t="58895" x="3344863" y="4443413"/>
          <p14:tracePt t="58911" x="3384550" y="4481513"/>
          <p14:tracePt t="58927" x="3448050" y="4506913"/>
          <p14:tracePt t="58946" x="3500438" y="4533900"/>
          <p14:tracePt t="58960" x="3525838" y="4546600"/>
          <p14:tracePt t="58978" x="3551238" y="4559300"/>
          <p14:tracePt t="58993" x="3563938" y="4572000"/>
          <p14:tracePt t="59012" x="3563938" y="4584700"/>
          <p14:tracePt t="59026" x="3578225" y="4584700"/>
          <p14:tracePt t="59046" x="3590925" y="4597400"/>
          <p14:tracePt t="59076" x="3603625" y="4597400"/>
          <p14:tracePt t="61515" x="3616325" y="4597400"/>
          <p14:tracePt t="61521" x="3629025" y="4597400"/>
          <p14:tracePt t="61529" x="3668713" y="4597400"/>
          <p14:tracePt t="61541" x="3810000" y="4597400"/>
          <p14:tracePt t="61558" x="4056063" y="4597400"/>
          <p14:tracePt t="61575" x="4313238" y="4597400"/>
          <p14:tracePt t="61577" x="4416425" y="4584700"/>
          <p14:tracePt t="61592" x="4559300" y="4584700"/>
          <p14:tracePt t="61608" x="4649788" y="4572000"/>
          <p14:tracePt t="61625" x="4687888" y="4572000"/>
          <p14:tracePt t="61641" x="4700588" y="4572000"/>
          <p14:tracePt t="61659" x="4713288" y="4572000"/>
          <p14:tracePt t="61692" x="4727575" y="4572000"/>
          <p14:tracePt t="61709" x="4727575" y="4559300"/>
          <p14:tracePt t="61740" x="4740275" y="4559300"/>
          <p14:tracePt t="61757" x="4765675" y="4559300"/>
          <p14:tracePt t="61774" x="4803775" y="4559300"/>
          <p14:tracePt t="61792" x="4946650" y="4559300"/>
          <p14:tracePt t="61807" x="5087938" y="4559300"/>
          <p14:tracePt t="61824" x="5295900" y="4546600"/>
          <p14:tracePt t="61826" x="5399088" y="4533900"/>
          <p14:tracePt t="61840" x="5618163" y="4468813"/>
          <p14:tracePt t="61857" x="5786438" y="4430713"/>
          <p14:tracePt t="61875" x="5927725" y="4403725"/>
          <p14:tracePt t="61892" x="5980113" y="4391025"/>
          <p14:tracePt t="61908" x="6018213" y="4378325"/>
          <p14:tracePt t="61910" x="6030913" y="4378325"/>
          <p14:tracePt t="61925" x="6043613" y="4378325"/>
          <p14:tracePt t="61940" x="6057900" y="4378325"/>
          <p14:tracePt t="61958" x="6070600" y="4378325"/>
          <p14:tracePt t="61991" x="6070600" y="4352925"/>
          <p14:tracePt t="62008" x="6057900" y="4287838"/>
          <p14:tracePt t="62024" x="5992813" y="4119563"/>
          <p14:tracePt t="62041" x="5927725" y="3822700"/>
          <p14:tracePt t="62057" x="5927725" y="3732213"/>
          <p14:tracePt t="62076" x="5927725" y="3654425"/>
          <p14:tracePt t="62090" x="5927725" y="3616325"/>
          <p14:tracePt t="62107" x="5927725" y="3563938"/>
          <p14:tracePt t="62125" x="5954713" y="3460750"/>
          <p14:tracePt t="62140" x="6005513" y="3344863"/>
          <p14:tracePt t="62157" x="6057900" y="3254375"/>
          <p14:tracePt t="62159" x="6083300" y="3203575"/>
          <p14:tracePt t="62173" x="6121400" y="3138488"/>
          <p14:tracePt t="62190" x="6161088" y="3060700"/>
          <p14:tracePt t="62208" x="6199188" y="2995613"/>
          <p14:tracePt t="62224" x="6211888" y="2970213"/>
          <p14:tracePt t="62240" x="6211888" y="2957513"/>
          <p14:tracePt t="62242" x="6224588" y="2944813"/>
          <p14:tracePt t="62263" x="6224588" y="2932113"/>
          <p14:tracePt t="62292" x="6224588" y="2919413"/>
          <p14:tracePt t="62311" x="6224588" y="2906713"/>
          <p14:tracePt t="62340" x="6224588" y="2892425"/>
          <p14:tracePt t="62359" x="6224588" y="2879725"/>
          <p14:tracePt t="62390" x="6211888" y="2841625"/>
          <p14:tracePt t="62408" x="6186488" y="2816225"/>
          <p14:tracePt t="62424" x="6161088" y="2789238"/>
          <p14:tracePt t="62442" x="6134100" y="2763838"/>
          <p14:tracePt t="62444" x="6121400" y="2751138"/>
          <p14:tracePt t="62457" x="6096000" y="2725738"/>
          <p14:tracePt t="62473" x="6057900" y="2711450"/>
          <p14:tracePt t="62492" x="5992813" y="2686050"/>
          <p14:tracePt t="62506" x="5954713" y="2673350"/>
          <p14:tracePt t="62524" x="5927725" y="2660650"/>
          <p14:tracePt t="62527" x="5915025" y="2660650"/>
          <p14:tracePt t="62540" x="5876925" y="2647950"/>
          <p14:tracePt t="62556" x="5849938" y="2635250"/>
          <p14:tracePt t="62574" x="5824538" y="2635250"/>
          <p14:tracePt t="62590" x="5811838" y="2635250"/>
          <p14:tracePt t="62624" x="5799138" y="2635250"/>
          <p14:tracePt t="62713" x="5786438" y="2647950"/>
          <p14:tracePt t="62727" x="5786438" y="2660650"/>
          <p14:tracePt t="62741" x="5773738" y="2673350"/>
          <p14:tracePt t="62756" x="5773738" y="2698750"/>
          <p14:tracePt t="62774" x="5773738" y="2738438"/>
          <p14:tracePt t="62776" x="5759450" y="2763838"/>
          <p14:tracePt t="62790" x="5746750" y="2828925"/>
          <p14:tracePt t="62806" x="5746750" y="2919413"/>
          <p14:tracePt t="62824" x="5746750" y="3060700"/>
          <p14:tracePt t="62839" x="5746750" y="3163888"/>
          <p14:tracePt t="62856" x="5746750" y="3241675"/>
          <p14:tracePt t="62873" x="5746750" y="3344863"/>
          <p14:tracePt t="62889" x="5759450" y="3384550"/>
          <p14:tracePt t="62907" x="5759450" y="3435350"/>
          <p14:tracePt t="62923" x="5759450" y="3460750"/>
          <p14:tracePt t="62941" x="5759450" y="3487738"/>
          <p14:tracePt t="62942" x="5759450" y="3500438"/>
          <p14:tracePt t="62958" x="5759450" y="3525838"/>
          <p14:tracePt t="62973" x="5759450" y="3551238"/>
          <p14:tracePt t="62991" x="5759450" y="3603625"/>
          <p14:tracePt t="63006" x="5759450" y="3629025"/>
          <p14:tracePt t="63023" x="5759450" y="3654425"/>
          <p14:tracePt t="63024" x="5759450" y="3668713"/>
          <p14:tracePt t="63040" x="5759450" y="3694113"/>
          <p14:tracePt t="63056" x="5759450" y="3719513"/>
          <p14:tracePt t="63073" x="5759450" y="3771900"/>
          <p14:tracePt t="63089" x="5759450" y="3797300"/>
          <p14:tracePt t="63107" x="5773738" y="3835400"/>
          <p14:tracePt t="63109" x="5773738" y="3862388"/>
          <p14:tracePt t="63123" x="5773738" y="3900488"/>
          <p14:tracePt t="63139" x="5773738" y="3925888"/>
          <p14:tracePt t="63157" x="5773738" y="3965575"/>
          <p14:tracePt t="63172" x="5773738" y="3978275"/>
          <p14:tracePt t="63190" x="5773738" y="4003675"/>
          <p14:tracePt t="63206" x="5773738" y="4016375"/>
          <p14:tracePt t="63226" x="5773738" y="4029075"/>
          <p14:tracePt t="63256" x="5786438" y="4041775"/>
          <p14:tracePt t="63272" x="5786438" y="4068763"/>
          <p14:tracePt t="63289" x="5786438" y="4094163"/>
          <p14:tracePt t="63306" x="5799138" y="4094163"/>
          <p14:tracePt t="63324" x="5799138" y="4106863"/>
          <p14:tracePt t="63355" x="5811838" y="4119563"/>
          <p14:tracePt t="63373" x="5837238" y="4132263"/>
          <p14:tracePt t="63389" x="5864225" y="4146550"/>
          <p14:tracePt t="63423" x="6030913" y="4159250"/>
          <p14:tracePt t="63439" x="6134100" y="4159250"/>
          <p14:tracePt t="63441" x="6199188" y="4146550"/>
          <p14:tracePt t="63455" x="6276975" y="4132263"/>
          <p14:tracePt t="63472" x="6315075" y="4119563"/>
          <p14:tracePt t="63489" x="6354763" y="4106863"/>
          <p14:tracePt t="63505" x="6367463" y="4106863"/>
          <p14:tracePt t="63523" x="6380163" y="4106863"/>
          <p14:tracePt t="63539" x="6392863" y="4094163"/>
          <p14:tracePt t="63566" x="6392863" y="4081463"/>
          <p14:tracePt t="63588" x="6405563" y="4056063"/>
          <p14:tracePt t="63608" x="6405563" y="3978275"/>
          <p14:tracePt t="63622" x="6392863" y="3848100"/>
          <p14:tracePt t="63638" x="6354763" y="3719513"/>
          <p14:tracePt t="63655" x="6342063" y="3590925"/>
          <p14:tracePt t="63657" x="6315075" y="3551238"/>
          <p14:tracePt t="63672" x="6315075" y="3473450"/>
          <p14:tracePt t="63691" x="6302375" y="3397250"/>
          <p14:tracePt t="63705" x="6289675" y="3344863"/>
          <p14:tracePt t="63722" x="6289675" y="3306763"/>
          <p14:tracePt t="63738" x="6289675" y="3254375"/>
          <p14:tracePt t="63739" x="6289675" y="3241675"/>
          <p14:tracePt t="63755" x="6276975" y="3189288"/>
          <p14:tracePt t="63772" x="6264275" y="3151188"/>
          <p14:tracePt t="63773" x="6264275" y="3138488"/>
          <p14:tracePt t="63789" x="6264275" y="3113088"/>
          <p14:tracePt t="63805" x="6264275" y="3086100"/>
          <p14:tracePt t="63824" x="6251575" y="3060700"/>
          <p14:tracePt t="63838" x="6251575" y="3048000"/>
          <p14:tracePt t="63856" x="6251575" y="3035300"/>
          <p14:tracePt t="63872" x="6251575" y="3022600"/>
          <p14:tracePt t="63921" x="6237288" y="3009900"/>
          <p14:tracePt t="64397" x="6418263" y="3138488"/>
          <p14:tracePt t="64403" x="6754813" y="3384550"/>
          <p14:tracePt t="64410" x="7064375" y="3578225"/>
          <p14:tracePt t="64421" x="7373938" y="3757613"/>
          <p14:tracePt t="64439" x="8213725" y="4094163"/>
          <p14:tracePt t="64454" x="8666163" y="4235450"/>
          <p14:tracePt t="64472" x="8912225" y="4313238"/>
          <p14:tracePt t="64474" x="8988425" y="4340225"/>
          <p14:tracePt t="64489" x="9040813" y="4365625"/>
          <p14:tracePt t="64504" x="9053513" y="4391025"/>
          <p14:tracePt t="64523" x="9078913" y="4416425"/>
          <p14:tracePt t="64538" x="9078913" y="4430713"/>
          <p14:tracePt t="64572" x="9078913" y="4456113"/>
          <p14:tracePt t="64604" x="9078913" y="4468813"/>
          <p14:tracePt t="64647" x="9066213" y="4468813"/>
          <p14:tracePt t="64655" x="9053513" y="4481513"/>
          <p14:tracePt t="64671" x="9015413" y="4481513"/>
          <p14:tracePt t="64688" x="8950325" y="4494213"/>
          <p14:tracePt t="64704" x="8834438" y="4519613"/>
          <p14:tracePt t="64723" x="8653463" y="4610100"/>
          <p14:tracePt t="64737" x="8550275" y="4662488"/>
          <p14:tracePt t="64754" x="8472488" y="4713288"/>
          <p14:tracePt t="64773" x="8382000" y="4752975"/>
          <p14:tracePt t="64788" x="8343900" y="4765675"/>
          <p14:tracePt t="64804" x="8316913" y="4778375"/>
          <p14:tracePt t="64806" x="8304213" y="4778375"/>
          <p14:tracePt t="64823" x="8278813" y="4778375"/>
          <p14:tracePt t="64837" x="8240713" y="4778375"/>
          <p14:tracePt t="64840" x="8226425" y="4778375"/>
          <p14:tracePt t="64856" x="8175625" y="4778375"/>
          <p14:tracePt t="64871" x="8150225" y="4778375"/>
          <p14:tracePt t="64888" x="8072438" y="4752975"/>
          <p14:tracePt t="64921" x="7981950" y="4740275"/>
          <p14:tracePt t="64924" x="7969250" y="4740275"/>
          <p14:tracePt t="64938" x="7916863" y="4727575"/>
          <p14:tracePt t="64954" x="7878763" y="4713288"/>
          <p14:tracePt t="64971" x="7826375" y="4713288"/>
          <p14:tracePt t="64972" x="7813675" y="4713288"/>
          <p14:tracePt t="64987" x="7761288" y="4700588"/>
          <p14:tracePt t="65004" x="7723188" y="4700588"/>
          <p14:tracePt t="65020" x="7697788" y="4700588"/>
          <p14:tracePt t="65021" x="7685088" y="4700588"/>
          <p14:tracePt t="65037" x="7658100" y="4700588"/>
          <p14:tracePt t="65056" x="7594600" y="4700588"/>
          <p14:tracePt t="65070" x="7554913" y="4713288"/>
          <p14:tracePt t="65088" x="7516813" y="4727575"/>
          <p14:tracePt t="65090" x="7504113" y="4727575"/>
          <p14:tracePt t="65104" x="7491413" y="4727575"/>
          <p14:tracePt t="65105" x="7478713" y="4727575"/>
          <p14:tracePt t="65120" x="7464425" y="4740275"/>
          <p14:tracePt t="65138" x="7439025" y="4740275"/>
          <p14:tracePt t="65188" x="7413625" y="4752975"/>
          <p14:tracePt t="65204" x="7400925" y="4765675"/>
          <p14:tracePt t="65221" x="7388225" y="4765675"/>
          <p14:tracePt t="65238" x="7373938" y="4765675"/>
          <p14:tracePt t="65254" x="7361238" y="4778375"/>
          <p14:tracePt t="65271" x="7335838" y="4778375"/>
          <p14:tracePt t="65287" x="7323138" y="4791075"/>
          <p14:tracePt t="65305" x="7297738" y="4791075"/>
          <p14:tracePt t="65320" x="7283450" y="4803775"/>
          <p14:tracePt t="65336" x="7270750" y="4818063"/>
          <p14:tracePt t="65353" x="7258050" y="4843463"/>
          <p14:tracePt t="65354" x="7245350" y="4843463"/>
          <p14:tracePt t="65371" x="7232650" y="4868863"/>
          <p14:tracePt t="65388" x="7219950" y="4894263"/>
          <p14:tracePt t="65420" x="7194550" y="4921250"/>
          <p14:tracePt t="65439" x="7180263" y="4959350"/>
          <p14:tracePt t="65455" x="7167563" y="4984750"/>
          <p14:tracePt t="65457" x="7167563" y="4997450"/>
          <p14:tracePt t="65471" x="7154863" y="5024438"/>
          <p14:tracePt t="65488" x="7154863" y="5062538"/>
          <p14:tracePt t="65505" x="7154863" y="5127625"/>
          <p14:tracePt t="65520" x="7154863" y="5192713"/>
          <p14:tracePt t="65537" x="7167563" y="5295900"/>
          <p14:tracePt t="65554" x="7194550" y="5437188"/>
          <p14:tracePt t="65570" x="7207250" y="5489575"/>
          <p14:tracePt t="65587" x="7219950" y="5553075"/>
          <p14:tracePt t="65588" x="7232650" y="5565775"/>
          <p14:tracePt t="65608" x="7232650" y="5618163"/>
          <p14:tracePt t="65612" x="7232650" y="5643563"/>
          <p14:tracePt t="65623" x="7245350" y="5670550"/>
          <p14:tracePt t="65640" x="7258050" y="5721350"/>
          <p14:tracePt t="65659" x="7270750" y="5786438"/>
          <p14:tracePt t="65664" x="7270750" y="5799138"/>
          <p14:tracePt t="65671" x="7270750" y="5824538"/>
          <p14:tracePt t="65691" x="7283450" y="5837238"/>
          <p14:tracePt t="65694" x="7283450" y="5849938"/>
          <p14:tracePt t="65706" x="7283450" y="5876925"/>
          <p14:tracePt t="65723" x="7297738" y="5889625"/>
          <p14:tracePt t="65742" x="7297738" y="5927725"/>
          <p14:tracePt t="65748" x="7297738" y="5940425"/>
          <p14:tracePt t="65757" x="7297738" y="5954713"/>
          <p14:tracePt t="65774" x="7297738" y="5992813"/>
          <p14:tracePt t="65778" x="7297738" y="6005513"/>
          <p14:tracePt t="65790" x="7297738" y="6030913"/>
          <p14:tracePt t="65806" x="7297738" y="6043613"/>
          <p14:tracePt t="65824" x="7297738" y="6070600"/>
          <p14:tracePt t="65840" x="7297738" y="6083300"/>
          <p14:tracePt t="65857" x="7297738" y="6108700"/>
          <p14:tracePt t="65875" x="7297738" y="6121400"/>
          <p14:tracePt t="65889" x="7297738" y="6134100"/>
          <p14:tracePt t="65924" x="7297738" y="6148388"/>
          <p14:tracePt t="65944" x="7310438" y="6148388"/>
          <p14:tracePt t="65975" x="7335838" y="6148388"/>
          <p14:tracePt t="65991" x="7413625" y="6148388"/>
          <p14:tracePt t="66006" x="7478713" y="6148388"/>
          <p14:tracePt t="66010" x="7542213" y="6148388"/>
          <p14:tracePt t="66021" x="7607300" y="6134100"/>
          <p14:tracePt t="66041" x="7788275" y="6083300"/>
          <p14:tracePt t="66045" x="7813675" y="6070600"/>
          <p14:tracePt t="66053" x="7851775" y="6057900"/>
          <p14:tracePt t="66070" x="7904163" y="6043613"/>
          <p14:tracePt t="66086" x="7942263" y="6030913"/>
          <p14:tracePt t="66087" x="7956550" y="6030913"/>
          <p14:tracePt t="66103" x="7981950" y="6018213"/>
          <p14:tracePt t="66119" x="7994650" y="6018213"/>
          <p14:tracePt t="66153" x="8007350" y="6018213"/>
          <p14:tracePt t="66171" x="8032750" y="6018213"/>
          <p14:tracePt t="66203" x="8045450" y="6018213"/>
          <p14:tracePt t="66226" x="8059738" y="6018213"/>
          <p14:tracePt t="66310" x="8072438" y="6005513"/>
          <p14:tracePt t="66319" x="8072438" y="5980113"/>
          <p14:tracePt t="66323" x="8097838" y="5940425"/>
          <p14:tracePt t="66336" x="8110538" y="5876925"/>
          <p14:tracePt t="66337" x="8123238" y="5759450"/>
          <p14:tracePt t="66352" x="8162925" y="5502275"/>
          <p14:tracePt t="66370" x="8162925" y="5178425"/>
          <p14:tracePt t="66372" x="8150225" y="4972050"/>
          <p14:tracePt t="66387" x="8072438" y="4662488"/>
          <p14:tracePt t="66402" x="7994650" y="4403725"/>
          <p14:tracePt t="66419" x="7916863" y="4197350"/>
          <p14:tracePt t="66420" x="7878763" y="4119563"/>
          <p14:tracePt t="66453" x="7826375" y="4041775"/>
          <p14:tracePt t="66471" x="7813675" y="4029075"/>
          <p14:tracePt t="66486" x="7813675" y="4016375"/>
          <p14:tracePt t="67245" x="7735888" y="3978275"/>
          <p14:tracePt t="67252" x="7632700" y="3925888"/>
          <p14:tracePt t="67269" x="7439025" y="3822700"/>
          <p14:tracePt t="67287" x="7180263" y="3681413"/>
          <p14:tracePt t="67301" x="6999288" y="3578225"/>
          <p14:tracePt t="67319" x="6819900" y="3460750"/>
          <p14:tracePt t="67321" x="6729413" y="3409950"/>
          <p14:tracePt t="67336" x="6573838" y="3319463"/>
          <p14:tracePt t="67352" x="6418263" y="3267075"/>
          <p14:tracePt t="67369" x="6315075" y="3228975"/>
          <p14:tracePt t="67371" x="6276975" y="3189288"/>
          <p14:tracePt t="67385" x="6211888" y="3176588"/>
          <p14:tracePt t="67402" x="6173788" y="3151188"/>
          <p14:tracePt t="67404" x="6148388" y="3138488"/>
          <p14:tracePt t="67418" x="6121400" y="3125788"/>
          <p14:tracePt t="67435" x="6108700" y="3113088"/>
          <p14:tracePt t="67452" x="6096000" y="3113088"/>
          <p14:tracePt t="67468" x="6083300" y="3100388"/>
          <p14:tracePt t="67487" x="6083300" y="3086100"/>
          <p14:tracePt t="67502" x="6070600" y="3086100"/>
          <p14:tracePt t="67519" x="6057900" y="3073400"/>
          <p14:tracePt t="67536" x="6043613" y="3060700"/>
          <p14:tracePt t="67551" x="6005513" y="3035300"/>
          <p14:tracePt t="67569" x="5980113" y="3009900"/>
          <p14:tracePt t="67571" x="5967413" y="2995613"/>
          <p14:tracePt t="67584" x="5940425" y="2982913"/>
          <p14:tracePt t="67586" x="5940425" y="2970213"/>
          <p14:tracePt t="67602" x="5915025" y="2944813"/>
          <p14:tracePt t="67620" x="5876925" y="2919413"/>
          <p14:tracePt t="67635" x="5849938" y="2892425"/>
          <p14:tracePt t="67651" x="5837238" y="2867025"/>
          <p14:tracePt t="67654" x="5824538" y="2854325"/>
          <p14:tracePt t="67669" x="5799138" y="2841625"/>
          <p14:tracePt t="67685" x="5773738" y="2828925"/>
          <p14:tracePt t="67703" x="5734050" y="2801938"/>
          <p14:tracePt t="67718" x="5721350" y="2789238"/>
          <p14:tracePt t="67736" x="5695950" y="2763838"/>
          <p14:tracePt t="67738" x="5683250" y="2763838"/>
          <p14:tracePt t="67752" x="5670550" y="2751138"/>
          <p14:tracePt t="67768" x="5643563" y="2751138"/>
          <p14:tracePt t="67787" x="5630863" y="2738438"/>
          <p14:tracePt t="67806" x="5630863" y="2725738"/>
          <p14:tracePt t="67818" x="5618163" y="2725738"/>
          <p14:tracePt t="67851" x="5605463" y="2711450"/>
          <p14:tracePt t="68014" x="5618163" y="2711450"/>
          <p14:tracePt t="68068" x="5630863" y="2711450"/>
          <p14:tracePt t="68084" x="5643563" y="2711450"/>
          <p14:tracePt t="68101" x="5670550" y="2711450"/>
          <p14:tracePt t="68120" x="5746750" y="2711450"/>
          <p14:tracePt t="68135" x="5864225" y="2738438"/>
          <p14:tracePt t="68153" x="6083300" y="2776538"/>
          <p14:tracePt t="68167" x="6173788" y="2789238"/>
          <p14:tracePt t="68184" x="6264275" y="2801938"/>
          <p14:tracePt t="68201" x="6327775" y="2816225"/>
          <p14:tracePt t="68202" x="6342063" y="2816225"/>
          <p14:tracePt t="68237" x="6380163" y="2828925"/>
          <p14:tracePt t="68250" x="6392863" y="2828925"/>
          <p14:tracePt t="68268" x="6405563" y="2828925"/>
          <p14:tracePt t="68301" x="6405563" y="2841625"/>
          <p14:tracePt t="69026" x="6354763" y="2944813"/>
          <p14:tracePt t="69034" x="6224588" y="3100388"/>
          <p14:tracePt t="69051" x="6030913" y="3319463"/>
          <p14:tracePt t="69053" x="5954713" y="3397250"/>
          <p14:tracePt t="69069" x="5811838" y="3538538"/>
          <p14:tracePt t="69083" x="5656263" y="3668713"/>
          <p14:tracePt t="69102" x="5475288" y="3822700"/>
          <p14:tracePt t="69116" x="5411788" y="3875088"/>
          <p14:tracePt t="69133" x="5359400" y="3900488"/>
          <p14:tracePt t="69151" x="5281613" y="3978275"/>
          <p14:tracePt t="69166" x="5230813" y="4041775"/>
          <p14:tracePt t="69183" x="5165725" y="4119563"/>
          <p14:tracePt t="69185" x="5127625" y="4146550"/>
          <p14:tracePt t="69216" x="5037138" y="4275138"/>
          <p14:tracePt t="69235" x="4972050" y="4325938"/>
          <p14:tracePt t="69249" x="4946650" y="4340225"/>
          <p14:tracePt t="69267" x="4921250" y="4365625"/>
          <p14:tracePt t="69268" x="4908550" y="4365625"/>
          <p14:tracePt t="69283" x="4894263" y="4391025"/>
          <p14:tracePt t="69300" x="4856163" y="4416425"/>
          <p14:tracePt t="69302" x="4830763" y="4430713"/>
          <p14:tracePt t="69317" x="4791075" y="4468813"/>
          <p14:tracePt t="69333" x="4727575" y="4519613"/>
          <p14:tracePt t="69350" x="4675188" y="4559300"/>
          <p14:tracePt t="69352" x="4637088" y="4572000"/>
          <p14:tracePt t="69366" x="4597400" y="4597400"/>
          <p14:tracePt t="69383" x="4546600" y="4610100"/>
          <p14:tracePt t="69385" x="4533900" y="4610100"/>
          <p14:tracePt t="69399" x="4506913" y="4610100"/>
          <p14:tracePt t="69401" x="4494213" y="4610100"/>
          <p14:tracePt t="69416" x="4468813" y="4610100"/>
          <p14:tracePt t="69434" x="4430713" y="4597400"/>
          <p14:tracePt t="69450" x="4416425" y="4584700"/>
          <p14:tracePt t="69466" x="4391025" y="4584700"/>
          <p14:tracePt t="69485" x="4378325" y="4584700"/>
          <p14:tracePt t="69499" x="4365625" y="4572000"/>
          <p14:tracePt t="69533" x="4365625" y="4559300"/>
          <p14:tracePt t="69636" x="4365625" y="4546600"/>
          <p14:tracePt t="72843" x="4287838" y="4506913"/>
          <p14:tracePt t="72865" x="3810000" y="4235450"/>
          <p14:tracePt t="72880" x="3370263" y="3990975"/>
          <p14:tracePt t="72896" x="2932113" y="3719513"/>
          <p14:tracePt t="72898" x="2698750" y="3551238"/>
          <p14:tracePt t="72914" x="2273300" y="3267075"/>
          <p14:tracePt t="72930" x="1924050" y="3086100"/>
          <p14:tracePt t="72947" x="1446213" y="2816225"/>
          <p14:tracePt t="72963" x="1201738" y="2673350"/>
          <p14:tracePt t="72980" x="993775" y="2570163"/>
          <p14:tracePt t="72982" x="877888" y="2505075"/>
          <p14:tracePt t="72996" x="671513" y="2427288"/>
          <p14:tracePt t="73013" x="477838" y="2376488"/>
          <p14:tracePt t="73031" x="193675" y="2286000"/>
          <p14:tracePt t="73046" x="38100" y="2260600"/>
          <p14:tracePt t="73557" x="25400" y="1936750"/>
          <p14:tracePt t="73563" x="52388" y="1936750"/>
          <p14:tracePt t="73579" x="103188" y="1911350"/>
          <p14:tracePt t="73595" x="128588" y="1898650"/>
          <p14:tracePt t="73614" x="155575" y="1885950"/>
          <p14:tracePt t="73629" x="168275" y="1873250"/>
          <p14:tracePt t="73646" x="193675" y="1873250"/>
          <p14:tracePt t="73679" x="193675" y="1860550"/>
          <p14:tracePt t="73695" x="206375" y="1860550"/>
          <p14:tracePt t="73712" x="206375" y="1846263"/>
          <p14:tracePt t="77299" x="219075" y="1846263"/>
          <p14:tracePt t="77312" x="231775" y="1846263"/>
          <p14:tracePt t="77326" x="246063" y="1846263"/>
          <p14:tracePt t="77342" x="271463" y="1846263"/>
          <p14:tracePt t="77358" x="296863" y="1846263"/>
          <p14:tracePt t="77360" x="309563" y="1846263"/>
          <p14:tracePt t="77375" x="336550" y="1846263"/>
          <p14:tracePt t="77392" x="387350" y="1846263"/>
          <p14:tracePt t="77410" x="490538" y="1846263"/>
          <p14:tracePt t="77425" x="593725" y="1860550"/>
          <p14:tracePt t="77443" x="787400" y="1885950"/>
          <p14:tracePt t="77459" x="930275" y="1898650"/>
          <p14:tracePt t="77476" x="1033463" y="1898650"/>
          <p14:tracePt t="77478" x="1071563" y="1911350"/>
          <p14:tracePt t="77494" x="1162050" y="1911350"/>
          <p14:tracePt t="77508" x="1252538" y="1924050"/>
          <p14:tracePt t="77528" x="1355725" y="1949450"/>
          <p14:tracePt t="77541" x="1408113" y="1963738"/>
          <p14:tracePt t="77558" x="1458913" y="1963738"/>
          <p14:tracePt t="77575" x="1536700" y="2001838"/>
          <p14:tracePt t="77591" x="1589088" y="2039938"/>
          <p14:tracePt t="77608" x="1679575" y="2130425"/>
          <p14:tracePt t="77611" x="1743075" y="2195513"/>
          <p14:tracePt t="77625" x="1898650" y="2389188"/>
          <p14:tracePt t="77642" x="2079625" y="2595563"/>
          <p14:tracePt t="77659" x="2298700" y="2892425"/>
          <p14:tracePt t="77675" x="2414588" y="3060700"/>
          <p14:tracePt t="77692" x="2557463" y="3344863"/>
          <p14:tracePt t="77708" x="2622550" y="3513138"/>
          <p14:tracePt t="77726" x="2660650" y="3681413"/>
          <p14:tracePt t="77741" x="2711450" y="3862388"/>
          <p14:tracePt t="77742" x="2738438" y="3951288"/>
          <p14:tracePt t="77758" x="2763838" y="4094163"/>
          <p14:tracePt t="77774" x="2776538" y="4184650"/>
          <p14:tracePt t="77776" x="2776538" y="4222750"/>
          <p14:tracePt t="77791" x="2776538" y="4287838"/>
          <p14:tracePt t="77808" x="2763838" y="4325938"/>
          <p14:tracePt t="77811" x="2751138" y="4340225"/>
          <p14:tracePt t="77825" x="2725738" y="4340225"/>
          <p14:tracePt t="77826" x="2698750" y="4352925"/>
          <p14:tracePt t="77841" x="2635250" y="4352925"/>
          <p14:tracePt t="78137" x="2725738" y="4391025"/>
          <p14:tracePt t="78143" x="2957513" y="4519613"/>
          <p14:tracePt t="78159" x="3513138" y="4984750"/>
          <p14:tracePt t="78174" x="3887788" y="5399088"/>
          <p14:tracePt t="78192" x="4146550" y="5773738"/>
          <p14:tracePt t="78208" x="4210050" y="5954713"/>
          <p14:tracePt t="78224" x="4249738" y="6096000"/>
          <p14:tracePt t="78241" x="4262438" y="6224588"/>
          <p14:tracePt t="78257" x="4262438" y="6302375"/>
          <p14:tracePt t="78277" x="4262438" y="6418263"/>
          <p14:tracePt t="78291" x="4262438" y="6521450"/>
          <p14:tracePt t="78308" x="4287838" y="6599238"/>
          <p14:tracePt t="78310" x="4287838" y="6638925"/>
          <p14:tracePt t="78325" x="4300538" y="6677025"/>
          <p14:tracePt t="78341" x="4300538" y="6716713"/>
          <p14:tracePt t="78360" x="4313238" y="6742113"/>
          <p14:tracePt t="78400" x="4287838" y="6716713"/>
          <p14:tracePt t="78409" x="4249738" y="6651625"/>
          <p14:tracePt t="78424" x="4184650" y="6561138"/>
          <p14:tracePt t="78511" x="4119563" y="6276975"/>
          <p14:tracePt t="78528" x="4068763" y="5927725"/>
          <p14:tracePt t="78542" x="4003675" y="5527675"/>
          <p14:tracePt t="78557" x="3965575" y="5295900"/>
          <p14:tracePt t="78561" x="3938588" y="5178425"/>
          <p14:tracePt t="78574" x="3925888" y="5024438"/>
          <p14:tracePt t="78591" x="3913188" y="4921250"/>
          <p14:tracePt t="78609" x="3875088" y="4818063"/>
          <p14:tracePt t="78624" x="3848100" y="4727575"/>
          <p14:tracePt t="78641" x="3835400" y="4624388"/>
          <p14:tracePt t="78643" x="3810000" y="4572000"/>
          <p14:tracePt t="78657" x="3771900" y="4416425"/>
          <p14:tracePt t="78674" x="3732213" y="4262438"/>
          <p14:tracePt t="78693" x="3668713" y="4119563"/>
          <p14:tracePt t="78707" x="3629025" y="4016375"/>
          <p14:tracePt t="78724" x="3603625" y="3951288"/>
          <p14:tracePt t="78726" x="3578225" y="3900488"/>
          <p14:tracePt t="78741" x="3525838" y="3822700"/>
          <p14:tracePt t="78757" x="3460750" y="3744913"/>
          <p14:tracePt t="78775" x="3357563" y="3641725"/>
          <p14:tracePt t="78791" x="3279775" y="3578225"/>
          <p14:tracePt t="78807" x="3203575" y="3513138"/>
          <p14:tracePt t="78809" x="3176588" y="3473450"/>
          <p14:tracePt t="78826" x="3100388" y="3384550"/>
          <p14:tracePt t="78840" x="3009900" y="3279775"/>
          <p14:tracePt t="78858" x="2892425" y="3138488"/>
          <p14:tracePt t="78892" x="2711450" y="2919413"/>
          <p14:tracePt t="78908" x="2635250" y="2789238"/>
          <p14:tracePt t="78924" x="2557463" y="2635250"/>
          <p14:tracePt t="78942" x="2479675" y="2454275"/>
          <p14:tracePt t="78957" x="2454275" y="2351088"/>
          <p14:tracePt t="78975" x="2427288" y="2298700"/>
          <p14:tracePt t="78976" x="2427288" y="2273300"/>
          <p14:tracePt t="78991" x="2414588" y="2233613"/>
          <p14:tracePt t="79007" x="2414588" y="2195513"/>
          <p14:tracePt t="79025" x="2401888" y="2157413"/>
          <p14:tracePt t="79040" x="2389188" y="2144713"/>
          <p14:tracePt t="79058" x="2389188" y="2130425"/>
          <p14:tracePt t="79073" x="2376488" y="2117725"/>
          <p14:tracePt t="79090" x="2376488" y="2105025"/>
          <p14:tracePt t="79108" x="2351088" y="2039938"/>
          <p14:tracePt t="79123" x="2338388" y="1989138"/>
          <p14:tracePt t="79141" x="2286000" y="1898650"/>
          <p14:tracePt t="79157" x="2273300" y="1860550"/>
          <p14:tracePt t="79173" x="2260600" y="1833563"/>
          <p14:tracePt t="79190" x="2247900" y="1808163"/>
          <p14:tracePt t="79207" x="2233613" y="1795463"/>
          <p14:tracePt t="79240" x="2233613" y="1782763"/>
          <p14:tracePt t="79286" x="2233613" y="1795463"/>
          <p14:tracePt t="79621" x="2233613" y="1808163"/>
          <p14:tracePt t="79627" x="2220913" y="1808163"/>
          <p14:tracePt t="79641" x="2195513" y="1833563"/>
          <p14:tracePt t="79657" x="2157413" y="1860550"/>
          <p14:tracePt t="79674" x="2130425" y="1873250"/>
          <p14:tracePt t="79676" x="2117725" y="1873250"/>
          <p14:tracePt t="79706" x="2105025" y="1873250"/>
          <p14:tracePt t="79725" x="2079625" y="1873250"/>
          <p14:tracePt t="79757" x="2066925" y="1873250"/>
          <p14:tracePt t="79780" x="2054225" y="1873250"/>
          <p14:tracePt t="80107" x="2054225" y="1885950"/>
          <p14:tracePt t="80639" x="2092325" y="1885950"/>
          <p14:tracePt t="80646" x="2130425" y="1898650"/>
          <p14:tracePt t="80656" x="2182813" y="1911350"/>
          <p14:tracePt t="80673" x="2273300" y="1911350"/>
          <p14:tracePt t="80690" x="2298700" y="1911350"/>
          <p14:tracePt t="80706" x="2324100" y="1911350"/>
          <p14:tracePt t="80708" x="2338388" y="1911350"/>
          <p14:tracePt t="80722" x="2351088" y="1911350"/>
          <p14:tracePt t="80756" x="2363788" y="1911350"/>
          <p14:tracePt t="80788" x="2376488" y="1911350"/>
          <p14:tracePt t="80822" x="2389188" y="1911350"/>
          <p14:tracePt t="80840" x="2414588" y="1911350"/>
          <p14:tracePt t="80855" x="2414588" y="1924050"/>
          <p14:tracePt t="80872" x="2441575" y="1924050"/>
          <p14:tracePt t="80889" x="2492375" y="1924050"/>
          <p14:tracePt t="80906" x="2532063" y="1924050"/>
          <p14:tracePt t="80924" x="2557463" y="1924050"/>
          <p14:tracePt t="80938" x="2582863" y="1924050"/>
          <p14:tracePt t="80955" x="2595563" y="1924050"/>
          <p14:tracePt t="80971" x="2622550" y="1924050"/>
          <p14:tracePt t="80988" x="2635250" y="1924050"/>
          <p14:tracePt t="81006" x="2647950" y="1924050"/>
          <p14:tracePt t="81027" x="2660650" y="1924050"/>
          <p14:tracePt t="81123" x="2673350" y="1924050"/>
          <p14:tracePt t="81138" x="2686050" y="1936750"/>
          <p14:tracePt t="81484" x="2711450" y="1936750"/>
          <p14:tracePt t="81491" x="2738438" y="1949450"/>
          <p14:tracePt t="81504" x="2789238" y="1963738"/>
          <p14:tracePt t="81521" x="2816225" y="1963738"/>
          <p14:tracePt t="81540" x="2867025" y="1976438"/>
          <p14:tracePt t="81554" x="2892425" y="1976438"/>
          <p14:tracePt t="81572" x="2919413" y="1989138"/>
          <p14:tracePt t="81574" x="2932113" y="1989138"/>
          <p14:tracePt t="81589" x="2970213" y="1989138"/>
          <p14:tracePt t="81604" x="3009900" y="1989138"/>
          <p14:tracePt t="81623" x="3060700" y="1989138"/>
          <p14:tracePt t="81638" x="3086100" y="1989138"/>
          <p14:tracePt t="81654" x="3113088" y="1989138"/>
          <p14:tracePt t="81688" x="3189288" y="1989138"/>
          <p14:tracePt t="81705" x="3216275" y="1989138"/>
          <p14:tracePt t="81722" x="3228975" y="1989138"/>
          <p14:tracePt t="81737" x="3241675" y="1989138"/>
          <p14:tracePt t="81754" x="3254375" y="1989138"/>
          <p14:tracePt t="81771" x="3267075" y="1989138"/>
          <p14:tracePt t="81804" x="3279775" y="1989138"/>
          <p14:tracePt t="81823" x="3294063" y="1989138"/>
          <p14:tracePt t="82364" x="3357563" y="1989138"/>
          <p14:tracePt t="82371" x="3460750" y="2014538"/>
          <p14:tracePt t="82378" x="3563938" y="2014538"/>
          <p14:tracePt t="82387" x="3668713" y="2027238"/>
          <p14:tracePt t="82404" x="3810000" y="2039938"/>
          <p14:tracePt t="82406" x="3862388" y="2039938"/>
          <p14:tracePt t="82421" x="3925888" y="2054225"/>
          <p14:tracePt t="82437" x="3951288" y="2054225"/>
          <p14:tracePt t="82454" x="3965575" y="2054225"/>
          <p14:tracePt t="82470" x="3978275" y="2066925"/>
          <p14:tracePt t="82504" x="3990975" y="2066925"/>
          <p14:tracePt t="82531" x="4003675" y="2066925"/>
          <p14:tracePt t="82620" x="4016375" y="2066925"/>
          <p14:tracePt t="82650" x="4016375" y="2054225"/>
          <p14:tracePt t="82675" x="4016375" y="2039938"/>
          <p14:tracePt t="82705" x="4029075" y="2039938"/>
          <p14:tracePt t="82720" x="4068763" y="2027238"/>
          <p14:tracePt t="82736" x="4094163" y="2027238"/>
          <p14:tracePt t="82738" x="4119563" y="2014538"/>
          <p14:tracePt t="82753" x="4171950" y="2014538"/>
          <p14:tracePt t="82770" x="4235450" y="1989138"/>
          <p14:tracePt t="82788" x="4300538" y="1963738"/>
          <p14:tracePt t="82803" x="4313238" y="1963738"/>
          <p14:tracePt t="82821" x="4340225" y="1963738"/>
          <p14:tracePt t="82837" x="4352925" y="1949450"/>
          <p14:tracePt t="82871" x="4365625" y="1949450"/>
          <p14:tracePt t="83355" x="4391025" y="1949450"/>
          <p14:tracePt t="83362" x="4416425" y="1949450"/>
          <p14:tracePt t="83386" x="4506913" y="1949450"/>
          <p14:tracePt t="83404" x="4572000" y="1949450"/>
          <p14:tracePt t="83419" x="4610100" y="1949450"/>
          <p14:tracePt t="83437" x="4637088" y="1949450"/>
          <p14:tracePt t="83439" x="4649788" y="1949450"/>
          <p14:tracePt t="83452" x="4662488" y="1949450"/>
          <p14:tracePt t="83469" x="4675188" y="1949450"/>
          <p14:tracePt t="83487" x="4687888" y="1949450"/>
          <p14:tracePt t="83522" x="4700588" y="1949450"/>
          <p14:tracePt t="83536" x="4713288" y="1949450"/>
          <p14:tracePt t="83553" x="4727575" y="1949450"/>
          <p14:tracePt t="83569" x="4740275" y="1949450"/>
          <p14:tracePt t="83586" x="4752975" y="1949450"/>
          <p14:tracePt t="83602" x="4791075" y="1949450"/>
          <p14:tracePt t="83604" x="4818063" y="1949450"/>
          <p14:tracePt t="83619" x="4856163" y="1949450"/>
          <p14:tracePt t="83635" x="4894263" y="1949450"/>
          <p14:tracePt t="83654" x="4946650" y="1949450"/>
          <p14:tracePt t="83670" x="4972050" y="1949450"/>
          <p14:tracePt t="83686" x="4984750" y="1949450"/>
          <p14:tracePt t="83688" x="4997450" y="1949450"/>
          <p14:tracePt t="83702" x="5011738" y="1949450"/>
          <p14:tracePt t="83719" x="5024438" y="1949450"/>
          <p14:tracePt t="83738" x="5037138" y="1949450"/>
          <p14:tracePt t="83757" x="5049838" y="1949450"/>
          <p14:tracePt t="83806" x="5062538" y="1949450"/>
          <p14:tracePt t="83836" x="5075238" y="1949450"/>
          <p14:tracePt t="84507" x="5087938" y="1949450"/>
          <p14:tracePt t="84512" x="5102225" y="1949450"/>
          <p14:tracePt t="84520" x="5114925" y="1949450"/>
          <p14:tracePt t="84535" x="5153025" y="1949450"/>
          <p14:tracePt t="84551" x="5178425" y="1949450"/>
          <p14:tracePt t="84569" x="5205413" y="1949450"/>
          <p14:tracePt t="84585" x="5218113" y="1949450"/>
          <p14:tracePt t="84601" x="5230813" y="1949450"/>
          <p14:tracePt t="84603" x="5243513" y="1949450"/>
          <p14:tracePt t="84644" x="5256213" y="1949450"/>
          <p14:tracePt t="84679" x="5268913" y="1949450"/>
          <p14:tracePt t="86356" x="5308600" y="1949450"/>
          <p14:tracePt t="86366" x="5359400" y="1949450"/>
          <p14:tracePt t="86385" x="5475288" y="1924050"/>
          <p14:tracePt t="86400" x="5527675" y="1924050"/>
          <p14:tracePt t="86416" x="5565775" y="1924050"/>
          <p14:tracePt t="86433" x="5605463" y="1924050"/>
          <p14:tracePt t="86450" x="5630863" y="1924050"/>
          <p14:tracePt t="86466" x="5670550" y="1924050"/>
          <p14:tracePt t="86483" x="5683250" y="1924050"/>
          <p14:tracePt t="86500" x="5708650" y="1924050"/>
          <p14:tracePt t="86501" x="5721350" y="1924050"/>
          <p14:tracePt t="86516" x="5746750" y="1924050"/>
          <p14:tracePt t="86533" x="5773738" y="1924050"/>
          <p14:tracePt t="86550" x="5811838" y="1936750"/>
          <p14:tracePt t="86567" x="5824538" y="1936750"/>
          <p14:tracePt t="86583" x="5849938" y="1949450"/>
          <p14:tracePt t="86584" x="5864225" y="1949450"/>
          <p14:tracePt t="86601" x="5889625" y="1949450"/>
          <p14:tracePt t="86619" x="5927725" y="1963738"/>
          <p14:tracePt t="86634" x="5967413" y="1963738"/>
          <p14:tracePt t="86650" x="6005513" y="1963738"/>
          <p14:tracePt t="86667" x="6070600" y="1963738"/>
          <p14:tracePt t="86682" x="6121400" y="1963738"/>
          <p14:tracePt t="86700" x="6173788" y="1963738"/>
          <p14:tracePt t="86702" x="6186488" y="1963738"/>
          <p14:tracePt t="86716" x="6237288" y="1963738"/>
          <p14:tracePt t="86733" x="6251575" y="1963738"/>
          <p14:tracePt t="87069" x="6342063" y="1963738"/>
          <p14:tracePt t="87076" x="6483350" y="1963738"/>
          <p14:tracePt t="87083" x="6611938" y="1963738"/>
          <p14:tracePt t="87099" x="6858000" y="1963738"/>
          <p14:tracePt t="87116" x="7051675" y="1963738"/>
          <p14:tracePt t="87117" x="7167563" y="1963738"/>
          <p14:tracePt t="87133" x="7361238" y="1963738"/>
          <p14:tracePt t="87149" x="7491413" y="1963738"/>
          <p14:tracePt t="87167" x="7581900" y="1949450"/>
          <p14:tracePt t="87183" x="7607300" y="1949450"/>
          <p14:tracePt t="87199" x="7620000" y="1949450"/>
          <p14:tracePt t="87216" x="7632700" y="1949450"/>
          <p14:tracePt t="87232" x="7645400" y="1949450"/>
          <p14:tracePt t="87374" x="7645400" y="1936750"/>
          <p14:tracePt t="87846" x="7710488" y="1936750"/>
          <p14:tracePt t="87852" x="7775575" y="1936750"/>
          <p14:tracePt t="87867" x="7929563" y="1949450"/>
          <p14:tracePt t="87881" x="8059738" y="1949450"/>
          <p14:tracePt t="87899" x="8123238" y="1963738"/>
          <p14:tracePt t="87900" x="8150225" y="1976438"/>
          <p14:tracePt t="87917" x="8188325" y="1976438"/>
          <p14:tracePt t="87931" x="8213725" y="1976438"/>
          <p14:tracePt t="87949" x="8226425" y="1976438"/>
          <p14:tracePt t="87965" x="8240713" y="1976438"/>
          <p14:tracePt t="87999" x="8253413" y="1976438"/>
          <p14:tracePt t="88033" x="8253413" y="1989138"/>
          <p14:tracePt t="95030" x="8278813" y="2170113"/>
          <p14:tracePt t="95037" x="8343900" y="2414588"/>
          <p14:tracePt t="95044" x="8369300" y="2635250"/>
          <p14:tracePt t="95058" x="8407400" y="2789238"/>
          <p14:tracePt t="95060" x="8447088" y="2932113"/>
          <p14:tracePt t="95075" x="8510588" y="3125788"/>
          <p14:tracePt t="95092" x="8562975" y="3254375"/>
          <p14:tracePt t="95108" x="8588375" y="3306763"/>
          <p14:tracePt t="95124" x="8613775" y="3344863"/>
          <p14:tracePt t="95141" x="8628063" y="3357563"/>
          <p14:tracePt t="95158" x="8640763" y="3370263"/>
          <p14:tracePt t="95175" x="8653463" y="3370263"/>
          <p14:tracePt t="95208" x="8666163" y="3370263"/>
          <p14:tracePt t="95226" x="8666163" y="3357563"/>
          <p14:tracePt t="95241" x="8653463" y="3319463"/>
          <p14:tracePt t="95244" x="8640763" y="3294063"/>
          <p14:tracePt t="95259" x="8601075" y="3254375"/>
          <p14:tracePt t="95274" x="8575675" y="3228975"/>
          <p14:tracePt t="95292" x="8562975" y="3216275"/>
          <p14:tracePt t="95292" x="8562975" y="3203575"/>
          <p14:tracePt t="95325" x="8550275" y="3189288"/>
          <p14:tracePt t="95357" x="8550275" y="3176588"/>
          <p14:tracePt t="95418" x="8562975" y="3176588"/>
          <p14:tracePt t="95441" x="8575675" y="3176588"/>
          <p14:tracePt t="95457" x="8588375" y="3176588"/>
          <p14:tracePt t="95491" x="8601075" y="3176588"/>
          <p14:tracePt t="95543" x="8588375" y="3176588"/>
          <p14:tracePt t="95558" x="8575675" y="3163888"/>
          <p14:tracePt t="95563" x="8562975" y="3163888"/>
          <p14:tracePt t="95592" x="8510588" y="3138488"/>
          <p14:tracePt t="95607" x="8472488" y="3125788"/>
          <p14:tracePt t="95624" x="8459788" y="3125788"/>
          <p14:tracePt t="95625" x="8447088" y="3125788"/>
          <p14:tracePt t="95642" x="8447088" y="3113088"/>
          <p14:tracePt t="95675" x="8434388" y="3113088"/>
          <p14:tracePt t="95709" x="8459788" y="3113088"/>
          <p14:tracePt t="95724" x="8523288" y="3113088"/>
          <p14:tracePt t="95741" x="8628063" y="3125788"/>
          <p14:tracePt t="95743" x="8691563" y="3138488"/>
          <p14:tracePt t="95758" x="8782050" y="3151188"/>
          <p14:tracePt t="95774" x="8847138" y="3151188"/>
          <p14:tracePt t="95792" x="8872538" y="3163888"/>
          <p14:tracePt t="95807" x="8897938" y="3163888"/>
          <p14:tracePt t="95827" x="8897938" y="3176588"/>
          <p14:tracePt t="95875" x="8847138" y="3176588"/>
          <p14:tracePt t="95891" x="8807450" y="3176588"/>
          <p14:tracePt t="95908" x="8769350" y="3176588"/>
          <p14:tracePt t="95924" x="8731250" y="3176588"/>
          <p14:tracePt t="95941" x="8718550" y="3163888"/>
          <p14:tracePt t="95959" x="8704263" y="3163888"/>
          <p14:tracePt t="95987" x="8704263" y="3151188"/>
          <p14:tracePt t="96027" x="8718550" y="3151188"/>
          <p14:tracePt t="96036" x="8731250" y="3151188"/>
          <p14:tracePt t="96042" x="8743950" y="3151188"/>
          <p14:tracePt t="96057" x="8782050" y="3151188"/>
          <p14:tracePt t="96074" x="8807450" y="3151188"/>
          <p14:tracePt t="96077" x="8821738" y="3151188"/>
          <p14:tracePt t="96090" x="8834438" y="3151188"/>
          <p14:tracePt t="96107" x="8847138" y="3163888"/>
          <p14:tracePt t="96125" x="8859838" y="3163888"/>
          <p14:tracePt t="96158" x="8847138" y="3163888"/>
          <p14:tracePt t="96173" x="8782050" y="3163888"/>
          <p14:tracePt t="96190" x="8743950" y="3163888"/>
          <p14:tracePt t="96208" x="8704263" y="3151188"/>
          <p14:tracePt t="96224" x="8691563" y="3151188"/>
          <p14:tracePt t="96240" x="8678863" y="3151188"/>
          <p14:tracePt t="96258" x="8666163" y="3151188"/>
          <p14:tracePt t="96291" x="8666163" y="3138488"/>
          <p14:tracePt t="96360" x="8678863" y="3138488"/>
          <p14:tracePt t="96381" x="8691563" y="3138488"/>
          <p14:tracePt t="96416" x="8704263" y="3138488"/>
          <p14:tracePt t="96451" x="8704263" y="3125788"/>
          <p14:tracePt t="96474" x="8691563" y="3125788"/>
          <p14:tracePt t="96491" x="8678863" y="3113088"/>
          <p14:tracePt t="96492" x="8666163" y="3113088"/>
          <p14:tracePt t="96506" x="8653463" y="3113088"/>
          <p14:tracePt t="96523" x="8640763" y="3100388"/>
          <p14:tracePt t="96540" x="8628063" y="3100388"/>
          <p14:tracePt t="96556" x="8613775" y="3100388"/>
          <p14:tracePt t="96589" x="8601075" y="3086100"/>
          <p14:tracePt t="96625" x="8588375" y="3086100"/>
          <p14:tracePt t="96692" x="8601075" y="3086100"/>
          <p14:tracePt t="96708" x="8628063" y="3100388"/>
          <p14:tracePt t="96724" x="8666163" y="3125788"/>
          <p14:tracePt t="96727" x="8678863" y="3125788"/>
          <p14:tracePt t="96741" x="8718550" y="3138488"/>
          <p14:tracePt t="96773" x="8743950" y="3151188"/>
          <p14:tracePt t="96790" x="8756650" y="3163888"/>
          <p14:tracePt t="96807" x="8769350" y="3163888"/>
          <p14:tracePt t="96822" x="8769350" y="3176588"/>
          <p14:tracePt t="96879" x="8756650" y="3176588"/>
          <p14:tracePt t="96908" x="8718550" y="3176588"/>
          <p14:tracePt t="96922" x="8704263" y="3176588"/>
          <p14:tracePt t="96942" x="8691563" y="3176588"/>
          <p14:tracePt t="97032" x="8704263" y="3176588"/>
          <p14:tracePt t="97039" x="8704263" y="3189288"/>
          <p14:tracePt t="97046" x="8718550" y="3189288"/>
          <p14:tracePt t="97060" x="8731250" y="3189288"/>
          <p14:tracePt t="97073" x="8756650" y="3189288"/>
          <p14:tracePt t="97089" x="8769350" y="3203575"/>
          <p14:tracePt t="97106" x="8782050" y="3203575"/>
          <p14:tracePt t="97122" x="8794750" y="3216275"/>
          <p14:tracePt t="97178" x="8782050" y="3216275"/>
          <p14:tracePt t="97192" x="8756650" y="3216275"/>
          <p14:tracePt t="97205" x="8731250" y="3216275"/>
          <p14:tracePt t="97206" x="8718550" y="3216275"/>
          <p14:tracePt t="97223" x="8691563" y="3203575"/>
          <p14:tracePt t="97242" x="8666163" y="3203575"/>
          <p14:tracePt t="97256" x="8653463" y="3203575"/>
          <p14:tracePt t="97309" x="8653463" y="3189288"/>
          <p14:tracePt t="97358" x="8666163" y="3189288"/>
          <p14:tracePt t="97365" x="8678863" y="3189288"/>
          <p14:tracePt t="97373" x="8691563" y="3189288"/>
          <p14:tracePt t="97389" x="8718550" y="3189288"/>
          <p14:tracePt t="97407" x="8756650" y="3189288"/>
          <p14:tracePt t="97422" x="8782050" y="3189288"/>
          <p14:tracePt t="97456" x="8807450" y="3189288"/>
          <p14:tracePt t="97504" x="8794750" y="3189288"/>
          <p14:tracePt t="97510" x="8782050" y="3189288"/>
          <p14:tracePt t="97522" x="8769350" y="3189288"/>
          <p14:tracePt t="97524" x="8743950" y="3189288"/>
          <p14:tracePt t="97539" x="8718550" y="3176588"/>
          <p14:tracePt t="97555" x="8691563" y="3176588"/>
          <p14:tracePt t="97572" x="8666163" y="3163888"/>
          <p14:tracePt t="97589" x="8653463" y="3163888"/>
          <p14:tracePt t="97606" x="8640763" y="3163888"/>
          <p14:tracePt t="97641" x="8640763" y="3151188"/>
          <p14:tracePt t="97683" x="8653463" y="3138488"/>
          <p14:tracePt t="97705" x="8782050" y="3100388"/>
          <p14:tracePt t="97722" x="8872538" y="3086100"/>
          <p14:tracePt t="97740" x="8963025" y="3073400"/>
          <p14:tracePt t="97755" x="8975725" y="3073400"/>
          <p14:tracePt t="97772" x="8988425" y="3073400"/>
          <p14:tracePt t="97788" x="9002713" y="3073400"/>
          <p14:tracePt t="97808" x="8988425" y="3073400"/>
          <p14:tracePt t="97823" x="8937625" y="3060700"/>
          <p14:tracePt t="97839" x="8872538" y="3048000"/>
          <p14:tracePt t="97855" x="8794750" y="3048000"/>
          <p14:tracePt t="97856" x="8769350" y="3048000"/>
          <p14:tracePt t="97871" x="8718550" y="3048000"/>
          <p14:tracePt t="97889" x="8666163" y="3048000"/>
          <p14:tracePt t="97892" x="8653463" y="3048000"/>
          <p14:tracePt t="97905" x="8628063" y="3048000"/>
          <p14:tracePt t="97906" x="8613775" y="3048000"/>
          <p14:tracePt t="97922" x="8562975" y="3048000"/>
          <p14:tracePt t="97938" x="8537575" y="3048000"/>
          <p14:tracePt t="97939" x="8523288" y="3048000"/>
          <p14:tracePt t="97955" x="8472488" y="3060700"/>
          <p14:tracePt t="97971" x="8459788" y="3060700"/>
          <p14:tracePt t="97988" x="8420100" y="3060700"/>
          <p14:tracePt t="98005" x="8394700" y="3060700"/>
          <p14:tracePt t="98022" x="8369300" y="3060700"/>
          <p14:tracePt t="98038" x="8343900" y="3073400"/>
          <p14:tracePt t="98055" x="8316913" y="3073400"/>
          <p14:tracePt t="98073" x="8278813" y="3086100"/>
          <p14:tracePt t="98088" x="8253413" y="3086100"/>
          <p14:tracePt t="98107" x="8201025" y="3100388"/>
          <p14:tracePt t="98121" x="8162925" y="3100388"/>
          <p14:tracePt t="98138" x="8110538" y="3113088"/>
          <p14:tracePt t="98141" x="8085138" y="3125788"/>
          <p14:tracePt t="98157" x="8020050" y="3125788"/>
          <p14:tracePt t="98171" x="7969250" y="3138488"/>
          <p14:tracePt t="98189" x="7904163" y="3138488"/>
          <p14:tracePt t="98205" x="7878763" y="3138488"/>
          <p14:tracePt t="98222" x="7851775" y="3138488"/>
          <p14:tracePt t="98239" x="7826375" y="3138488"/>
          <p14:tracePt t="98255" x="7813675" y="3138488"/>
          <p14:tracePt t="98288" x="7800975" y="3138488"/>
          <p14:tracePt t="98304" x="7788275" y="3138488"/>
          <p14:tracePt t="98322" x="7761288" y="3138488"/>
          <p14:tracePt t="98338" x="7748588" y="3138488"/>
          <p14:tracePt t="98357" x="7723188" y="3125788"/>
          <p14:tracePt t="98372" x="7672388" y="3113088"/>
          <p14:tracePt t="98388" x="7620000" y="3100388"/>
          <p14:tracePt t="98405" x="7504113" y="3073400"/>
          <p14:tracePt t="98421" x="7439025" y="3048000"/>
          <p14:tracePt t="98440" x="7361238" y="3022600"/>
          <p14:tracePt t="98454" x="7335838" y="3009900"/>
          <p14:tracePt t="98472" x="7297738" y="3009900"/>
          <p14:tracePt t="98489" x="7297738" y="2995613"/>
          <p14:tracePt t="98505" x="7283450" y="2995613"/>
          <p14:tracePt t="98522" x="7270750" y="2982913"/>
          <p14:tracePt t="98598" x="7283450" y="2982913"/>
          <p14:tracePt t="98647" x="7297738" y="2982913"/>
          <p14:tracePt t="98667" x="7310438" y="2982913"/>
          <p14:tracePt t="98681" x="7335838" y="2982913"/>
          <p14:tracePt t="98689" x="7348538" y="2982913"/>
          <p14:tracePt t="98704" x="7388225" y="2982913"/>
          <p14:tracePt t="98723" x="7451725" y="2995613"/>
          <p14:tracePt t="98737" x="7491413" y="2995613"/>
          <p14:tracePt t="98754" x="7542213" y="3009900"/>
          <p14:tracePt t="98772" x="7620000" y="3022600"/>
          <p14:tracePt t="98788" x="7658100" y="3022600"/>
          <p14:tracePt t="98806" x="7710488" y="3022600"/>
          <p14:tracePt t="98822" x="7748588" y="3022600"/>
          <p14:tracePt t="98838" x="7800975" y="3022600"/>
          <p14:tracePt t="98840" x="7839075" y="3022600"/>
          <p14:tracePt t="98854" x="7904163" y="3022600"/>
          <p14:tracePt t="98870" x="7969250" y="3022600"/>
          <p14:tracePt t="98887" x="8032750" y="3022600"/>
          <p14:tracePt t="98889" x="8059738" y="3022600"/>
          <p14:tracePt t="98904" x="8123238" y="3022600"/>
          <p14:tracePt t="98920" x="8162925" y="3022600"/>
          <p14:tracePt t="98939" x="8240713" y="3022600"/>
          <p14:tracePt t="98954" x="8278813" y="3022600"/>
          <p14:tracePt t="98973" x="8343900" y="3035300"/>
          <p14:tracePt t="98988" x="8382000" y="3035300"/>
          <p14:tracePt t="99004" x="8434388" y="3048000"/>
          <p14:tracePt t="99006" x="8459788" y="3048000"/>
          <p14:tracePt t="99021" x="8497888" y="3048000"/>
          <p14:tracePt t="99037" x="8550275" y="3060700"/>
          <p14:tracePt t="99056" x="8628063" y="3060700"/>
          <p14:tracePt t="99071" x="8666163" y="3060700"/>
          <p14:tracePt t="99087" x="8704263" y="3060700"/>
          <p14:tracePt t="99090" x="8731250" y="3060700"/>
          <p14:tracePt t="99105" x="8756650" y="3060700"/>
          <p14:tracePt t="99120" x="8782050" y="3060700"/>
          <p14:tracePt t="99138" x="8847138" y="3060700"/>
          <p14:tracePt t="99154" x="8872538" y="3060700"/>
          <p14:tracePt t="99170" x="8912225" y="3060700"/>
          <p14:tracePt t="99188" x="8975725" y="3073400"/>
          <p14:tracePt t="99203" x="9002713" y="3073400"/>
          <p14:tracePt t="99222" x="9066213" y="3073400"/>
          <p14:tracePt t="99237" x="9078913" y="3073400"/>
          <p14:tracePt t="99253" x="9105900" y="3073400"/>
          <p14:tracePt t="99272" x="9131300" y="3086100"/>
          <p14:tracePt t="99288" x="9144000" y="3086100"/>
          <p14:tracePt t="99321" x="9144000" y="3100388"/>
          <p14:tracePt t="99339" x="9131300" y="3100388"/>
          <p14:tracePt t="99354" x="9078913" y="3086100"/>
          <p14:tracePt t="99371" x="9028113" y="3060700"/>
          <p14:tracePt t="99388" x="8950325" y="3022600"/>
          <p14:tracePt t="99403" x="8912225" y="3022600"/>
          <p14:tracePt t="99422" x="8847138" y="3009900"/>
          <p14:tracePt t="99437" x="8821738" y="3009900"/>
          <p14:tracePt t="99454" x="8794750" y="2995613"/>
          <p14:tracePt t="99472" x="8756650" y="2995613"/>
          <p14:tracePt t="99487" x="8691563" y="2995613"/>
          <p14:tracePt t="99504" x="8640763" y="2995613"/>
          <p14:tracePt t="99506" x="8613775" y="2995613"/>
          <p14:tracePt t="99522" x="8550275" y="2995613"/>
          <p14:tracePt t="99537" x="8485188" y="2995613"/>
          <p14:tracePt t="99554" x="8407400" y="3009900"/>
          <p14:tracePt t="99570" x="8356600" y="3009900"/>
          <p14:tracePt t="99587" x="8316913" y="3009900"/>
          <p14:tracePt t="99588" x="8291513" y="3009900"/>
          <p14:tracePt t="99603" x="8253413" y="3009900"/>
          <p14:tracePt t="99621" x="8213725" y="3022600"/>
          <p14:tracePt t="99623" x="8201025" y="3022600"/>
          <p14:tracePt t="99638" x="8162925" y="3035300"/>
          <p14:tracePt t="99653" x="8123238" y="3035300"/>
          <p14:tracePt t="99672" x="8045450" y="3048000"/>
          <p14:tracePt t="99686" x="8007350" y="3060700"/>
          <p14:tracePt t="99704" x="7956550" y="3073400"/>
          <p14:tracePt t="99721" x="7904163" y="3086100"/>
          <p14:tracePt t="99737" x="7878763" y="3100388"/>
          <p14:tracePt t="99755" x="7851775" y="3100388"/>
          <p14:tracePt t="99771" x="7839075" y="3113088"/>
          <p14:tracePt t="99788" x="7826375" y="3113088"/>
          <p14:tracePt t="99804" x="7813675" y="3113088"/>
          <p14:tracePt t="99888" x="7826375" y="3113088"/>
          <p14:tracePt t="99894" x="7839075" y="3113088"/>
          <p14:tracePt t="99903" x="7866063" y="3125788"/>
          <p14:tracePt t="99919" x="7916863" y="3138488"/>
          <p14:tracePt t="99921" x="7956550" y="3151188"/>
          <p14:tracePt t="99953" x="8059738" y="3176588"/>
          <p14:tracePt t="99971" x="8097838" y="3176588"/>
          <p14:tracePt t="99987" x="8123238" y="3176588"/>
          <p14:tracePt t="100003" x="8135938" y="3176588"/>
          <p14:tracePt t="100004" x="8150225" y="3176588"/>
          <p14:tracePt t="100019" x="8162925" y="3176588"/>
          <p14:tracePt t="100039" x="8201025" y="3176588"/>
          <p14:tracePt t="100053" x="8240713" y="3176588"/>
          <p14:tracePt t="100070" x="8278813" y="3176588"/>
          <p14:tracePt t="100073" x="8291513" y="3176588"/>
          <p14:tracePt t="100087" x="8316913" y="3176588"/>
          <p14:tracePt t="100104" x="8329613" y="3176588"/>
          <p14:tracePt t="100119" x="8343900" y="3176588"/>
          <p14:tracePt t="100136" x="8369300" y="3176588"/>
          <p14:tracePt t="100153" x="8382000" y="3176588"/>
          <p14:tracePt t="100171" x="8420100" y="3176588"/>
          <p14:tracePt t="100186" x="8434388" y="3176588"/>
          <p14:tracePt t="100203" x="8447088" y="3163888"/>
          <p14:tracePt t="100221" x="8472488" y="3163888"/>
          <p14:tracePt t="100238" x="8485188" y="3163888"/>
          <p14:tracePt t="100240" x="8497888" y="3163888"/>
          <p14:tracePt t="100270" x="8510588" y="3151188"/>
          <p14:tracePt t="100287" x="8523288" y="3151188"/>
          <p14:tracePt t="100303" x="8537575" y="3151188"/>
          <p14:tracePt t="100321" x="8550275" y="3151188"/>
          <p14:tracePt t="100353" x="8562975" y="3138488"/>
          <p14:tracePt t="100402" x="8588375" y="3138488"/>
          <p14:tracePt t="100448" x="8601075" y="3138488"/>
          <p14:tracePt t="100662" x="8613775" y="3138488"/>
          <p14:tracePt t="101307" x="8588375" y="3138488"/>
          <p14:tracePt t="101314" x="8523288" y="3125788"/>
          <p14:tracePt t="101320" x="8485188" y="3125788"/>
          <p14:tracePt t="101337" x="8420100" y="3100388"/>
          <p14:tracePt t="101351" x="8382000" y="3100388"/>
          <p14:tracePt t="101369" x="8343900" y="3086100"/>
          <p14:tracePt t="101370" x="8329613" y="3086100"/>
          <p14:tracePt t="101401" x="8316913" y="3086100"/>
          <p14:tracePt t="101418" x="8316913" y="3073400"/>
          <p14:tracePt t="101473" x="8329613" y="3073400"/>
          <p14:tracePt t="101480" x="8356600" y="3073400"/>
          <p14:tracePt t="101486" x="8369300" y="3073400"/>
          <p14:tracePt t="101502" x="8434388" y="3073400"/>
          <p14:tracePt t="101518" x="8447088" y="3073400"/>
          <p14:tracePt t="101535" x="8472488" y="3073400"/>
          <p14:tracePt t="101551" x="8472488" y="3086100"/>
          <p14:tracePt t="101568" x="8485188" y="3086100"/>
          <p14:tracePt t="101965" x="8485188" y="3113088"/>
          <p14:tracePt t="101972" x="8485188" y="3125788"/>
          <p14:tracePt t="101988" x="8485188" y="3163888"/>
          <p14:tracePt t="102001" x="8485188" y="3176588"/>
          <p14:tracePt t="102018" x="8485188" y="3203575"/>
          <p14:tracePt t="102034" x="8472488" y="3241675"/>
          <p14:tracePt t="102051" x="8447088" y="3279775"/>
          <p14:tracePt t="102070" x="8420100" y="3332163"/>
          <p14:tracePt t="102084" x="8394700" y="3357563"/>
          <p14:tracePt t="102102" x="8369300" y="3384550"/>
          <p14:tracePt t="102103" x="8356600" y="3397250"/>
          <p14:tracePt t="102119" x="8329613" y="3435350"/>
          <p14:tracePt t="102134" x="8304213" y="3460750"/>
          <p14:tracePt t="102152" x="8291513" y="3487738"/>
          <p14:tracePt t="102168" x="8278813" y="3500438"/>
          <p14:tracePt t="102184" x="8266113" y="3513138"/>
          <p14:tracePt t="102201" x="8253413" y="3513138"/>
          <p14:tracePt t="102235" x="8226425" y="3538538"/>
          <p14:tracePt t="102251" x="8213725" y="3563938"/>
          <p14:tracePt t="102267" x="8201025" y="3590925"/>
          <p14:tracePt t="102270" x="8188325" y="3603625"/>
          <p14:tracePt t="102285" x="8175625" y="3616325"/>
          <p14:tracePt t="102300" x="8175625" y="3629025"/>
          <p14:tracePt t="102319" x="8162925" y="3641725"/>
          <p14:tracePt t="102338" x="8150225" y="3641725"/>
          <p14:tracePt t="102352" x="8150225" y="3654425"/>
          <p14:tracePt t="102374" x="8135938" y="3654425"/>
          <p14:tracePt t="102428" x="8123238" y="3654425"/>
          <p14:tracePt t="102623" x="8123238" y="3668713"/>
          <p14:tracePt t="102644" x="8135938" y="3668713"/>
          <p14:tracePt t="102657" x="8150225" y="3681413"/>
          <p14:tracePt t="102667" x="8162925" y="3694113"/>
          <p14:tracePt t="102683" x="8188325" y="3694113"/>
          <p14:tracePt t="102700" x="8213725" y="3706813"/>
          <p14:tracePt t="102717" x="8226425" y="3706813"/>
          <p14:tracePt t="102734" x="8240713" y="3719513"/>
          <p14:tracePt t="102768" x="8253413" y="3719513"/>
          <p14:tracePt t="102800" x="8266113" y="3719513"/>
          <p14:tracePt t="102833" x="8278813" y="3719513"/>
          <p14:tracePt t="102867" x="8291513" y="3719513"/>
          <p14:tracePt t="102883" x="8316913" y="3706813"/>
          <p14:tracePt t="102886" x="8329613" y="3706813"/>
          <p14:tracePt t="102900" x="8382000" y="3681413"/>
          <p14:tracePt t="102917" x="8447088" y="3668713"/>
          <p14:tracePt t="102934" x="8575675" y="3629025"/>
          <p14:tracePt t="102950" x="8666163" y="3616325"/>
          <p14:tracePt t="102966" x="8731250" y="3603625"/>
          <p14:tracePt t="102984" x="8782050" y="3603625"/>
          <p14:tracePt t="103000" x="8821738" y="3603625"/>
          <p14:tracePt t="103019" x="8859838" y="3603625"/>
          <p14:tracePt t="103033" x="8912225" y="3603625"/>
          <p14:tracePt t="103050" x="8950325" y="3603625"/>
          <p14:tracePt t="103052" x="8975725" y="3603625"/>
          <p14:tracePt t="103068" x="9015413" y="3603625"/>
          <p14:tracePt t="103083" x="9040813" y="3603625"/>
          <p14:tracePt t="103102" x="9066213" y="3603625"/>
          <p14:tracePt t="103118" x="9078913" y="3603625"/>
          <p14:tracePt t="103133" x="9091613" y="3603625"/>
          <p14:tracePt t="103150" x="9118600" y="3603625"/>
          <p14:tracePt t="103167" x="9131300" y="3603625"/>
          <p14:tracePt t="103184" x="9156700" y="3603625"/>
          <p14:tracePt t="103200" x="9182100" y="3603625"/>
          <p14:tracePt t="103216" x="9196388" y="3603625"/>
          <p14:tracePt t="103233" x="9209088" y="3603625"/>
          <p14:tracePt t="103250" x="9234488" y="3603625"/>
          <p14:tracePt t="103253" x="9259888" y="3603625"/>
          <p14:tracePt t="103267" x="9272588" y="3603625"/>
          <p14:tracePt t="103283" x="9299575" y="3603625"/>
          <p14:tracePt t="103300" x="9312275" y="3603625"/>
          <p14:tracePt t="103302" x="9324975" y="3603625"/>
          <p14:tracePt t="103317" x="9337675" y="3616325"/>
          <p14:tracePt t="103333" x="9350375" y="3616325"/>
          <p14:tracePt t="103352" x="9363075" y="3629025"/>
          <p14:tracePt t="103383" x="9375775" y="3641725"/>
          <p14:tracePt t="103416" x="9363075" y="3641725"/>
          <p14:tracePt t="103434" x="9312275" y="3641725"/>
          <p14:tracePt t="103450" x="9259888" y="3641725"/>
          <p14:tracePt t="103466" x="9196388" y="3629025"/>
          <p14:tracePt t="103467" x="9156700" y="3629025"/>
          <p14:tracePt t="103500" x="9053513" y="3629025"/>
          <p14:tracePt t="103518" x="9002713" y="3629025"/>
          <p14:tracePt t="103533" x="8975725" y="3616325"/>
          <p14:tracePt t="103549" x="8924925" y="3616325"/>
          <p14:tracePt t="103551" x="8897938" y="3616325"/>
          <p14:tracePt t="103566" x="8847138" y="3616325"/>
          <p14:tracePt t="103583" x="8794750" y="3616325"/>
          <p14:tracePt t="103586" x="8769350" y="3616325"/>
          <p14:tracePt t="103600" x="8704263" y="3616325"/>
          <p14:tracePt t="103616" x="8653463" y="3616325"/>
          <p14:tracePt t="103632" x="8601075" y="3616325"/>
          <p14:tracePt t="103634" x="8562975" y="3616325"/>
          <p14:tracePt t="103649" x="8510588" y="3616325"/>
          <p14:tracePt t="103666" x="8459788" y="3616325"/>
          <p14:tracePt t="103669" x="8447088" y="3616325"/>
          <p14:tracePt t="103684" x="8394700" y="3616325"/>
          <p14:tracePt t="103699" x="8356600" y="3616325"/>
          <p14:tracePt t="103719" x="8278813" y="3616325"/>
          <p14:tracePt t="103733" x="8226425" y="3616325"/>
          <p14:tracePt t="103768" x="8097838" y="3629025"/>
          <p14:tracePt t="103783" x="8059738" y="3629025"/>
          <p14:tracePt t="103802" x="7994650" y="3629025"/>
          <p14:tracePt t="103817" x="7942263" y="3641725"/>
          <p14:tracePt t="103833" x="7916863" y="3641725"/>
          <p14:tracePt t="103849" x="7851775" y="3654425"/>
          <p14:tracePt t="103865" x="7826375" y="3668713"/>
          <p14:tracePt t="103884" x="7788275" y="3668713"/>
          <p14:tracePt t="103904" x="7775575" y="3668713"/>
          <p14:tracePt t="103933" x="7761288" y="3668713"/>
          <p14:tracePt t="103949" x="7748588" y="3668713"/>
          <p14:tracePt t="103967" x="7735888" y="3668713"/>
          <p14:tracePt t="104071" x="7748588" y="3668713"/>
          <p14:tracePt t="104154" x="7761288" y="3668713"/>
          <p14:tracePt t="104209" x="7775575" y="3668713"/>
          <p14:tracePt t="104244" x="7788275" y="3668713"/>
          <p14:tracePt t="104258" x="7800975" y="3668713"/>
          <p14:tracePt t="104267" x="7813675" y="3668713"/>
          <p14:tracePt t="104283" x="7826375" y="3668713"/>
          <p14:tracePt t="104299" x="7839075" y="3668713"/>
          <p14:tracePt t="104300" x="7851775" y="3668713"/>
          <p14:tracePt t="104315" x="7866063" y="3668713"/>
          <p14:tracePt t="104332" x="7878763" y="3668713"/>
          <p14:tracePt t="104334" x="7891463" y="3668713"/>
          <p14:tracePt t="104348" x="7916863" y="3668713"/>
          <p14:tracePt t="104365" x="7929563" y="3668713"/>
          <p14:tracePt t="104382" x="7981950" y="3668713"/>
          <p14:tracePt t="104398" x="8032750" y="3668713"/>
          <p14:tracePt t="104415" x="8085138" y="3668713"/>
          <p14:tracePt t="104418" x="8123238" y="3668713"/>
          <p14:tracePt t="104432" x="8175625" y="3668713"/>
          <p14:tracePt t="104448" x="8226425" y="3668713"/>
          <p14:tracePt t="104466" x="8304213" y="3668713"/>
          <p14:tracePt t="104482" x="8356600" y="3668713"/>
          <p14:tracePt t="104499" x="8434388" y="3668713"/>
          <p14:tracePt t="104515" x="8459788" y="3668713"/>
          <p14:tracePt t="104532" x="8497888" y="3668713"/>
          <p14:tracePt t="104535" x="8510588" y="3668713"/>
          <p14:tracePt t="104549" x="8537575" y="3668713"/>
          <p14:tracePt t="104569" x="8550275" y="3668713"/>
          <p14:tracePt t="104582" x="8550275" y="3681413"/>
          <p14:tracePt t="104584" x="8562975" y="3681413"/>
          <p14:tracePt t="104604" x="8575675" y="3681413"/>
          <p14:tracePt t="104632" x="8575675" y="3694113"/>
          <p14:tracePt t="104687" x="8588375" y="3706813"/>
          <p14:tracePt t="107680" x="8562975" y="3706813"/>
          <p14:tracePt t="107688" x="8523288" y="3694113"/>
          <p14:tracePt t="107695" x="8510588" y="3681413"/>
          <p14:tracePt t="107713" x="8459788" y="3681413"/>
          <p14:tracePt t="107715" x="8420100" y="3681413"/>
          <p14:tracePt t="107729" x="8356600" y="3681413"/>
          <p14:tracePt t="107746" x="8253413" y="3681413"/>
          <p14:tracePt t="107763" x="8123238" y="3706813"/>
          <p14:tracePt t="107779" x="8097838" y="3706813"/>
          <p14:tracePt t="107795" x="8072438" y="3706813"/>
          <p14:tracePt t="107812" x="8059738" y="3706813"/>
          <p14:tracePt t="107829" x="8045450" y="3706813"/>
          <p14:tracePt t="107845" x="8032750" y="3706813"/>
          <p14:tracePt t="107930" x="8032750" y="3694113"/>
          <p14:tracePt t="107950" x="8045450" y="3681413"/>
          <p14:tracePt t="107963" x="8072438" y="3681413"/>
          <p14:tracePt t="107965" x="8085138" y="3668713"/>
          <p14:tracePt t="107978" x="8123238" y="3668713"/>
          <p14:tracePt t="107979" x="8135938" y="3668713"/>
          <p14:tracePt t="107995" x="8226425" y="3641725"/>
          <p14:tracePt t="108014" x="8407400" y="3629025"/>
          <p14:tracePt t="108028" x="8497888" y="3603625"/>
          <p14:tracePt t="108063" x="8653463" y="3563938"/>
          <p14:tracePt t="108078" x="8678863" y="3563938"/>
          <p14:tracePt t="108099" x="8691563" y="3563938"/>
          <p14:tracePt t="108111" x="8704263" y="3563938"/>
          <p14:tracePt t="108128" x="8718550" y="3563938"/>
          <p14:tracePt t="108161" x="8731250" y="3551238"/>
          <p14:tracePt t="108195" x="8731250" y="3538538"/>
          <p14:tracePt t="108229" x="8756650" y="3525838"/>
          <p14:tracePt t="108245" x="8782050" y="3513138"/>
          <p14:tracePt t="108262" x="8834438" y="3487738"/>
          <p14:tracePt t="108279" x="8872538" y="3460750"/>
          <p14:tracePt t="108283" x="8885238" y="3460750"/>
          <p14:tracePt t="108295" x="8912225" y="3448050"/>
          <p14:tracePt t="108297" x="8924925" y="3435350"/>
          <p14:tracePt t="108311" x="8963025" y="3397250"/>
          <p14:tracePt t="108329" x="9015413" y="3357563"/>
          <p14:tracePt t="108331" x="9053513" y="3344863"/>
          <p14:tracePt t="108345" x="9131300" y="3294063"/>
          <p14:tracePt t="108361" x="9209088" y="3254375"/>
          <p14:tracePt t="108378" x="9285288" y="3216275"/>
          <p14:tracePt t="108379" x="9299575" y="3216275"/>
          <p14:tracePt t="108394" x="9337675" y="3176588"/>
          <p14:tracePt t="108411" x="9350375" y="3176588"/>
          <p14:tracePt t="108429" x="9375775" y="3151188"/>
          <p14:tracePt t="108478" x="9390063" y="3138488"/>
          <p14:tracePt t="108518" x="9390063" y="3125788"/>
          <p14:tracePt t="108532" x="9375775" y="3125788"/>
          <p14:tracePt t="108545" x="9363075" y="3125788"/>
          <p14:tracePt t="108546" x="9337675" y="3125788"/>
          <p14:tracePt t="108561" x="9285288" y="3113088"/>
          <p14:tracePt t="108578" x="9182100" y="3100388"/>
          <p14:tracePt t="108595" x="9015413" y="3100388"/>
          <p14:tracePt t="108611" x="8885238" y="3125788"/>
          <p14:tracePt t="108628" x="8731250" y="3125788"/>
          <p14:tracePt t="108629" x="8653463" y="3138488"/>
          <p14:tracePt t="108646" x="8523288" y="3163888"/>
          <p14:tracePt t="108661" x="8447088" y="3176588"/>
          <p14:tracePt t="108664" x="8382000" y="3189288"/>
          <p14:tracePt t="108678" x="8304213" y="3189288"/>
          <p14:tracePt t="108696" x="8253413" y="3203575"/>
          <p14:tracePt t="108713" x="8201025" y="3203575"/>
          <p14:tracePt t="108745" x="8188325" y="3203575"/>
          <p14:tracePt t="108778" x="8201025" y="3203575"/>
          <p14:tracePt t="108796" x="8394700" y="3189288"/>
          <p14:tracePt t="108811" x="8613775" y="3189288"/>
          <p14:tracePt t="108828" x="8872538" y="3189288"/>
          <p14:tracePt t="108830" x="8988425" y="3189288"/>
          <p14:tracePt t="108844" x="9182100" y="3203575"/>
          <p14:tracePt t="108861" x="9363075" y="3241675"/>
          <p14:tracePt t="108879" x="9518650" y="3254375"/>
          <p14:tracePt t="108895" x="9569450" y="3267075"/>
          <p14:tracePt t="108912" x="9596438" y="3267075"/>
          <p14:tracePt t="108928" x="9609138" y="3267075"/>
          <p14:tracePt t="108969" x="9583738" y="3267075"/>
          <p14:tracePt t="108977" x="9556750" y="3267075"/>
          <p14:tracePt t="108994" x="9415463" y="3267075"/>
          <p14:tracePt t="109011" x="9169400" y="3241675"/>
          <p14:tracePt t="109028" x="9015413" y="3241675"/>
          <p14:tracePt t="109045" x="8859838" y="3228975"/>
          <p14:tracePt t="109077" x="8782050" y="3228975"/>
          <p14:tracePt t="109095" x="8756650" y="3228975"/>
          <p14:tracePt t="109114" x="8756650" y="3216275"/>
          <p14:tracePt t="109155" x="8769350" y="3216275"/>
          <p14:tracePt t="109179" x="8885238" y="3216275"/>
          <p14:tracePt t="109194" x="9002713" y="3228975"/>
          <p14:tracePt t="109213" x="9131300" y="3241675"/>
          <p14:tracePt t="109227" x="9196388" y="3254375"/>
          <p14:tracePt t="109244" x="9221788" y="3254375"/>
          <p14:tracePt t="109260" x="9234488" y="3254375"/>
          <p14:tracePt t="109277" x="9247188" y="3254375"/>
          <p14:tracePt t="109310" x="9234488" y="3267075"/>
          <p14:tracePt t="109344" x="9118600" y="3267075"/>
          <p14:tracePt t="109361" x="9078913" y="3267075"/>
          <p14:tracePt t="109364" x="9053513" y="3267075"/>
          <p14:tracePt t="109378" x="9015413" y="3267075"/>
          <p14:tracePt t="109394" x="8963025" y="3267075"/>
          <p14:tracePt t="109412" x="8912225" y="3294063"/>
          <p14:tracePt t="109911" x="8885238" y="3294063"/>
          <p14:tracePt t="109918" x="8859838" y="3294063"/>
          <p14:tracePt t="109926" x="8794750" y="3279775"/>
          <p14:tracePt t="109945" x="8497888" y="3203575"/>
          <p14:tracePt t="109962" x="8266113" y="3125788"/>
          <p14:tracePt t="109976" x="8059738" y="3060700"/>
          <p14:tracePt t="109995" x="7839075" y="2995613"/>
          <p14:tracePt t="110011" x="7775575" y="2970213"/>
          <p14:tracePt t="110028" x="7748588" y="2957513"/>
          <p14:tracePt t="110029" x="7735888" y="2944813"/>
          <p14:tracePt t="110050" x="7723188" y="2944813"/>
          <p14:tracePt t="110063" x="7723188" y="2932113"/>
          <p14:tracePt t="110098" x="7723188" y="2919413"/>
          <p14:tracePt t="110147" x="7735888" y="2919413"/>
          <p14:tracePt t="110161" x="7813675" y="2906713"/>
          <p14:tracePt t="110176" x="7956550" y="2906713"/>
          <p14:tracePt t="110196" x="8175625" y="2906713"/>
          <p14:tracePt t="110210" x="8304213" y="2906713"/>
          <p14:tracePt t="110227" x="8382000" y="2906713"/>
          <p14:tracePt t="110245" x="8510588" y="2892425"/>
          <p14:tracePt t="110260" x="8628063" y="2867025"/>
          <p14:tracePt t="110279" x="8834438" y="2738438"/>
          <p14:tracePt t="110295" x="9002713" y="2608263"/>
          <p14:tracePt t="110309" x="9221788" y="2414588"/>
          <p14:tracePt t="110343" x="9853613" y="1601788"/>
          <p14:tracePt t="110360" x="9944100" y="1471613"/>
          <p14:tracePt t="110362" x="9944100" y="1458913"/>
          <p14:tracePt t="110377" x="9958388" y="1446213"/>
          <p14:tracePt t="110392" x="9958388" y="1433513"/>
          <p14:tracePt t="110451" x="9944100" y="1433513"/>
          <p14:tracePt t="110493" x="9931400" y="1433513"/>
          <p14:tracePt t="110520" x="9918700" y="1433513"/>
          <p14:tracePt t="110527" x="9906000" y="1433513"/>
          <p14:tracePt t="110543" x="9853613" y="1433513"/>
          <p14:tracePt t="110560" x="9777413" y="1433513"/>
          <p14:tracePt t="110563" x="9737725" y="1446213"/>
          <p14:tracePt t="110576" x="9634538" y="1458913"/>
          <p14:tracePt t="110593" x="9518650" y="1471613"/>
          <p14:tracePt t="110609" x="9402763" y="1524000"/>
          <p14:tracePt t="110611" x="9350375" y="1536700"/>
          <p14:tracePt t="110625" x="9234488" y="1589088"/>
          <p14:tracePt t="110642" x="9156700" y="1627188"/>
          <p14:tracePt t="110661" x="9078913" y="1679575"/>
          <p14:tracePt t="110676" x="9053513" y="1704975"/>
          <p14:tracePt t="110693" x="9028113" y="1743075"/>
          <p14:tracePt t="110694" x="9015413" y="1755775"/>
          <p14:tracePt t="110709" x="9015413" y="1782763"/>
          <p14:tracePt t="110726" x="9015413" y="1833563"/>
          <p14:tracePt t="110745" x="9156700" y="1936750"/>
          <p14:tracePt t="110760" x="9259888" y="1976438"/>
          <p14:tracePt t="110763" x="9337675" y="1989138"/>
          <p14:tracePt t="110776" x="9402763" y="2001838"/>
          <p14:tracePt t="110777" x="9493250" y="2001838"/>
          <p14:tracePt t="110792" x="9609138" y="2001838"/>
          <p14:tracePt t="110809" x="9725025" y="1989138"/>
          <p14:tracePt t="110826" x="10047288" y="1976438"/>
          <p14:tracePt t="110842" x="10202863" y="1963738"/>
          <p14:tracePt t="110861" x="10293350" y="1963738"/>
          <p14:tracePt t="110876" x="10318750" y="1963738"/>
          <p14:tracePt t="110895" x="10345738" y="1963738"/>
          <p14:tracePt t="110910" x="10358438" y="1963738"/>
          <p14:tracePt t="110925" x="10371138" y="1976438"/>
          <p14:tracePt t="110944" x="10371138" y="1989138"/>
          <p14:tracePt t="110959" x="10371138" y="2014538"/>
          <p14:tracePt t="110977" x="10371138" y="2027238"/>
          <p14:tracePt t="110978" x="10371138" y="2039938"/>
          <p14:tracePt t="110994" x="10358438" y="2092325"/>
          <p14:tracePt t="111008" x="10215563" y="2144713"/>
          <p14:tracePt t="111027" x="9518650" y="2298700"/>
          <p14:tracePt t="111043" x="9078913" y="2338388"/>
          <p14:tracePt t="111059" x="8678863" y="2338388"/>
          <p14:tracePt t="111077" x="7956550" y="2311400"/>
          <p14:tracePt t="111092" x="7451725" y="2247900"/>
          <p14:tracePt t="111109" x="6677025" y="2157413"/>
          <p14:tracePt t="111126" x="6211888" y="2105025"/>
          <p14:tracePt t="111142" x="5670550" y="2092325"/>
          <p14:tracePt t="111145" x="5346700" y="2092325"/>
          <p14:tracePt t="111158" x="5062538" y="2130425"/>
          <p14:tracePt t="111160" x="4740275" y="2157413"/>
          <p14:tracePt t="111175" x="4146550" y="2260600"/>
          <p14:tracePt t="111194" x="3306763" y="2376488"/>
          <p14:tracePt t="111208" x="2828925" y="2454275"/>
          <p14:tracePt t="111227" x="2311400" y="2557463"/>
          <p14:tracePt t="111242" x="2014538" y="2595563"/>
          <p14:tracePt t="111259" x="1820863" y="2647950"/>
          <p14:tracePt t="111277" x="1665288" y="2647950"/>
          <p14:tracePt t="111292" x="1589088" y="2647950"/>
          <p14:tracePt t="111309" x="1549400" y="2647950"/>
          <p14:tracePt t="111311" x="1524000" y="2647950"/>
          <p14:tracePt t="111326" x="1485900" y="2647950"/>
          <p14:tracePt t="111342" x="1446213" y="2635250"/>
          <p14:tracePt t="111361" x="1420813" y="2635250"/>
          <p14:tracePt t="111375" x="1395413" y="2622550"/>
          <p14:tracePt t="111392" x="1330325" y="2622550"/>
          <p14:tracePt t="111394" x="1292225" y="2608263"/>
          <p14:tracePt t="111409" x="1187450" y="2595563"/>
          <p14:tracePt t="111425" x="1046163" y="2582863"/>
          <p14:tracePt t="111444" x="827088" y="2544763"/>
          <p14:tracePt t="111458" x="696913" y="2517775"/>
          <p14:tracePt t="111475" x="581025" y="2479675"/>
          <p14:tracePt t="111477" x="515938" y="2479675"/>
          <p14:tracePt t="111492" x="412750" y="2441575"/>
          <p14:tracePt t="111508" x="336550" y="2401888"/>
          <p14:tracePt t="111526" x="271463" y="2351088"/>
          <p14:tracePt t="111543" x="246063" y="2338388"/>
          <p14:tracePt t="111558" x="231775" y="2311400"/>
          <p14:tracePt t="111575" x="219075" y="2298700"/>
          <p14:tracePt t="111592" x="219075" y="2286000"/>
          <p14:tracePt t="111625" x="246063" y="2286000"/>
          <p14:tracePt t="111644" x="620713" y="2286000"/>
          <p14:tracePt t="111659" x="1395413" y="2351088"/>
          <p14:tracePt t="111675" x="2286000" y="2414588"/>
          <p14:tracePt t="111695" x="3551238" y="2454275"/>
          <p14:tracePt t="111708" x="4391025" y="2454275"/>
          <p14:tracePt t="111725" x="5218113" y="2454275"/>
          <p14:tracePt t="111727" x="5605463" y="2454275"/>
          <p14:tracePt t="111742" x="6392863" y="2466975"/>
          <p14:tracePt t="111759" x="7167563" y="2505075"/>
          <p14:tracePt t="111761" x="7529513" y="2517775"/>
          <p14:tracePt t="111776" x="8201025" y="2570163"/>
          <p14:tracePt t="111791" x="8704263" y="2635250"/>
          <p14:tracePt t="111809" x="9324975" y="2698750"/>
          <p14:tracePt t="111825" x="9596438" y="2776538"/>
          <p14:tracePt t="111841" x="9867900" y="2841625"/>
          <p14:tracePt t="111874" x="10436225" y="3022600"/>
          <p14:tracePt t="111892" x="10668000" y="3113088"/>
          <p14:tracePt t="111909" x="10771188" y="3151188"/>
          <p14:tracePt t="111924" x="10836275" y="3189288"/>
          <p14:tracePt t="111941" x="10874375" y="3216275"/>
          <p14:tracePt t="111958" x="10874375" y="3228975"/>
          <p14:tracePt t="112302" x="10861675" y="3228975"/>
          <p14:tracePt t="112308" x="10848975" y="3189288"/>
          <p14:tracePt t="112324" x="10796588" y="3151188"/>
          <p14:tracePt t="112341" x="10758488" y="3100388"/>
          <p14:tracePt t="112358" x="10720388" y="3048000"/>
          <p14:tracePt t="112359" x="10706100" y="3035300"/>
          <p14:tracePt t="112374" x="10668000" y="2995613"/>
          <p14:tracePt t="112393" x="10602913" y="2919413"/>
          <p14:tracePt t="112408" x="10564813" y="2867025"/>
          <p14:tracePt t="112425" x="10512425" y="2828925"/>
          <p14:tracePt t="112427" x="10499725" y="2816225"/>
          <p14:tracePt t="112443" x="10448925" y="2789238"/>
          <p14:tracePt t="112457" x="10409238" y="2751138"/>
          <p14:tracePt t="112476" x="10331450" y="2725738"/>
          <p14:tracePt t="112491" x="10293350" y="2698750"/>
          <p14:tracePt t="112509" x="10228263" y="2673350"/>
          <p14:tracePt t="112524" x="10190163" y="2660650"/>
          <p14:tracePt t="112541" x="10137775" y="2647950"/>
          <p14:tracePt t="112558" x="10074275" y="2635250"/>
          <p14:tracePt t="112574" x="10034588" y="2635250"/>
          <p14:tracePt t="112591" x="9996488" y="2622550"/>
          <p14:tracePt t="112594" x="9983788" y="2622550"/>
          <p14:tracePt t="112607" x="9971088" y="2608263"/>
          <p14:tracePt t="112609" x="9958388" y="2608263"/>
          <p14:tracePt t="112624" x="9906000" y="2608263"/>
          <p14:tracePt t="112642" x="9853613" y="2595563"/>
          <p14:tracePt t="112657" x="9802813" y="2595563"/>
          <p14:tracePt t="112674" x="9737725" y="2582863"/>
          <p14:tracePt t="112691" x="9621838" y="2582863"/>
          <p14:tracePt t="112707" x="9505950" y="2582863"/>
          <p14:tracePt t="112725" x="9363075" y="2582863"/>
          <p14:tracePt t="112741" x="9272588" y="2582863"/>
          <p14:tracePt t="112757" x="9196388" y="2582863"/>
          <p14:tracePt t="112759" x="9144000" y="2582863"/>
          <p14:tracePt t="112774" x="9066213" y="2582863"/>
          <p14:tracePt t="112790" x="8988425" y="2582863"/>
          <p14:tracePt t="112807" x="8872538" y="2582863"/>
          <p14:tracePt t="112823" x="8794750" y="2582863"/>
          <p14:tracePt t="112840" x="8718550" y="2582863"/>
          <p14:tracePt t="112842" x="8678863" y="2582863"/>
          <p14:tracePt t="112857" x="8613775" y="2582863"/>
          <p14:tracePt t="112874" x="8562975" y="2608263"/>
          <p14:tracePt t="112892" x="8537575" y="2622550"/>
          <p14:tracePt t="112908" x="8523288" y="2622550"/>
          <p14:tracePt t="112924" x="8510588" y="2622550"/>
          <p14:tracePt t="112926" x="8510588" y="2635250"/>
          <p14:tracePt t="112941" x="8510588" y="2660650"/>
          <p14:tracePt t="112957" x="8497888" y="2698750"/>
          <p14:tracePt t="112959" x="8485188" y="2738438"/>
          <p14:tracePt t="112974" x="8485188" y="2763838"/>
          <p14:tracePt t="112975" x="8485188" y="2816225"/>
          <p14:tracePt t="112991" x="8485188" y="2932113"/>
          <p14:tracePt t="113007" x="8497888" y="3035300"/>
          <p14:tracePt t="113009" x="8510588" y="3086100"/>
          <p14:tracePt t="113023" x="8523288" y="3151188"/>
          <p14:tracePt t="113040" x="8537575" y="3216275"/>
          <p14:tracePt t="113056" x="8562975" y="3294063"/>
          <p14:tracePt t="113073" x="8562975" y="3397250"/>
          <p14:tracePt t="113091" x="8575675" y="3460750"/>
          <p14:tracePt t="113092" x="8575675" y="3487738"/>
          <p14:tracePt t="113107" x="8588375" y="3538538"/>
          <p14:tracePt t="113142" x="8601075" y="3668713"/>
          <p14:tracePt t="113157" x="8601075" y="3719513"/>
          <p14:tracePt t="113175" x="8601075" y="3797300"/>
          <p14:tracePt t="113190" x="8601075" y="3848100"/>
          <p14:tracePt t="113207" x="8601075" y="3900488"/>
          <p14:tracePt t="113224" x="8613775" y="4003675"/>
          <p14:tracePt t="113241" x="8628063" y="4068763"/>
          <p14:tracePt t="113257" x="8666163" y="4171950"/>
          <p14:tracePt t="113273" x="8691563" y="4222750"/>
          <p14:tracePt t="113289" x="8704263" y="4262438"/>
          <p14:tracePt t="113307" x="8731250" y="4313238"/>
          <p14:tracePt t="113324" x="8743950" y="4340225"/>
          <p14:tracePt t="113341" x="8756650" y="4365625"/>
          <p14:tracePt t="113356" x="8769350" y="4391025"/>
          <p14:tracePt t="113374" x="8769350" y="4403725"/>
          <p14:tracePt t="113376" x="8782050" y="4416425"/>
          <p14:tracePt t="113390" x="8782050" y="4430713"/>
          <p14:tracePt t="113410" x="8794750" y="4443413"/>
          <p14:tracePt t="113439" x="8794750" y="4456113"/>
          <p14:tracePt t="113473" x="8794750" y="4468813"/>
          <p14:tracePt t="113508" x="8807450" y="4468813"/>
          <p14:tracePt t="113523" x="8807450" y="4481513"/>
          <p14:tracePt t="113539" x="8821738" y="4494213"/>
          <p14:tracePt t="113558" x="8859838" y="4506913"/>
          <p14:tracePt t="113573" x="8872538" y="4519613"/>
          <p14:tracePt t="113590" x="8937625" y="4533900"/>
          <p14:tracePt t="113606" x="9028113" y="4546600"/>
          <p14:tracePt t="113623" x="9234488" y="4533900"/>
          <p14:tracePt t="113625" x="9375775" y="4506913"/>
          <p14:tracePt t="113640" x="9777413" y="4430713"/>
          <p14:tracePt t="113656" x="10034588" y="4378325"/>
          <p14:tracePt t="113674" x="10280650" y="4325938"/>
          <p14:tracePt t="113690" x="10396538" y="4313238"/>
          <p14:tracePt t="113706" x="10461625" y="4300538"/>
          <p14:tracePt t="113708" x="10474325" y="4300538"/>
          <p14:tracePt t="113723" x="10512425" y="4300538"/>
          <p14:tracePt t="113740" x="10552113" y="4287838"/>
          <p14:tracePt t="113757" x="10615613" y="4287838"/>
          <p14:tracePt t="113774" x="10642600" y="4275138"/>
          <p14:tracePt t="113789" x="10693400" y="4262438"/>
          <p14:tracePt t="113791" x="10720388" y="4262438"/>
          <p14:tracePt t="113806" x="10733088" y="4262438"/>
          <p14:tracePt t="113823" x="10758488" y="4249738"/>
          <p14:tracePt t="113840" x="10771188" y="4249738"/>
          <p14:tracePt t="113876" x="10823575" y="4197350"/>
          <p14:tracePt t="113889" x="10874375" y="4068763"/>
          <p14:tracePt t="113906" x="10939463" y="3900488"/>
          <p14:tracePt t="113924" x="11004550" y="3641725"/>
          <p14:tracePt t="113940" x="11029950" y="3538538"/>
          <p14:tracePt t="113956" x="11029950" y="3487738"/>
          <p14:tracePt t="113973" x="11042650" y="3448050"/>
          <p14:tracePt t="113990" x="11042650" y="3422650"/>
          <p14:tracePt t="113993" x="11042650" y="3409950"/>
          <p14:tracePt t="114007" x="11068050" y="3384550"/>
          <p14:tracePt t="114023" x="11080750" y="3344863"/>
          <p14:tracePt t="114039" x="11093450" y="3319463"/>
          <p14:tracePt t="114040" x="11107738" y="3306763"/>
          <p14:tracePt t="114056" x="11133138" y="3279775"/>
          <p14:tracePt t="114074" x="11145838" y="3241675"/>
          <p14:tracePt t="114090" x="11158538" y="3228975"/>
          <p14:tracePt t="114107" x="11171238" y="3216275"/>
          <p14:tracePt t="114131" x="11171238" y="3203575"/>
          <p14:tracePt t="114187" x="11145838" y="3189288"/>
          <p14:tracePt t="114193" x="11133138" y="3163888"/>
          <p14:tracePt t="114205" x="11093450" y="3151188"/>
          <p14:tracePt t="114207" x="11055350" y="3138488"/>
          <p14:tracePt t="114223" x="10939463" y="3073400"/>
          <p14:tracePt t="114240" x="10836275" y="3022600"/>
          <p14:tracePt t="114242" x="10771188" y="3009900"/>
          <p14:tracePt t="114257" x="10655300" y="2970213"/>
          <p14:tracePt t="114272" x="10539413" y="2932113"/>
          <p14:tracePt t="114289" x="10409238" y="2906713"/>
          <p14:tracePt t="114290" x="10345738" y="2879725"/>
          <p14:tracePt t="114305" x="10215563" y="2867025"/>
          <p14:tracePt t="114322" x="10099675" y="2841625"/>
          <p14:tracePt t="114339" x="9906000" y="2841625"/>
          <p14:tracePt t="114355" x="9802813" y="2841625"/>
          <p14:tracePt t="114374" x="9686925" y="2841625"/>
          <p14:tracePt t="114389" x="9634538" y="2828925"/>
          <p14:tracePt t="114405" x="9596438" y="2828925"/>
          <p14:tracePt t="114422" x="9569450" y="2828925"/>
          <p14:tracePt t="114439" x="9544050" y="2828925"/>
          <p14:tracePt t="114455" x="9544050" y="2816225"/>
          <p14:tracePt t="114457" x="9531350" y="2816225"/>
          <p14:tracePt t="114498" x="9518650" y="2816225"/>
          <p14:tracePt t="114582" x="9518650" y="2828925"/>
          <p14:tracePt t="114589" x="9518650" y="2892425"/>
          <p14:tracePt t="114622" x="9518650" y="2982913"/>
          <p14:tracePt t="119169" x="9493250" y="2982913"/>
          <p14:tracePt t="119176" x="9453563" y="2970213"/>
          <p14:tracePt t="119184" x="9390063" y="2957513"/>
          <p14:tracePt t="119201" x="9247188" y="2919413"/>
          <p14:tracePt t="119218" x="8847138" y="2801938"/>
          <p14:tracePt t="119235" x="8420100" y="2711450"/>
          <p14:tracePt t="119251" x="7981950" y="2608263"/>
          <p14:tracePt t="119252" x="7761288" y="2557463"/>
          <p14:tracePt t="119268" x="7348538" y="2466975"/>
          <p14:tracePt t="119284" x="6870700" y="2324100"/>
          <p14:tracePt t="119301" x="6289675" y="2117725"/>
          <p14:tracePt t="119318" x="5954713" y="2014538"/>
          <p14:tracePt t="119334" x="5683250" y="1949450"/>
          <p14:tracePt t="119336" x="5540375" y="1924050"/>
          <p14:tracePt t="119351" x="5295900" y="1885950"/>
          <p14:tracePt t="119368" x="5062538" y="1873250"/>
          <p14:tracePt t="119370" x="4933950" y="1860550"/>
          <p14:tracePt t="119384" x="4727575" y="1846263"/>
          <p14:tracePt t="119401" x="4572000" y="1846263"/>
          <p14:tracePt t="119417" x="4468813" y="1846263"/>
          <p14:tracePt t="119419" x="4378325" y="1846263"/>
          <p14:tracePt t="119433" x="4222750" y="1846263"/>
          <p14:tracePt t="119450" x="4106863" y="1860550"/>
          <p14:tracePt t="119468" x="3951288" y="1860550"/>
          <p14:tracePt t="119484" x="3810000" y="1873250"/>
          <p14:tracePt t="119500" x="3641725" y="1885950"/>
          <p14:tracePt t="119502" x="3578225" y="1898650"/>
          <p14:tracePt t="119518" x="3409950" y="1898650"/>
          <p14:tracePt t="119535" x="3228975" y="1924050"/>
          <p14:tracePt t="119537" x="3113088" y="1949450"/>
          <p14:tracePt t="119551" x="2957513" y="1963738"/>
          <p14:tracePt t="119569" x="2816225" y="1976438"/>
          <p14:tracePt t="119572" x="2776538" y="1989138"/>
          <p14:tracePt t="119584" x="2738438" y="1989138"/>
          <p14:tracePt t="119585" x="2686050" y="1989138"/>
          <p14:tracePt t="119601" x="2635250" y="1989138"/>
          <p14:tracePt t="119618" x="2595563" y="1989138"/>
          <p14:tracePt t="119634" x="2570163" y="1976438"/>
          <p14:tracePt t="119668" x="2557463" y="1976438"/>
          <p14:tracePt t="119745" x="2557463" y="1989138"/>
          <p14:tracePt t="119758" x="2557463" y="2001838"/>
          <p14:tracePt t="119784" x="2557463" y="2014538"/>
          <p14:tracePt t="119800" x="2557463" y="2027238"/>
          <p14:tracePt t="119817" x="2557463" y="2039938"/>
          <p14:tracePt t="119835" x="2557463" y="2054225"/>
          <p14:tracePt t="119850" x="2557463" y="2066925"/>
          <p14:tracePt t="119883" x="2557463" y="2079625"/>
          <p14:tracePt t="119959" x="2557463" y="2092325"/>
          <p14:tracePt t="119968" x="2544763" y="2092325"/>
          <p14:tracePt t="119973" x="2517775" y="2105025"/>
          <p14:tracePt t="119983" x="2505075" y="2117725"/>
          <p14:tracePt t="120001" x="2427288" y="2130425"/>
          <p14:tracePt t="120017" x="2376488" y="2144713"/>
          <p14:tracePt t="120033" x="2338388" y="2144713"/>
          <p14:tracePt t="120035" x="2324100" y="2144713"/>
          <p14:tracePt t="120050" x="2298700" y="2144713"/>
          <p14:tracePt t="120066" x="2273300" y="2144713"/>
          <p14:tracePt t="120085" x="2260600" y="2130425"/>
          <p14:tracePt t="120100" x="2247900" y="2130425"/>
          <p14:tracePt t="120117" x="2233613" y="2130425"/>
          <p14:tracePt t="120150" x="2220913" y="2130425"/>
          <p14:tracePt t="120236" x="2233613" y="2130425"/>
          <p14:tracePt t="120251" x="2247900" y="2130425"/>
          <p14:tracePt t="120257" x="2260600" y="2130425"/>
          <p14:tracePt t="120266" x="2273300" y="2157413"/>
          <p14:tracePt t="120283" x="2324100" y="2182813"/>
          <p14:tracePt t="120285" x="2376488" y="2208213"/>
          <p14:tracePt t="120299" x="2441575" y="2233613"/>
          <p14:tracePt t="120316" x="2544763" y="2273300"/>
          <p14:tracePt t="120334" x="2635250" y="2298700"/>
          <p14:tracePt t="120350" x="2673350" y="2311400"/>
          <p14:tracePt t="120367" x="2698750" y="2311400"/>
          <p14:tracePt t="120368" x="2711450" y="2324100"/>
          <p14:tracePt t="120383" x="2738438" y="2324100"/>
          <p14:tracePt t="120399" x="2763838" y="2338388"/>
          <p14:tracePt t="120417" x="2789238" y="2351088"/>
          <p14:tracePt t="120433" x="2816225" y="2363788"/>
          <p14:tracePt t="120449" x="2828925" y="2363788"/>
          <p14:tracePt t="120466" x="2841625" y="2376488"/>
          <p14:tracePt t="120494" x="2854325" y="2376488"/>
          <p14:tracePt t="120576" x="2841625" y="2376488"/>
          <p14:tracePt t="120597" x="2828925" y="2376488"/>
          <p14:tracePt t="120616" x="2751138" y="2338388"/>
          <p14:tracePt t="120633" x="2595563" y="2233613"/>
          <p14:tracePt t="120649" x="2505075" y="2195513"/>
          <p14:tracePt t="120668" x="2401888" y="2144713"/>
          <p14:tracePt t="120683" x="2351088" y="2130425"/>
          <p14:tracePt t="120700" x="2311400" y="2117725"/>
          <p14:tracePt t="120716" x="2298700" y="2117725"/>
          <p14:tracePt t="120733" x="2298700" y="2105025"/>
          <p14:tracePt t="120749" x="2286000" y="2105025"/>
          <p14:tracePt t="120766" x="2273300" y="2105025"/>
          <p14:tracePt t="121262" x="2260600" y="2105025"/>
          <p14:tracePt t="121283" x="2233613" y="2105025"/>
          <p14:tracePt t="121298" x="2220913" y="2092325"/>
          <p14:tracePt t="121333" x="2195513" y="2066925"/>
          <p14:tracePt t="121349" x="2182813" y="2066925"/>
          <p14:tracePt t="121367" x="2117725" y="2039938"/>
          <p14:tracePt t="121382" x="2066925" y="2027238"/>
          <p14:tracePt t="121399" x="2027238" y="2014538"/>
          <p14:tracePt t="121401" x="2001838" y="2014538"/>
          <p14:tracePt t="121417" x="1976438" y="2001838"/>
          <p14:tracePt t="121432" x="1949450" y="2001838"/>
          <p14:tracePt t="121450" x="1885950" y="2001838"/>
          <p14:tracePt t="121466" x="1833563" y="2001838"/>
          <p14:tracePt t="121482" x="1795463" y="2014538"/>
          <p14:tracePt t="121484" x="1770063" y="2027238"/>
          <p14:tracePt t="121498" x="1743075" y="2027238"/>
          <p14:tracePt t="121515" x="1717675" y="2039938"/>
          <p14:tracePt t="121533" x="1679575" y="2066925"/>
          <p14:tracePt t="121549" x="1665288" y="2066925"/>
          <p14:tracePt t="121565" x="1652588" y="2079625"/>
          <p14:tracePt t="121568" x="1639888" y="2079625"/>
          <p14:tracePt t="121582" x="1627188" y="2092325"/>
          <p14:tracePt t="121599" x="1614488" y="2092325"/>
          <p14:tracePt t="121630" x="1614488" y="2105025"/>
          <p14:tracePt t="121643" x="1601788" y="2105025"/>
          <p14:tracePt t="121657" x="1589088" y="2105025"/>
          <p14:tracePt t="121681" x="1576388" y="2105025"/>
          <p14:tracePt t="121699" x="1562100" y="2117725"/>
          <p14:tracePt t="121720" x="1549400" y="2117725"/>
          <p14:tracePt t="121731" x="1549400" y="2130425"/>
          <p14:tracePt t="121789" x="1562100" y="2144713"/>
          <p14:tracePt t="121796" x="1589088" y="2144713"/>
          <p14:tracePt t="121803" x="1627188" y="2157413"/>
          <p14:tracePt t="121817" x="1730375" y="2182813"/>
          <p14:tracePt t="121831" x="1898650" y="2208213"/>
          <p14:tracePt t="121849" x="2079625" y="2247900"/>
          <p14:tracePt t="121852" x="2157413" y="2273300"/>
          <p14:tracePt t="121866" x="2273300" y="2298700"/>
          <p14:tracePt t="121881" x="2351088" y="2324100"/>
          <p14:tracePt t="121899" x="2454275" y="2351088"/>
          <p14:tracePt t="121915" x="2479675" y="2351088"/>
          <p14:tracePt t="121933" x="2517775" y="2363788"/>
          <p14:tracePt t="121936" x="2532063" y="2363788"/>
          <p14:tracePt t="121949" x="2557463" y="2363788"/>
          <p14:tracePt t="121965" x="2582863" y="2363788"/>
          <p14:tracePt t="121982" x="2608263" y="2363788"/>
          <p14:tracePt t="121998" x="2622550" y="2363788"/>
          <p14:tracePt t="122015" x="2635250" y="2363788"/>
          <p14:tracePt t="122033" x="2660650" y="2363788"/>
          <p14:tracePt t="122065" x="2673350" y="2376488"/>
          <p14:tracePt t="122067" x="2686050" y="2376488"/>
          <p14:tracePt t="122094" x="2698750" y="2376488"/>
          <p14:tracePt t="122129" x="2711450" y="2376488"/>
          <p14:tracePt t="122165" x="2725738" y="2376488"/>
          <p14:tracePt t="122198" x="2725738" y="2363788"/>
          <p14:tracePt t="122214" x="2738438" y="2363788"/>
          <p14:tracePt t="122231" x="2776538" y="2338388"/>
          <p14:tracePt t="122232" x="2801938" y="2338388"/>
          <p14:tracePt t="122248" x="2854325" y="2311400"/>
          <p14:tracePt t="122282" x="2995613" y="2273300"/>
          <p14:tracePt t="122298" x="3035300" y="2273300"/>
          <p14:tracePt t="122317" x="3073400" y="2273300"/>
          <p14:tracePt t="122331" x="3086100" y="2273300"/>
          <p14:tracePt t="122350" x="3100388" y="2273300"/>
          <p14:tracePt t="122366" x="3113088" y="2273300"/>
          <p14:tracePt t="122381" x="3125788" y="2273300"/>
          <p14:tracePt t="122400" x="3138488" y="2273300"/>
          <p14:tracePt t="122468" x="3138488" y="2286000"/>
          <p14:tracePt t="122829" x="3189288" y="2286000"/>
          <p14:tracePt t="122836" x="3241675" y="2273300"/>
          <p14:tracePt t="122849" x="3357563" y="2260600"/>
          <p14:tracePt t="122864" x="3460750" y="2260600"/>
          <p14:tracePt t="122880" x="3538538" y="2247900"/>
          <p14:tracePt t="122898" x="3603625" y="2247900"/>
          <p14:tracePt t="122914" x="3641725" y="2247900"/>
          <p14:tracePt t="122930" x="3668713" y="2247900"/>
          <p14:tracePt t="122947" x="3681413" y="2247900"/>
          <p14:tracePt t="122963" x="3694113" y="2260600"/>
          <p14:tracePt t="122982" x="3719513" y="2260600"/>
          <p14:tracePt t="123014" x="3744913" y="2273300"/>
          <p14:tracePt t="123031" x="3757613" y="2273300"/>
          <p14:tracePt t="123048" x="3771900" y="2273300"/>
          <p14:tracePt t="123067" x="3797300" y="2273300"/>
          <p14:tracePt t="123081" x="3822700" y="2273300"/>
          <p14:tracePt t="123097" x="3875088" y="2273300"/>
          <p14:tracePt t="123099" x="3900488" y="2273300"/>
          <p14:tracePt t="123116" x="3978275" y="2273300"/>
          <p14:tracePt t="123130" x="4056063" y="2273300"/>
          <p14:tracePt t="123148" x="4235450" y="2260600"/>
          <p14:tracePt t="123163" x="4325938" y="2260600"/>
          <p14:tracePt t="123180" x="4430713" y="2260600"/>
          <p14:tracePt t="123181" x="4468813" y="2260600"/>
          <p14:tracePt t="123198" x="4533900" y="2260600"/>
          <p14:tracePt t="123213" x="4597400" y="2260600"/>
          <p14:tracePt t="123230" x="4687888" y="2260600"/>
          <p14:tracePt t="123247" x="4740275" y="2260600"/>
          <p14:tracePt t="123263" x="4791075" y="2260600"/>
          <p14:tracePt t="123265" x="4803775" y="2260600"/>
          <p14:tracePt t="123280" x="4830763" y="2260600"/>
          <p14:tracePt t="123297" x="4868863" y="2260600"/>
          <p14:tracePt t="123314" x="4894263" y="2260600"/>
          <p14:tracePt t="123330" x="4908550" y="2260600"/>
          <p14:tracePt t="123347" x="4921250" y="2260600"/>
          <p14:tracePt t="123363" x="4933950" y="2260600"/>
          <p14:tracePt t="123390" x="4946650" y="2260600"/>
          <p14:tracePt t="123466" x="4946650" y="2273300"/>
          <p14:tracePt t="124374" x="4984750" y="2273300"/>
          <p14:tracePt t="124381" x="5024438" y="2260600"/>
          <p14:tracePt t="124395" x="5127625" y="2220913"/>
          <p14:tracePt t="124412" x="5243513" y="2195513"/>
          <p14:tracePt t="124415" x="5308600" y="2195513"/>
          <p14:tracePt t="124430" x="5411788" y="2170113"/>
          <p14:tracePt t="124446" x="5475288" y="2170113"/>
          <p14:tracePt t="124462" x="5527675" y="2157413"/>
          <p14:tracePt t="124464" x="5553075" y="2157413"/>
          <p14:tracePt t="124479" x="5605463" y="2157413"/>
          <p14:tracePt t="124496" x="5656263" y="2157413"/>
          <p14:tracePt t="124512" x="5721350" y="2157413"/>
          <p14:tracePt t="124529" x="5746750" y="2170113"/>
          <p14:tracePt t="124545" x="5773738" y="2170113"/>
          <p14:tracePt t="124562" x="5799138" y="2170113"/>
          <p14:tracePt t="124597" x="5811838" y="2170113"/>
          <p14:tracePt t="124612" x="5824538" y="2182813"/>
          <p14:tracePt t="125151" x="5837238" y="2182813"/>
          <p14:tracePt t="125158" x="5849938" y="2182813"/>
          <p14:tracePt t="125165" x="5876925" y="2182813"/>
          <p14:tracePt t="125178" x="5902325" y="2182813"/>
          <p14:tracePt t="125179" x="5940425" y="2182813"/>
          <p14:tracePt t="125195" x="6005513" y="2182813"/>
          <p14:tracePt t="125214" x="6161088" y="2182813"/>
          <p14:tracePt t="125228" x="6264275" y="2182813"/>
          <p14:tracePt t="125245" x="6327775" y="2182813"/>
          <p14:tracePt t="125261" x="6354763" y="2182813"/>
          <p14:tracePt t="125263" x="6380163" y="2182813"/>
          <p14:tracePt t="125282" x="6392863" y="2182813"/>
          <p14:tracePt t="125296" x="6405563" y="2182813"/>
          <p14:tracePt t="125346" x="6418263" y="2182813"/>
          <p14:tracePt t="125379" x="6418263" y="2170113"/>
          <p14:tracePt t="125885" x="6432550" y="2170113"/>
          <p14:tracePt t="125894" x="6457950" y="2170113"/>
          <p14:tracePt t="125913" x="6535738" y="2170113"/>
          <p14:tracePt t="125927" x="6586538" y="2182813"/>
          <p14:tracePt t="125945" x="6626225" y="2195513"/>
          <p14:tracePt t="125947" x="6651625" y="2195513"/>
          <p14:tracePt t="125962" x="6689725" y="2208213"/>
          <p14:tracePt t="125978" x="6716713" y="2208213"/>
          <p14:tracePt t="125995" x="6742113" y="2208213"/>
          <p14:tracePt t="126011" x="6767513" y="2208213"/>
          <p14:tracePt t="126027" x="6780213" y="2208213"/>
          <p14:tracePt t="126046" x="6819900" y="2220913"/>
          <p14:tracePt t="126061" x="6870700" y="2220913"/>
          <p14:tracePt t="126077" x="6948488" y="2220913"/>
          <p14:tracePt t="126078" x="6986588" y="2233613"/>
          <p14:tracePt t="126094" x="7116763" y="2247900"/>
          <p14:tracePt t="126111" x="7323138" y="2286000"/>
          <p14:tracePt t="126128" x="7607300" y="2338388"/>
          <p14:tracePt t="126145" x="7761288" y="2389188"/>
          <p14:tracePt t="126162" x="7916863" y="2427288"/>
          <p14:tracePt t="126177" x="7969250" y="2441575"/>
          <p14:tracePt t="126195" x="7981950" y="2454275"/>
          <p14:tracePt t="126197" x="7994650" y="2454275"/>
          <p14:tracePt t="126227" x="7994650" y="2492375"/>
          <p14:tracePt t="126248" x="7891463" y="2660650"/>
          <p14:tracePt t="126260" x="7554913" y="2957513"/>
          <p14:tracePt t="126277" x="6896100" y="3384550"/>
          <p14:tracePt t="126294" x="5876925" y="3913188"/>
          <p14:tracePt t="126310" x="5295900" y="4146550"/>
          <p14:tracePt t="126329" x="4430713" y="4637088"/>
          <p14:tracePt t="126343" x="3862388" y="5049838"/>
          <p14:tracePt t="126360" x="3332163" y="5502275"/>
          <p14:tracePt t="126377" x="3060700" y="5876925"/>
          <p14:tracePt t="126654" x="2906713" y="5902325"/>
          <p14:tracePt t="126661" x="2789238" y="5940425"/>
          <p14:tracePt t="126667" x="2686050" y="5980113"/>
          <p14:tracePt t="126677" x="2608263" y="6018213"/>
          <p14:tracePt t="126694" x="2441575" y="6148388"/>
          <p14:tracePt t="126696" x="2363788" y="6224588"/>
          <p14:tracePt t="126710" x="2233613" y="6445250"/>
          <p14:tracePt t="126727" x="2144713" y="6689725"/>
          <p14:tracePt t="128984" x="1860550" y="6173788"/>
          <p14:tracePt t="128991" x="1989138" y="5618163"/>
          <p14:tracePt t="129008" x="2311400" y="4494213"/>
          <p14:tracePt t="129024" x="2738438" y="3370263"/>
          <p14:tracePt t="129026" x="2944813" y="2854325"/>
          <p14:tracePt t="129041" x="3319463" y="1989138"/>
          <p14:tracePt t="129058" x="3719513" y="1033463"/>
          <p14:tracePt t="129074" x="3900488" y="542925"/>
          <p14:tracePt t="129091" x="4041775" y="16827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7F5E-A1D3-D8DA-DD90-0EF657DD6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78" y="1020505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err="1">
                <a:latin typeface="+mn-lt"/>
              </a:rPr>
              <a:t>Prueba</a:t>
            </a:r>
            <a:r>
              <a:rPr lang="en-US" sz="4800">
                <a:latin typeface="+mn-lt"/>
              </a:rPr>
              <a:t> </a:t>
            </a:r>
            <a:r>
              <a:rPr lang="en-US" sz="4800" err="1">
                <a:latin typeface="+mn-lt"/>
              </a:rPr>
              <a:t>técnica</a:t>
            </a:r>
            <a:r>
              <a:rPr lang="en-US" sz="4800">
                <a:latin typeface="+mn-lt"/>
              </a:rPr>
              <a:t> P1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BE955-8E0C-3DCE-4E30-5A3854CC0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2997" y="530625"/>
            <a:ext cx="7105874" cy="2037946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r>
              <a:rPr lang="es-ES" sz="2000"/>
              <a:t>Para obtener los ingresos totales, utiliza la siguiente ecuación:</a:t>
            </a:r>
          </a:p>
          <a:p>
            <a:pPr marL="0" indent="0">
              <a:buNone/>
            </a:pPr>
            <a:endParaRPr lang="es-ES" sz="2000"/>
          </a:p>
          <a:p>
            <a:pPr marL="0" indent="0" algn="ctr">
              <a:buNone/>
            </a:pPr>
            <a:r>
              <a:rPr lang="en-US" sz="1600" b="1">
                <a:highlight>
                  <a:srgbClr val="FFFF00"/>
                </a:highlight>
              </a:rPr>
              <a:t>Revenue = quantity * price</a:t>
            </a:r>
          </a:p>
          <a:p>
            <a:pPr marL="0" indent="0" algn="ctr">
              <a:buNone/>
            </a:pPr>
            <a:r>
              <a:rPr lang="en-US" sz="1600" b="1"/>
              <a:t>Mountain: "$</a:t>
            </a:r>
            <a:r>
              <a:rPr lang="en-US" sz="1600" b="1" err="1"/>
              <a:t>xx,xxx,xxx</a:t>
            </a:r>
            <a:r>
              <a:rPr lang="en-US" sz="1600" b="1"/>
              <a:t>“</a:t>
            </a:r>
          </a:p>
          <a:p>
            <a:pPr marL="0" indent="0" algn="ctr">
              <a:buNone/>
            </a:pPr>
            <a:r>
              <a:rPr lang="en-US" sz="1600" b="1"/>
              <a:t>Road: "$</a:t>
            </a:r>
            <a:r>
              <a:rPr lang="en-US" sz="1600" b="1" err="1"/>
              <a:t>xx,xxx,xxx</a:t>
            </a:r>
            <a:r>
              <a:rPr lang="en-US" sz="1600" b="1"/>
              <a:t>"</a:t>
            </a:r>
          </a:p>
          <a:p>
            <a:pPr marL="0" indent="0">
              <a:buNone/>
            </a:pPr>
            <a:endParaRPr lang="en-US" sz="1200"/>
          </a:p>
          <a:p>
            <a:pPr marL="0" indent="0">
              <a:buNone/>
            </a:pPr>
            <a:endParaRPr lang="en-US" sz="1200"/>
          </a:p>
        </p:txBody>
      </p:sp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AE1E414B-6A31-914A-C07F-9508E820EE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" y="-176044"/>
            <a:ext cx="1368644" cy="13542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05BE21-2415-3A4F-138C-D79E709874FA}"/>
              </a:ext>
            </a:extLst>
          </p:cNvPr>
          <p:cNvSpPr/>
          <p:nvPr/>
        </p:nvSpPr>
        <p:spPr>
          <a:xfrm>
            <a:off x="733550" y="987143"/>
            <a:ext cx="776377" cy="718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9A0CC7F9-5E30-25AC-28A4-D5B895E73E02}"/>
              </a:ext>
            </a:extLst>
          </p:cNvPr>
          <p:cNvGrpSpPr/>
          <p:nvPr/>
        </p:nvGrpSpPr>
        <p:grpSpPr>
          <a:xfrm>
            <a:off x="188243" y="6212355"/>
            <a:ext cx="12464697" cy="640750"/>
            <a:chOff x="188243" y="6212355"/>
            <a:chExt cx="12464697" cy="64075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D9FF9713-7B58-95A3-8265-94F9B32E7D20}"/>
                </a:ext>
              </a:extLst>
            </p:cNvPr>
            <p:cNvSpPr/>
            <p:nvPr/>
          </p:nvSpPr>
          <p:spPr>
            <a:xfrm flipV="1">
              <a:off x="188243" y="6212355"/>
              <a:ext cx="11832566" cy="115019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6EFBD0AF-AEED-15DF-B782-E12714AE8D54}"/>
                </a:ext>
              </a:extLst>
            </p:cNvPr>
            <p:cNvSpPr txBox="1"/>
            <p:nvPr/>
          </p:nvSpPr>
          <p:spPr>
            <a:xfrm>
              <a:off x="9490290" y="6514551"/>
              <a:ext cx="3162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Consolas" panose="020B0609020204030204" pitchFamily="49" charset="0"/>
                </a:rPr>
                <a:t>Elevate Your Standards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339377A-2F44-77E8-6332-54A9BB7D0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919" y="2998823"/>
            <a:ext cx="11752162" cy="26104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970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172"/>
    </mc:Choice>
    <mc:Fallback xmlns="">
      <p:transition spd="slow" advTm="153172"/>
    </mc:Fallback>
  </mc:AlternateContent>
  <p:extLst>
    <p:ext uri="{3A86A75C-4F4B-4683-9AE1-C65F6400EC91}">
      <p14:laserTraceLst xmlns:p14="http://schemas.microsoft.com/office/powerpoint/2010/main">
        <p14:tracePtLst>
          <p14:tracePt t="33763" x="4303713" y="6180138"/>
          <p14:tracePt t="34181" x="4559300" y="6432550"/>
          <p14:tracePt t="34190" x="4843463" y="6199188"/>
          <p14:tracePt t="34211" x="5462588" y="5708650"/>
          <p14:tracePt t="34217" x="5565775" y="5630863"/>
          <p14:tracePt t="34224" x="5643563" y="5565775"/>
          <p14:tracePt t="34239" x="5734050" y="5462588"/>
          <p14:tracePt t="34256" x="5759450" y="5437188"/>
          <p14:tracePt t="34258" x="5759450" y="5424488"/>
          <p14:tracePt t="34289" x="5759450" y="5411788"/>
          <p14:tracePt t="34308" x="5759450" y="5399088"/>
          <p14:tracePt t="34323" x="5759450" y="5386388"/>
          <p14:tracePt t="34341" x="5721350" y="5346700"/>
          <p14:tracePt t="34356" x="5695950" y="5308600"/>
          <p14:tracePt t="34373" x="5643563" y="5256213"/>
          <p14:tracePt t="34392" x="5580063" y="5192713"/>
          <p14:tracePt t="34406" x="5540375" y="5153025"/>
          <p14:tracePt t="34424" x="5489575" y="5087938"/>
          <p14:tracePt t="34440" x="5449888" y="5037138"/>
          <p14:tracePt t="34456" x="5399088" y="4972050"/>
          <p14:tracePt t="34473" x="5334000" y="4843463"/>
          <p14:tracePt t="34489" x="5281613" y="4752975"/>
          <p14:tracePt t="34507" x="5230813" y="4624388"/>
          <p14:tracePt t="34522" x="5192713" y="4506913"/>
          <p14:tracePt t="34540" x="5178425" y="4378325"/>
          <p14:tracePt t="34542" x="5178425" y="4287838"/>
          <p14:tracePt t="34556" x="5178425" y="4146550"/>
          <p14:tracePt t="34573" x="5178425" y="4029075"/>
          <p14:tracePt t="34590" x="5192713" y="3900488"/>
          <p14:tracePt t="34606" x="5192713" y="3862388"/>
          <p14:tracePt t="34622" x="5192713" y="3835400"/>
          <p14:tracePt t="34639" x="5192713" y="3822700"/>
          <p14:tracePt t="34656" x="5192713" y="3810000"/>
          <p14:tracePt t="34674" x="5192713" y="3784600"/>
          <p14:tracePt t="34689" x="5192713" y="3744913"/>
          <p14:tracePt t="34706" x="5192713" y="3706813"/>
          <p14:tracePt t="34723" x="5192713" y="3654425"/>
          <p14:tracePt t="34740" x="5192713" y="3603625"/>
          <p14:tracePt t="34757" x="5165725" y="3551238"/>
          <p14:tracePt t="34772" x="5153025" y="3513138"/>
          <p14:tracePt t="34789" x="5140325" y="3473450"/>
          <p14:tracePt t="34806" x="5127625" y="3448050"/>
          <p14:tracePt t="34823" x="5114925" y="3435350"/>
          <p14:tracePt t="34856" x="5102225" y="3422650"/>
          <p14:tracePt t="34875" x="5102225" y="3409950"/>
          <p14:tracePt t="34888" x="5087938" y="3409950"/>
          <p14:tracePt t="34909" x="5075238" y="3397250"/>
          <p14:tracePt t="35006" x="5087938" y="3409950"/>
          <p14:tracePt t="35022" x="5102225" y="3422650"/>
          <p14:tracePt t="35027" x="5114925" y="3435350"/>
          <p14:tracePt t="35039" x="5140325" y="3448050"/>
          <p14:tracePt t="35042" x="5153025" y="3473450"/>
          <p14:tracePt t="35057" x="5192713" y="3487738"/>
          <p14:tracePt t="35072" x="5205413" y="3513138"/>
          <p14:tracePt t="35090" x="5230813" y="3538538"/>
          <p14:tracePt t="35105" x="5243513" y="3551238"/>
          <p14:tracePt t="35122" x="5256213" y="3563938"/>
          <p14:tracePt t="35139" x="5268913" y="3578225"/>
          <p14:tracePt t="35159" x="5268913" y="3590925"/>
          <p14:tracePt t="35193" x="5268913" y="3603625"/>
          <p14:tracePt t="35291" x="5268913" y="3616325"/>
          <p14:tracePt t="35381" x="5281613" y="3616325"/>
          <p14:tracePt t="35387" x="5281613" y="3629025"/>
          <p14:tracePt t="35422" x="5281613" y="3641725"/>
          <p14:tracePt t="35438" x="5295900" y="3641725"/>
          <p14:tracePt t="35491" x="5281613" y="3641725"/>
          <p14:tracePt t="35505" x="5256213" y="3641725"/>
          <p14:tracePt t="35522" x="5230813" y="3641725"/>
          <p14:tracePt t="35538" x="5192713" y="3641725"/>
          <p14:tracePt t="35540" x="5178425" y="3641725"/>
          <p14:tracePt t="35555" x="5127625" y="3641725"/>
          <p14:tracePt t="35572" x="5087938" y="3641725"/>
          <p14:tracePt t="35589" x="5049838" y="3641725"/>
          <p14:tracePt t="35604" x="5024438" y="3641725"/>
          <p14:tracePt t="35622" x="5011738" y="3641725"/>
          <p14:tracePt t="35887" x="5011738" y="3706813"/>
          <p14:tracePt t="35893" x="5049838" y="3771900"/>
          <p14:tracePt t="35904" x="5087938" y="3862388"/>
          <p14:tracePt t="35921" x="5218113" y="4106863"/>
          <p14:tracePt t="35938" x="5308600" y="4210050"/>
          <p14:tracePt t="35954" x="5386388" y="4300538"/>
          <p14:tracePt t="35956" x="5411788" y="4325938"/>
          <p14:tracePt t="35972" x="5437188" y="4365625"/>
          <p14:tracePt t="35991" x="5475288" y="4416425"/>
          <p14:tracePt t="36004" x="5475288" y="4430713"/>
          <p14:tracePt t="36006" x="5475288" y="4443413"/>
          <p14:tracePt t="36021" x="5489575" y="4456113"/>
          <p14:tracePt t="36039" x="5489575" y="4506913"/>
          <p14:tracePt t="36055" x="5489575" y="4533900"/>
          <p14:tracePt t="36071" x="5475288" y="4559300"/>
          <p14:tracePt t="36074" x="5462588" y="4584700"/>
          <p14:tracePt t="36088" x="5449888" y="4610100"/>
          <p14:tracePt t="36104" x="5437188" y="4649788"/>
          <p14:tracePt t="36122" x="5399088" y="4700588"/>
          <p14:tracePt t="36138" x="5386388" y="4727575"/>
          <p14:tracePt t="36154" x="5372100" y="4740275"/>
          <p14:tracePt t="36170" x="5359400" y="4765675"/>
          <p14:tracePt t="36188" x="5346700" y="4778375"/>
          <p14:tracePt t="36205" x="5321300" y="4791075"/>
          <p14:tracePt t="36221" x="5308600" y="4803775"/>
          <p14:tracePt t="36237" x="5268913" y="4830763"/>
          <p14:tracePt t="36255" x="5205413" y="4881563"/>
          <p14:tracePt t="36272" x="5153025" y="4908550"/>
          <p14:tracePt t="36274" x="5140325" y="4908550"/>
          <p14:tracePt t="36288" x="5127625" y="4921250"/>
          <p14:tracePt t="36304" x="5114925" y="4921250"/>
          <p14:tracePt t="36320" x="5102225" y="4921250"/>
          <p14:tracePt t="36337" x="5087938" y="4921250"/>
          <p14:tracePt t="36357" x="5075238" y="4921250"/>
          <p14:tracePt t="36387" x="5087938" y="4908550"/>
          <p14:tracePt t="36404" x="5127625" y="4881563"/>
          <p14:tracePt t="36406" x="5153025" y="4881563"/>
          <p14:tracePt t="36437" x="5308600" y="4843463"/>
          <p14:tracePt t="36456" x="5359400" y="4830763"/>
          <p14:tracePt t="36471" x="5372100" y="4830763"/>
          <p14:tracePt t="36488" x="5386388" y="4830763"/>
          <p14:tracePt t="36523" x="5372100" y="4830763"/>
          <p14:tracePt t="36539" x="5346700" y="4830763"/>
          <p14:tracePt t="36553" x="5281613" y="4830763"/>
          <p14:tracePt t="36570" x="5218113" y="4830763"/>
          <p14:tracePt t="36572" x="5165725" y="4818063"/>
          <p14:tracePt t="36587" x="5127625" y="4818063"/>
          <p14:tracePt t="36604" x="5087938" y="4803775"/>
          <p14:tracePt t="36607" x="5075238" y="4803775"/>
          <p14:tracePt t="36621" x="5062538" y="4803775"/>
          <p14:tracePt t="36637" x="5049838" y="4791075"/>
          <p14:tracePt t="36653" x="5037138" y="4791075"/>
          <p14:tracePt t="36686" x="5049838" y="4791075"/>
          <p14:tracePt t="36704" x="5087938" y="4791075"/>
          <p14:tracePt t="36722" x="5114925" y="4791075"/>
          <p14:tracePt t="36737" x="5127625" y="4791075"/>
          <p14:tracePt t="36739" x="5127625" y="4803775"/>
          <p14:tracePt t="36753" x="5140325" y="4803775"/>
          <p14:tracePt t="36770" x="5153025" y="4803775"/>
          <p14:tracePt t="36822" x="5127625" y="4803775"/>
          <p14:tracePt t="36836" x="5102225" y="4803775"/>
          <p14:tracePt t="38859" x="5192713" y="4791075"/>
          <p14:tracePt t="38866" x="5334000" y="4752975"/>
          <p14:tracePt t="38872" x="5462588" y="4700588"/>
          <p14:tracePt t="38886" x="5799138" y="4572000"/>
          <p14:tracePt t="38902" x="6070600" y="4494213"/>
          <p14:tracePt t="38918" x="6289675" y="4430713"/>
          <p14:tracePt t="38936" x="6729413" y="4352925"/>
          <p14:tracePt t="38951" x="7077075" y="4287838"/>
          <p14:tracePt t="38968" x="7439025" y="4210050"/>
          <p14:tracePt t="38970" x="7710488" y="4159250"/>
          <p14:tracePt t="38985" x="8188325" y="4041775"/>
          <p14:tracePt t="39002" x="8407400" y="3938588"/>
          <p14:tracePt t="39004" x="8420100" y="3938588"/>
          <p14:tracePt t="39469" x="8691563" y="3784600"/>
          <p14:tracePt t="39475" x="9078913" y="3616325"/>
          <p14:tracePt t="39484" x="9453563" y="3460750"/>
          <p14:tracePt t="39501" x="10112375" y="3294063"/>
          <p14:tracePt t="39519" x="10990263" y="3203575"/>
          <p14:tracePt t="39534" x="11391900" y="3189288"/>
          <p14:tracePt t="39552" x="11623675" y="3189288"/>
          <p14:tracePt t="39568" x="11676063" y="3189288"/>
          <p14:tracePt t="39584" x="11688763" y="3189288"/>
          <p14:tracePt t="39656" x="11688763" y="3176588"/>
          <p14:tracePt t="39663" x="11676063" y="3163888"/>
          <p14:tracePt t="39669" x="11661775" y="3151188"/>
          <p14:tracePt t="39684" x="11636375" y="3100388"/>
          <p14:tracePt t="39701" x="11598275" y="3035300"/>
          <p14:tracePt t="39704" x="11585575" y="3022600"/>
          <p14:tracePt t="39719" x="11558588" y="2982913"/>
          <p14:tracePt t="39734" x="11520488" y="2957513"/>
          <p14:tracePt t="39751" x="11482388" y="2919413"/>
          <p14:tracePt t="39752" x="11455400" y="2892425"/>
          <p14:tracePt t="39769" x="11404600" y="2867025"/>
          <p14:tracePt t="39784" x="11352213" y="2828925"/>
          <p14:tracePt t="39801" x="11288713" y="2789238"/>
          <p14:tracePt t="39817" x="11236325" y="2763838"/>
          <p14:tracePt t="39836" x="11171238" y="2751138"/>
          <p14:tracePt t="39850" x="11133138" y="2738438"/>
          <p14:tracePt t="39867" x="11107738" y="2738438"/>
          <p14:tracePt t="39884" x="11093450" y="2725738"/>
          <p14:tracePt t="39886" x="11080750" y="2711450"/>
          <p14:tracePt t="39900" x="11055350" y="2711450"/>
          <p14:tracePt t="39917" x="11017250" y="2711450"/>
          <p14:tracePt t="39934" x="10964863" y="2698750"/>
          <p14:tracePt t="39950" x="10926763" y="2686050"/>
          <p14:tracePt t="39968" x="10874375" y="2673350"/>
          <p14:tracePt t="39984" x="10848975" y="2673350"/>
          <p14:tracePt t="40000" x="10809288" y="2673350"/>
          <p14:tracePt t="40003" x="10796588" y="2660650"/>
          <p14:tracePt t="40017" x="10771188" y="2660650"/>
          <p14:tracePt t="40034" x="10745788" y="2660650"/>
          <p14:tracePt t="40051" x="10693400" y="2660650"/>
          <p14:tracePt t="40067" x="10642600" y="2660650"/>
          <p14:tracePt t="40084" x="10615613" y="2660650"/>
          <p14:tracePt t="40086" x="10590213" y="2673350"/>
          <p14:tracePt t="40101" x="10552113" y="2686050"/>
          <p14:tracePt t="40117" x="10512425" y="2698750"/>
          <p14:tracePt t="40135" x="10487025" y="2698750"/>
          <p14:tracePt t="40151" x="10461625" y="2711450"/>
          <p14:tracePt t="40167" x="10448925" y="2711450"/>
          <p14:tracePt t="40169" x="10436225" y="2711450"/>
          <p14:tracePt t="40183" x="10421938" y="2711450"/>
          <p14:tracePt t="40201" x="10396538" y="2725738"/>
          <p14:tracePt t="40204" x="10383838" y="2725738"/>
          <p14:tracePt t="40217" x="10358438" y="2738438"/>
          <p14:tracePt t="40234" x="10331450" y="2751138"/>
          <p14:tracePt t="40251" x="10267950" y="2789238"/>
          <p14:tracePt t="40267" x="10202863" y="2816225"/>
          <p14:tracePt t="40284" x="10137775" y="2854325"/>
          <p14:tracePt t="40300" x="10074275" y="2879725"/>
          <p14:tracePt t="40317" x="10047288" y="2892425"/>
          <p14:tracePt t="40333" x="10021888" y="2906713"/>
          <p14:tracePt t="40350" x="10009188" y="2906713"/>
          <p14:tracePt t="40367" x="9996488" y="2919413"/>
          <p14:tracePt t="40401" x="9983788" y="2932113"/>
          <p14:tracePt t="40419" x="9983788" y="2957513"/>
          <p14:tracePt t="40433" x="9983788" y="2970213"/>
          <p14:tracePt t="40451" x="9971088" y="2995613"/>
          <p14:tracePt t="40453" x="9971088" y="3009900"/>
          <p14:tracePt t="40467" x="9971088" y="3022600"/>
          <p14:tracePt t="40483" x="9971088" y="3048000"/>
          <p14:tracePt t="40517" x="9958388" y="3125788"/>
          <p14:tracePt t="40534" x="9958388" y="3151188"/>
          <p14:tracePt t="40536" x="9958388" y="3163888"/>
          <p14:tracePt t="40551" x="9958388" y="3189288"/>
          <p14:tracePt t="40566" x="9958388" y="3216275"/>
          <p14:tracePt t="40583" x="9958388" y="3241675"/>
          <p14:tracePt t="40585" x="9958388" y="3254375"/>
          <p14:tracePt t="40602" x="9958388" y="3294063"/>
          <p14:tracePt t="40617" x="9958388" y="3332163"/>
          <p14:tracePt t="40619" x="9958388" y="3357563"/>
          <p14:tracePt t="40633" x="9958388" y="3384550"/>
          <p14:tracePt t="40651" x="9971088" y="3422650"/>
          <p14:tracePt t="40666" x="9971088" y="3448050"/>
          <p14:tracePt t="40667" x="9971088" y="3460750"/>
          <p14:tracePt t="40684" x="9971088" y="3487738"/>
          <p14:tracePt t="40702" x="9971088" y="3525838"/>
          <p14:tracePt t="40716" x="9983788" y="3551238"/>
          <p14:tracePt t="40718" x="9983788" y="3563938"/>
          <p14:tracePt t="40751" x="9996488" y="3668713"/>
          <p14:tracePt t="40766" x="9996488" y="3706813"/>
          <p14:tracePt t="40783" x="9996488" y="3744913"/>
          <p14:tracePt t="40800" x="9996488" y="3784600"/>
          <p14:tracePt t="40817" x="9996488" y="3810000"/>
          <p14:tracePt t="40834" x="9996488" y="3862388"/>
          <p14:tracePt t="40850" x="9996488" y="3900488"/>
          <p14:tracePt t="40867" x="9996488" y="3951288"/>
          <p14:tracePt t="40869" x="9996488" y="3990975"/>
          <p14:tracePt t="40884" x="9996488" y="4041775"/>
          <p14:tracePt t="40899" x="9996488" y="4106863"/>
          <p14:tracePt t="40918" x="9996488" y="4159250"/>
          <p14:tracePt t="40933" x="9996488" y="4184650"/>
          <p14:tracePt t="40950" x="9996488" y="4222750"/>
          <p14:tracePt t="40952" x="9996488" y="4235450"/>
          <p14:tracePt t="40966" x="9996488" y="4262438"/>
          <p14:tracePt t="40983" x="9996488" y="4300538"/>
          <p14:tracePt t="41001" x="9996488" y="4365625"/>
          <p14:tracePt t="41034" x="9996488" y="4456113"/>
          <p14:tracePt t="41050" x="9996488" y="4506913"/>
          <p14:tracePt t="41069" x="9996488" y="4546600"/>
          <p14:tracePt t="41084" x="9996488" y="4572000"/>
          <p14:tracePt t="41099" x="9996488" y="4610100"/>
          <p14:tracePt t="41117" x="9996488" y="4649788"/>
          <p14:tracePt t="41119" x="9996488" y="4675188"/>
          <p14:tracePt t="41133" x="9996488" y="4713288"/>
          <p14:tracePt t="41149" x="10009188" y="4752975"/>
          <p14:tracePt t="41168" x="10021888" y="4803775"/>
          <p14:tracePt t="41183" x="10021888" y="4830763"/>
          <p14:tracePt t="41200" x="10021888" y="4868863"/>
          <p14:tracePt t="41202" x="10034588" y="4881563"/>
          <p14:tracePt t="41216" x="10034588" y="4921250"/>
          <p14:tracePt t="41233" x="10034588" y="4972050"/>
          <p14:tracePt t="41250" x="10047288" y="5024438"/>
          <p14:tracePt t="41266" x="10061575" y="5075238"/>
          <p14:tracePt t="41283" x="10074275" y="5114925"/>
          <p14:tracePt t="41284" x="10074275" y="5153025"/>
          <p14:tracePt t="41300" x="10086975" y="5192713"/>
          <p14:tracePt t="41317" x="10099675" y="5243513"/>
          <p14:tracePt t="41319" x="10112375" y="5268913"/>
          <p14:tracePt t="41333" x="10125075" y="5321300"/>
          <p14:tracePt t="41349" x="10137775" y="5359400"/>
          <p14:tracePt t="41366" x="10152063" y="5411788"/>
          <p14:tracePt t="41367" x="10164763" y="5437188"/>
          <p14:tracePt t="41383" x="10177463" y="5462588"/>
          <p14:tracePt t="41399" x="10202863" y="5502275"/>
          <p14:tracePt t="41416" x="10202863" y="5527675"/>
          <p14:tracePt t="41432" x="10215563" y="5527675"/>
          <p14:tracePt t="41449" x="10242550" y="5540375"/>
          <p14:tracePt t="41452" x="10255250" y="5540375"/>
          <p14:tracePt t="41466" x="10280650" y="5565775"/>
          <p14:tracePt t="41484" x="10306050" y="5580063"/>
          <p14:tracePt t="41501" x="10318750" y="5580063"/>
          <p14:tracePt t="41516" x="10331450" y="5580063"/>
          <p14:tracePt t="41534" x="10358438" y="5592763"/>
          <p14:tracePt t="41569" x="10371138" y="5605463"/>
          <p14:tracePt t="41583" x="10396538" y="5618163"/>
          <p14:tracePt t="41599" x="10436225" y="5618163"/>
          <p14:tracePt t="41617" x="10499725" y="5630863"/>
          <p14:tracePt t="41632" x="10552113" y="5643563"/>
          <p14:tracePt t="41649" x="10602913" y="5656263"/>
          <p14:tracePt t="41651" x="10629900" y="5656263"/>
          <p14:tracePt t="41666" x="10706100" y="5643563"/>
          <p14:tracePt t="41682" x="10796588" y="5618163"/>
          <p14:tracePt t="41700" x="10964863" y="5489575"/>
          <p14:tracePt t="41716" x="11093450" y="5346700"/>
          <p14:tracePt t="41732" x="11183938" y="5205413"/>
          <p14:tracePt t="41749" x="11249025" y="5087938"/>
          <p14:tracePt t="41782" x="11274425" y="4997450"/>
          <p14:tracePt t="41799" x="11274425" y="4959350"/>
          <p14:tracePt t="41816" x="11274425" y="4908550"/>
          <p14:tracePt t="41818" x="11274425" y="4881563"/>
          <p14:tracePt t="41832" x="11274425" y="4803775"/>
          <p14:tracePt t="41849" x="11274425" y="4713288"/>
          <p14:tracePt t="41867" x="11261725" y="4624388"/>
          <p14:tracePt t="41882" x="11261725" y="4584700"/>
          <p14:tracePt t="41899" x="11261725" y="4546600"/>
          <p14:tracePt t="41915" x="11249025" y="4481513"/>
          <p14:tracePt t="41932" x="11249025" y="4430713"/>
          <p14:tracePt t="41948" x="11236325" y="4365625"/>
          <p14:tracePt t="41950" x="11236325" y="4340225"/>
          <p14:tracePt t="41965" x="11223625" y="4287838"/>
          <p14:tracePt t="41982" x="11223625" y="4222750"/>
          <p14:tracePt t="41999" x="11210925" y="4159250"/>
          <p14:tracePt t="42015" x="11210925" y="4119563"/>
          <p14:tracePt t="42032" x="11210925" y="4068763"/>
          <p14:tracePt t="42033" x="11198225" y="4056063"/>
          <p14:tracePt t="42049" x="11183938" y="4003675"/>
          <p14:tracePt t="42065" x="11183938" y="3965575"/>
          <p14:tracePt t="42067" x="11171238" y="3951288"/>
          <p14:tracePt t="42082" x="11171238" y="3913188"/>
          <p14:tracePt t="42099" x="11158538" y="3887788"/>
          <p14:tracePt t="42116" x="11145838" y="3835400"/>
          <p14:tracePt t="42132" x="11133138" y="3810000"/>
          <p14:tracePt t="42148" x="11120438" y="3784600"/>
          <p14:tracePt t="42165" x="11093450" y="3744913"/>
          <p14:tracePt t="42182" x="11080750" y="3706813"/>
          <p14:tracePt t="42198" x="11055350" y="3654425"/>
          <p14:tracePt t="42215" x="11029950" y="3578225"/>
          <p14:tracePt t="42231" x="11017250" y="3538538"/>
          <p14:tracePt t="42248" x="11004550" y="3487738"/>
          <p14:tracePt t="42248" x="10990263" y="3473450"/>
          <p14:tracePt t="42265" x="10977563" y="3435350"/>
          <p14:tracePt t="42283" x="10964863" y="3397250"/>
          <p14:tracePt t="42298" x="10952163" y="3370263"/>
          <p14:tracePt t="42318" x="10952163" y="3357563"/>
          <p14:tracePt t="42332" x="10939463" y="3332163"/>
          <p14:tracePt t="42349" x="10939463" y="3319463"/>
          <p14:tracePt t="42366" x="10926763" y="3294063"/>
          <p14:tracePt t="42381" x="10926763" y="3267075"/>
          <p14:tracePt t="42398" x="10914063" y="3254375"/>
          <p14:tracePt t="42414" x="10899775" y="3228975"/>
          <p14:tracePt t="42431" x="10887075" y="3203575"/>
          <p14:tracePt t="42450" x="10874375" y="3176588"/>
          <p14:tracePt t="42464" x="10874375" y="3163888"/>
          <p14:tracePt t="42481" x="10874375" y="3138488"/>
          <p14:tracePt t="42498" x="10861675" y="3125788"/>
          <p14:tracePt t="42499" x="10861675" y="3113088"/>
          <p14:tracePt t="42514" x="10848975" y="3100388"/>
          <p14:tracePt t="42532" x="10848975" y="3086100"/>
          <p14:tracePt t="42548" x="10836275" y="3073400"/>
          <p14:tracePt t="42567" x="10836275" y="3060700"/>
          <p14:tracePt t="42583" x="10823575" y="3048000"/>
          <p14:tracePt t="42616" x="10809288" y="3022600"/>
          <p14:tracePt t="42649" x="10796588" y="3009900"/>
          <p14:tracePt t="43101" x="10758488" y="2995613"/>
          <p14:tracePt t="43107" x="10720388" y="2982913"/>
          <p14:tracePt t="43115" x="10668000" y="2970213"/>
          <p14:tracePt t="43131" x="10615613" y="2944813"/>
          <p14:tracePt t="43147" x="10577513" y="2932113"/>
          <p14:tracePt t="43150" x="10564813" y="2919413"/>
          <p14:tracePt t="43165" x="10526713" y="2906713"/>
          <p14:tracePt t="43181" x="10499725" y="2906713"/>
          <p14:tracePt t="43198" x="10448925" y="2892425"/>
          <p14:tracePt t="43214" x="10409238" y="2892425"/>
          <p14:tracePt t="43232" x="10383838" y="2892425"/>
          <p14:tracePt t="43248" x="10345738" y="2892425"/>
          <p14:tracePt t="43263" x="10318750" y="2892425"/>
          <p14:tracePt t="43282" x="10255250" y="2919413"/>
          <p14:tracePt t="43316" x="10177463" y="2957513"/>
          <p14:tracePt t="43330" x="10177463" y="2970213"/>
          <p14:tracePt t="43350" x="10152063" y="2970213"/>
          <p14:tracePt t="43365" x="10152063" y="2982913"/>
          <p14:tracePt t="43380" x="10137775" y="2982913"/>
          <p14:tracePt t="43405" x="10125075" y="2982913"/>
          <p14:tracePt t="43464" x="10112375" y="2995613"/>
          <p14:tracePt t="43482" x="10112375" y="3022600"/>
          <p14:tracePt t="43498" x="10099675" y="3048000"/>
          <p14:tracePt t="43514" x="10086975" y="3086100"/>
          <p14:tracePt t="43532" x="10086975" y="3138488"/>
          <p14:tracePt t="43547" x="10074275" y="3189288"/>
          <p14:tracePt t="43565" x="10074275" y="3267075"/>
          <p14:tracePt t="43580" x="10074275" y="3332163"/>
          <p14:tracePt t="43599" x="10074275" y="3409950"/>
          <p14:tracePt t="43614" x="10074275" y="3473450"/>
          <p14:tracePt t="43630" x="10074275" y="3525838"/>
          <p14:tracePt t="43647" x="10074275" y="3578225"/>
          <p14:tracePt t="43649" x="10074275" y="3603625"/>
          <p14:tracePt t="43663" x="10074275" y="3641725"/>
          <p14:tracePt t="43683" x="10074275" y="3706813"/>
          <p14:tracePt t="43698" x="10074275" y="3744913"/>
          <p14:tracePt t="43714" x="10061575" y="3771900"/>
          <p14:tracePt t="43718" x="10061575" y="3784600"/>
          <p14:tracePt t="43731" x="10061575" y="3822700"/>
          <p14:tracePt t="43747" x="10061575" y="3848100"/>
          <p14:tracePt t="43763" x="10061575" y="3875088"/>
          <p14:tracePt t="43780" x="10061575" y="3913188"/>
          <p14:tracePt t="43797" x="10061575" y="3938588"/>
          <p14:tracePt t="43816" x="10061575" y="4016375"/>
          <p14:tracePt t="43830" x="10061575" y="4068763"/>
          <p14:tracePt t="43848" x="10061575" y="4119563"/>
          <p14:tracePt t="43849" x="10061575" y="4171950"/>
          <p14:tracePt t="43863" x="10061575" y="4249738"/>
          <p14:tracePt t="43880" x="10047288" y="4365625"/>
          <p14:tracePt t="43898" x="10047288" y="4506913"/>
          <p14:tracePt t="43913" x="10047288" y="4559300"/>
          <p14:tracePt t="44459" x="10047288" y="4584700"/>
          <p14:tracePt t="44466" x="10047288" y="4610100"/>
          <p14:tracePt t="44479" x="10047288" y="4637088"/>
          <p14:tracePt t="44496" x="10047288" y="4662488"/>
          <p14:tracePt t="44513" x="10047288" y="4687888"/>
          <p14:tracePt t="44529" x="10047288" y="4727575"/>
          <p14:tracePt t="44546" x="10047288" y="4765675"/>
          <p14:tracePt t="44579" x="10061575" y="4946650"/>
          <p14:tracePt t="44598" x="10061575" y="5011738"/>
          <p14:tracePt t="44612" x="10061575" y="5037138"/>
          <p14:tracePt t="44629" x="10061575" y="5049838"/>
          <p14:tracePt t="44645" x="10061575" y="5062538"/>
          <p14:tracePt t="44662" x="10061575" y="5087938"/>
          <p14:tracePt t="44680" x="10061575" y="5114925"/>
          <p14:tracePt t="44695" x="10061575" y="5127625"/>
          <p14:tracePt t="44713" x="10061575" y="5153025"/>
          <p14:tracePt t="44729" x="10061575" y="5165725"/>
          <p14:tracePt t="44730" x="10061575" y="5178425"/>
          <p14:tracePt t="44746" x="10061575" y="5192713"/>
          <p14:tracePt t="44764" x="10061575" y="5218113"/>
          <p14:tracePt t="44779" x="10061575" y="5230813"/>
          <p14:tracePt t="44796" x="10061575" y="5243513"/>
          <p14:tracePt t="44798" x="10061575" y="5256213"/>
          <p14:tracePt t="44812" x="10061575" y="5268913"/>
          <p14:tracePt t="44847" x="10061575" y="5281613"/>
          <p14:tracePt t="44863" x="10061575" y="5295900"/>
          <p14:tracePt t="44888" x="10061575" y="5308600"/>
          <p14:tracePt t="44932" x="10061575" y="5321300"/>
          <p14:tracePt t="44946" x="10061575" y="5334000"/>
          <p14:tracePt t="44962" x="10061575" y="5359400"/>
          <p14:tracePt t="44980" x="10061575" y="5386388"/>
          <p14:tracePt t="44995" x="10061575" y="5399088"/>
          <p14:tracePt t="45443" x="10061575" y="5411788"/>
          <p14:tracePt t="45450" x="10074275" y="5411788"/>
          <p14:tracePt t="45461" x="10074275" y="5424488"/>
          <p14:tracePt t="45478" x="10074275" y="5462588"/>
          <p14:tracePt t="45495" x="10086975" y="5489575"/>
          <p14:tracePt t="45512" x="10099675" y="5527675"/>
          <p14:tracePt t="45529" x="10112375" y="5565775"/>
          <p14:tracePt t="45545" x="10112375" y="5580063"/>
          <p14:tracePt t="45562" x="10112375" y="5592763"/>
          <p14:tracePt t="45578" x="10112375" y="5605463"/>
          <p14:tracePt t="45595" x="10112375" y="5618163"/>
          <p14:tracePt t="45616" x="10112375" y="5630863"/>
          <p14:tracePt t="45651" x="10112375" y="5643563"/>
          <p14:tracePt t="45672" x="10125075" y="5643563"/>
          <p14:tracePt t="45678" x="10125075" y="5656263"/>
          <p14:tracePt t="45695" x="10125075" y="5670550"/>
          <p14:tracePt t="45711" x="10125075" y="5683250"/>
          <p14:tracePt t="45713" x="10125075" y="5695950"/>
          <p14:tracePt t="45728" x="10125075" y="5708650"/>
          <p14:tracePt t="45745" x="10125075" y="5721350"/>
          <p14:tracePt t="45761" x="10125075" y="5734050"/>
          <p14:tracePt t="45778" x="10125075" y="5746750"/>
          <p14:tracePt t="45794" x="10125075" y="5759450"/>
          <p14:tracePt t="45813" x="10137775" y="5773738"/>
          <p14:tracePt t="45845" x="10152063" y="5786438"/>
          <p14:tracePt t="45861" x="10164763" y="5786438"/>
          <p14:tracePt t="45878" x="10177463" y="5799138"/>
          <p14:tracePt t="45879" x="10190163" y="5811838"/>
          <p14:tracePt t="45895" x="10202863" y="5811838"/>
          <p14:tracePt t="45911" x="10202863" y="5824538"/>
          <p14:tracePt t="45929" x="10215563" y="5824538"/>
          <p14:tracePt t="45945" x="10228263" y="5824538"/>
          <p14:tracePt t="45962" x="10255250" y="5824538"/>
          <p14:tracePt t="45978" x="10280650" y="5824538"/>
          <p14:tracePt t="45994" x="10306050" y="5824538"/>
          <p14:tracePt t="46011" x="10358438" y="5824538"/>
          <p14:tracePt t="46028" x="10409238" y="5824538"/>
          <p14:tracePt t="46047" x="10474325" y="5824538"/>
          <p14:tracePt t="46061" x="10499725" y="5811838"/>
          <p14:tracePt t="46078" x="10539413" y="5799138"/>
          <p14:tracePt t="46080" x="10552113" y="5799138"/>
          <p14:tracePt t="46095" x="10590213" y="5786438"/>
          <p14:tracePt t="46111" x="10642600" y="5773738"/>
          <p14:tracePt t="46129" x="10706100" y="5746750"/>
          <p14:tracePt t="46144" x="10733088" y="5734050"/>
          <p14:tracePt t="46161" x="10758488" y="5721350"/>
          <p14:tracePt t="46178" x="10783888" y="5721350"/>
          <p14:tracePt t="46195" x="10783888" y="5708650"/>
          <p14:tracePt t="46198" x="10796588" y="5708650"/>
          <p14:tracePt t="46228" x="10796588" y="5643563"/>
          <p14:tracePt t="46247" x="10796588" y="5514975"/>
          <p14:tracePt t="46261" x="10783888" y="5424488"/>
          <p14:tracePt t="46279" x="10783888" y="5346700"/>
          <p14:tracePt t="46281" x="10783888" y="5308600"/>
          <p14:tracePt t="46295" x="10783888" y="5281613"/>
          <p14:tracePt t="46311" x="10783888" y="5243513"/>
          <p14:tracePt t="46327" x="10783888" y="5205413"/>
          <p14:tracePt t="46328" x="10783888" y="5192713"/>
          <p14:tracePt t="46344" x="10783888" y="5165725"/>
          <p14:tracePt t="46361" x="10783888" y="5127625"/>
          <p14:tracePt t="46379" x="10783888" y="5087938"/>
          <p14:tracePt t="46394" x="10783888" y="5062538"/>
          <p14:tracePt t="46411" x="10783888" y="5024438"/>
          <p14:tracePt t="46413" x="10783888" y="4984750"/>
          <p14:tracePt t="46427" x="10796588" y="4894263"/>
          <p14:tracePt t="46444" x="10823575" y="4740275"/>
          <p14:tracePt t="46461" x="10848975" y="4519613"/>
          <p14:tracePt t="46478" x="10861675" y="4430713"/>
          <p14:tracePt t="46494" x="10861675" y="4378325"/>
          <p14:tracePt t="46495" x="10861675" y="4352925"/>
          <p14:tracePt t="46511" x="10861675" y="4313238"/>
          <p14:tracePt t="46527" x="10861675" y="4287838"/>
          <p14:tracePt t="46544" x="10848975" y="4249738"/>
          <p14:tracePt t="46560" x="10848975" y="4222750"/>
          <p14:tracePt t="46577" x="10848975" y="4210050"/>
          <p14:tracePt t="46594" x="10848975" y="4171950"/>
          <p14:tracePt t="46611" x="10836275" y="4146550"/>
          <p14:tracePt t="46614" x="10836275" y="4132263"/>
          <p14:tracePt t="46628" x="10836275" y="4106863"/>
          <p14:tracePt t="46644" x="10836275" y="4068763"/>
          <p14:tracePt t="46663" x="10823575" y="4003675"/>
          <p14:tracePt t="46677" x="10823575" y="3951288"/>
          <p14:tracePt t="46695" x="10823575" y="3887788"/>
          <p14:tracePt t="46697" x="10823575" y="3862388"/>
          <p14:tracePt t="46711" x="10809288" y="3810000"/>
          <p14:tracePt t="46727" x="10809288" y="3757613"/>
          <p14:tracePt t="46744" x="10796588" y="3706813"/>
          <p14:tracePt t="46746" x="10796588" y="3694113"/>
          <p14:tracePt t="46761" x="10783888" y="3668713"/>
          <p14:tracePt t="46777" x="10783888" y="3654425"/>
          <p14:tracePt t="46794" x="10771188" y="3629025"/>
          <p14:tracePt t="46814" x="10771188" y="3616325"/>
          <p14:tracePt t="46843" x="10758488" y="3590925"/>
          <p14:tracePt t="46860" x="10745788" y="3578225"/>
          <p14:tracePt t="46877" x="10745788" y="3551238"/>
          <p14:tracePt t="46895" x="10733088" y="3525838"/>
          <p14:tracePt t="46911" x="10720388" y="3460750"/>
          <p14:tracePt t="46927" x="10720388" y="3422650"/>
          <p14:tracePt t="46945" x="10706100" y="3370263"/>
          <p14:tracePt t="46946" x="10706100" y="3357563"/>
          <p14:tracePt t="46961" x="10693400" y="3332163"/>
          <p14:tracePt t="46978" x="10680700" y="3306763"/>
          <p14:tracePt t="46981" x="10668000" y="3294063"/>
          <p14:tracePt t="47812" x="10629900" y="3279775"/>
          <p14:tracePt t="47819" x="10602913" y="3267075"/>
          <p14:tracePt t="47826" x="10577513" y="3254375"/>
          <p14:tracePt t="47843" x="10539413" y="3228975"/>
          <p14:tracePt t="47859" x="10499725" y="3228975"/>
          <p14:tracePt t="47860" x="10474325" y="3228975"/>
          <p14:tracePt t="47876" x="10436225" y="3216275"/>
          <p14:tracePt t="47892" x="10409238" y="3216275"/>
          <p14:tracePt t="47909" x="10383838" y="3216275"/>
          <p14:tracePt t="47926" x="10358438" y="3216275"/>
          <p14:tracePt t="47959" x="10331450" y="3216275"/>
          <p14:tracePt t="47975" x="10318750" y="3216275"/>
          <p14:tracePt t="47993" x="10306050" y="3228975"/>
          <p14:tracePt t="47994" x="10293350" y="3228975"/>
          <p14:tracePt t="48042" x="10280650" y="3228975"/>
          <p14:tracePt t="48061" x="10267950" y="3228975"/>
          <p14:tracePt t="48075" x="10242550" y="3228975"/>
          <p14:tracePt t="48092" x="10202863" y="3228975"/>
          <p14:tracePt t="48112" x="10152063" y="3254375"/>
          <p14:tracePt t="48126" x="10099675" y="3294063"/>
          <p14:tracePt t="48142" x="10061575" y="3332163"/>
          <p14:tracePt t="48159" x="10009188" y="3422650"/>
          <p14:tracePt t="48175" x="9983788" y="3487738"/>
          <p14:tracePt t="48194" x="9971088" y="3563938"/>
          <p14:tracePt t="48209" x="9971088" y="3629025"/>
          <p14:tracePt t="48226" x="9983788" y="3732213"/>
          <p14:tracePt t="48243" x="10034588" y="3965575"/>
          <p14:tracePt t="48259" x="10061575" y="4159250"/>
          <p14:tracePt t="48277" x="10074275" y="4403725"/>
          <p14:tracePt t="48293" x="10074275" y="4519613"/>
          <p14:tracePt t="48309" x="10074275" y="4649788"/>
          <p14:tracePt t="48312" x="10074275" y="4700588"/>
          <p14:tracePt t="48326" x="10074275" y="4843463"/>
          <p14:tracePt t="48342" x="10074275" y="4997450"/>
          <p14:tracePt t="48360" x="10074275" y="5153025"/>
          <p14:tracePt t="48376" x="10086975" y="5205413"/>
          <p14:tracePt t="48393" x="10086975" y="5230813"/>
          <p14:tracePt t="48395" x="10086975" y="5243513"/>
          <p14:tracePt t="48409" x="10086975" y="5256213"/>
          <p14:tracePt t="48425" x="10086975" y="5268913"/>
          <p14:tracePt t="48458" x="10086975" y="5256213"/>
          <p14:tracePt t="48476" x="10099675" y="5205413"/>
          <p14:tracePt t="48478" x="10099675" y="5165725"/>
          <p14:tracePt t="48492" x="10099675" y="5049838"/>
          <p14:tracePt t="48508" x="10086975" y="4946650"/>
          <p14:tracePt t="48526" x="10061575" y="4791075"/>
          <p14:tracePt t="48542" x="10034588" y="4700588"/>
          <p14:tracePt t="48559" x="10034588" y="4624388"/>
          <p14:tracePt t="48561" x="10034588" y="4559300"/>
          <p14:tracePt t="48575" x="10021888" y="4468813"/>
          <p14:tracePt t="48592" x="10021888" y="4365625"/>
          <p14:tracePt t="48595" x="10021888" y="4313238"/>
          <p14:tracePt t="48611" x="10021888" y="4235450"/>
          <p14:tracePt t="48625" x="10061575" y="4159250"/>
          <p14:tracePt t="48642" x="10112375" y="4081463"/>
          <p14:tracePt t="48644" x="10164763" y="4029075"/>
          <p14:tracePt t="48658" x="10318750" y="3925888"/>
          <p14:tracePt t="48675" x="10564813" y="3835400"/>
          <p14:tracePt t="48693" x="11055350" y="3771900"/>
          <p14:tracePt t="48709" x="11210925" y="3757613"/>
          <p14:tracePt t="48726" x="11249025" y="3757613"/>
          <p14:tracePt t="48742" x="11223625" y="3757613"/>
          <p14:tracePt t="48759" x="11068050" y="3771900"/>
          <p14:tracePt t="48775" x="10926763" y="3784600"/>
          <p14:tracePt t="48791" x="10848975" y="3784600"/>
          <p14:tracePt t="48809" x="10783888" y="3784600"/>
          <p14:tracePt t="48811" x="10733088" y="3771900"/>
          <p14:tracePt t="48825" x="10668000" y="3744913"/>
          <p14:tracePt t="48842" x="10602913" y="3732213"/>
          <p14:tracePt t="48859" x="10512425" y="3668713"/>
          <p14:tracePt t="48875" x="10436225" y="3629025"/>
          <p14:tracePt t="48892" x="10345738" y="3590925"/>
          <p14:tracePt t="48894" x="10306050" y="3563938"/>
          <p14:tracePt t="48908" x="10215563" y="3525838"/>
          <p14:tracePt t="48925" x="10190163" y="3513138"/>
          <p14:tracePt t="48942" x="10164763" y="3487738"/>
          <p14:tracePt t="48958" x="10164763" y="3473450"/>
          <p14:tracePt t="48975" x="10255250" y="3448050"/>
          <p14:tracePt t="48977" x="10371138" y="3435350"/>
          <p14:tracePt t="48991" x="10642600" y="3422650"/>
          <p14:tracePt t="49009" x="10861675" y="3422650"/>
          <p14:tracePt t="49011" x="10939463" y="3422650"/>
          <p14:tracePt t="49026" x="11042650" y="3448050"/>
          <p14:tracePt t="49042" x="11068050" y="3460750"/>
          <p14:tracePt t="49058" x="11068050" y="3473450"/>
          <p14:tracePt t="49060" x="11068050" y="3487738"/>
          <p14:tracePt t="49075" x="11042650" y="3525838"/>
          <p14:tracePt t="49091" x="10977563" y="3538538"/>
          <p14:tracePt t="49095" x="10926763" y="3551238"/>
          <p14:tracePt t="49108" x="10874375" y="3563938"/>
          <p14:tracePt t="49109" x="10836275" y="3578225"/>
          <p14:tracePt t="49142" x="10668000" y="3578225"/>
          <p14:tracePt t="49158" x="10629900" y="3563938"/>
          <p14:tracePt t="49174" x="10590213" y="3563938"/>
          <p14:tracePt t="49192" x="10552113" y="3551238"/>
          <p14:tracePt t="49208" x="10552113" y="3538538"/>
          <p14:tracePt t="49225" x="10539413" y="3538538"/>
          <p14:tracePt t="49258" x="10577513" y="3538538"/>
          <p14:tracePt t="49275" x="10655300" y="3538538"/>
          <p14:tracePt t="49291" x="10706100" y="3538538"/>
          <p14:tracePt t="49309" x="10745788" y="3538538"/>
          <p14:tracePt t="49325" x="10758488" y="3538538"/>
          <p14:tracePt t="49365" x="10745788" y="3538538"/>
          <p14:tracePt t="49374" x="10720388" y="3538538"/>
          <p14:tracePt t="49392" x="10629900" y="3538538"/>
          <p14:tracePt t="49408" x="10539413" y="3525838"/>
          <p14:tracePt t="49427" x="10436225" y="3500438"/>
          <p14:tracePt t="49443" x="10409238" y="3487738"/>
          <p14:tracePt t="49458" x="10396538" y="3473450"/>
          <p14:tracePt t="49475" x="10383838" y="3473450"/>
          <p14:tracePt t="49491" x="10371138" y="3460750"/>
          <p14:tracePt t="49552" x="10383838" y="3460750"/>
          <p14:tracePt t="49565" x="10396538" y="3460750"/>
          <p14:tracePt t="49591" x="10409238" y="3460750"/>
          <p14:tracePt t="49608" x="10421938" y="3460750"/>
          <p14:tracePt t="49719" x="10409238" y="3460750"/>
          <p14:tracePt t="49732" x="10396538" y="3460750"/>
          <p14:tracePt t="49740" x="10396538" y="3448050"/>
          <p14:tracePt t="49746" x="10383838" y="3448050"/>
          <p14:tracePt t="49758" x="10371138" y="3448050"/>
          <p14:tracePt t="49774" x="10358438" y="3435350"/>
          <p14:tracePt t="49791" x="10345738" y="3435350"/>
          <p14:tracePt t="49829" x="10331450" y="3435350"/>
          <p14:tracePt t="50411" x="10318750" y="3435350"/>
          <p14:tracePt t="50446" x="10345738" y="3435350"/>
          <p14:tracePt t="50457" x="10383838" y="3435350"/>
          <p14:tracePt t="50474" x="10642600" y="3384550"/>
          <p14:tracePt t="50490" x="10809288" y="3370263"/>
          <p14:tracePt t="50507" x="10887075" y="3357563"/>
          <p14:tracePt t="50508" x="10926763" y="3357563"/>
          <p14:tracePt t="50524" x="10964863" y="3357563"/>
          <p14:tracePt t="50540" x="10977563" y="3357563"/>
          <p14:tracePt t="50557" x="10990263" y="3357563"/>
          <p14:tracePt t="50574" x="11004550" y="3357563"/>
          <p14:tracePt t="50623" x="11004550" y="3332163"/>
          <p14:tracePt t="50640" x="10977563" y="3267075"/>
          <p14:tracePt t="50657" x="10952163" y="3216275"/>
          <p14:tracePt t="50675" x="10926763" y="3125788"/>
          <p14:tracePt t="50690" x="10899775" y="3086100"/>
          <p14:tracePt t="50707" x="10887075" y="3035300"/>
          <p14:tracePt t="50723" x="10861675" y="2995613"/>
          <p14:tracePt t="50725" x="10861675" y="2982913"/>
          <p14:tracePt t="50740" x="10836275" y="2970213"/>
          <p14:tracePt t="50757" x="10823575" y="2944813"/>
          <p14:tracePt t="50773" x="10809288" y="2932113"/>
          <p14:tracePt t="50791" x="10783888" y="2919413"/>
          <p14:tracePt t="50793" x="10783888" y="2906713"/>
          <p14:tracePt t="50807" x="10758488" y="2892425"/>
          <p14:tracePt t="50823" x="10720388" y="2892425"/>
          <p14:tracePt t="50841" x="10706100" y="2867025"/>
          <p14:tracePt t="50856" x="10680700" y="2867025"/>
          <p14:tracePt t="50873" x="10668000" y="2867025"/>
          <p14:tracePt t="50875" x="10655300" y="2854325"/>
          <p14:tracePt t="50890" x="10642600" y="2854325"/>
          <p14:tracePt t="50906" x="10629900" y="2854325"/>
          <p14:tracePt t="50924" x="10615613" y="2854325"/>
          <p14:tracePt t="50940" x="10602913" y="2854325"/>
          <p14:tracePt t="50956" x="10590213" y="2854325"/>
          <p14:tracePt t="50959" x="10577513" y="2854325"/>
          <p14:tracePt t="50973" x="10552113" y="2854325"/>
          <p14:tracePt t="50990" x="10539413" y="2854325"/>
          <p14:tracePt t="51007" x="10499725" y="2867025"/>
          <p14:tracePt t="51024" x="10461625" y="2867025"/>
          <p14:tracePt t="51040" x="10448925" y="2879725"/>
          <p14:tracePt t="51056" x="10421938" y="2906713"/>
          <p14:tracePt t="51073" x="10383838" y="2919413"/>
          <p14:tracePt t="51092" x="10318750" y="2982913"/>
          <p14:tracePt t="51106" x="10267950" y="3035300"/>
          <p14:tracePt t="51125" x="10177463" y="3113088"/>
          <p14:tracePt t="51140" x="10137775" y="3151188"/>
          <p14:tracePt t="51156" x="10112375" y="3189288"/>
          <p14:tracePt t="51176" x="10074275" y="3267075"/>
          <p14:tracePt t="51190" x="10061575" y="3332163"/>
          <p14:tracePt t="51206" x="10034588" y="3422650"/>
          <p14:tracePt t="51207" x="10021888" y="3473450"/>
          <p14:tracePt t="51224" x="10009188" y="3563938"/>
          <p14:tracePt t="51239" x="10009188" y="3681413"/>
          <p14:tracePt t="51257" x="10009188" y="3887788"/>
          <p14:tracePt t="51274" x="10034588" y="4056063"/>
          <p14:tracePt t="51289" x="10061575" y="4275138"/>
          <p14:tracePt t="51291" x="10074275" y="4391025"/>
          <p14:tracePt t="51308" x="10112375" y="4584700"/>
          <p14:tracePt t="51324" x="10112375" y="4700588"/>
          <p14:tracePt t="51326" x="10112375" y="4727575"/>
          <p14:tracePt t="51340" x="10125075" y="4778375"/>
          <p14:tracePt t="51356" x="10125075" y="4818063"/>
          <p14:tracePt t="51373" x="10125075" y="4856163"/>
          <p14:tracePt t="51374" x="10125075" y="4868863"/>
          <p14:tracePt t="51389" x="10137775" y="4894263"/>
          <p14:tracePt t="51423" x="10177463" y="4984750"/>
          <p14:tracePt t="51439" x="10190163" y="5024438"/>
          <p14:tracePt t="51456" x="10215563" y="5062538"/>
          <p14:tracePt t="51458" x="10242550" y="5087938"/>
          <p14:tracePt t="51473" x="10255250" y="5114925"/>
          <p14:tracePt t="51490" x="10267950" y="5127625"/>
          <p14:tracePt t="51509" x="10280650" y="5153025"/>
          <p14:tracePt t="51522" x="10306050" y="5165725"/>
          <p14:tracePt t="51539" x="10318750" y="5165725"/>
          <p14:tracePt t="51541" x="10331450" y="5165725"/>
          <p14:tracePt t="51572" x="10345738" y="5165725"/>
          <p14:tracePt t="51589" x="10421938" y="5102225"/>
          <p14:tracePt t="51606" x="10577513" y="4856163"/>
          <p14:tracePt t="51622" x="10861675" y="4119563"/>
          <p14:tracePt t="51624" x="10977563" y="3719513"/>
          <p14:tracePt t="51639" x="11133138" y="3035300"/>
          <p14:tracePt t="51656" x="11210925" y="2492375"/>
          <p14:tracePt t="51658" x="11261725" y="2220913"/>
          <p14:tracePt t="51673" x="11314113" y="1885950"/>
          <p14:tracePt t="51689" x="11326813" y="1692275"/>
          <p14:tracePt t="51705" x="11326813" y="1601788"/>
          <p14:tracePt t="51723" x="11326813" y="1562100"/>
          <p14:tracePt t="51742" x="11314113" y="1549400"/>
          <p14:tracePt t="51811" x="11314113" y="1562100"/>
          <p14:tracePt t="51823" x="11314113" y="1576388"/>
          <p14:tracePt t="51826" x="11301413" y="1589088"/>
          <p14:tracePt t="51840" x="11288713" y="1652588"/>
          <p14:tracePt t="51856" x="11274425" y="1770063"/>
          <p14:tracePt t="51872" x="11249025" y="1911350"/>
          <p14:tracePt t="51874" x="11236325" y="1976438"/>
          <p14:tracePt t="51888" x="11198225" y="2105025"/>
          <p14:tracePt t="51906" x="11145838" y="2311400"/>
          <p14:tracePt t="51908" x="11120438" y="2454275"/>
          <p14:tracePt t="51922" x="11068050" y="2711450"/>
          <p14:tracePt t="51939" x="11004550" y="2957513"/>
          <p14:tracePt t="51956" x="10952163" y="3241675"/>
          <p14:tracePt t="51973" x="10939463" y="3332163"/>
          <p14:tracePt t="51990" x="10926763" y="3370263"/>
          <p14:tracePt t="51992" x="10926763" y="3384550"/>
          <p14:tracePt t="52023" x="10926763" y="3397250"/>
          <p14:tracePt t="52057" x="10926763" y="3409950"/>
          <p14:tracePt t="52075" x="10914063" y="3409950"/>
          <p14:tracePt t="52089" x="10887075" y="3409950"/>
          <p14:tracePt t="52107" x="10861675" y="3409950"/>
          <p14:tracePt t="52109" x="10836275" y="3409950"/>
          <p14:tracePt t="52124" x="10771188" y="3409950"/>
          <p14:tracePt t="52139" x="10720388" y="3409950"/>
          <p14:tracePt t="52155" x="10668000" y="3397250"/>
          <p14:tracePt t="52157" x="10629900" y="3397250"/>
          <p14:tracePt t="52172" x="10615613" y="3397250"/>
          <p14:tracePt t="52173" x="10590213" y="3397250"/>
          <p14:tracePt t="52189" x="10539413" y="3397250"/>
          <p14:tracePt t="52206" x="10499725" y="3397250"/>
          <p14:tracePt t="52222" x="10487025" y="3397250"/>
          <p14:tracePt t="52257" x="10474325" y="3397250"/>
          <p14:tracePt t="52272" x="10461625" y="3397250"/>
          <p14:tracePt t="52331" x="10474325" y="3397250"/>
          <p14:tracePt t="52345" x="10487025" y="3397250"/>
          <p14:tracePt t="52355" x="10512425" y="3397250"/>
          <p14:tracePt t="52373" x="10552113" y="3409950"/>
          <p14:tracePt t="52388" x="10564813" y="3409950"/>
          <p14:tracePt t="52405" x="10590213" y="3409950"/>
          <p14:tracePt t="52422" x="10602913" y="3422650"/>
          <p14:tracePt t="52441" x="10615613" y="3422650"/>
          <p14:tracePt t="52489" x="10577513" y="3422650"/>
          <p14:tracePt t="52505" x="10499725" y="3409950"/>
          <p14:tracePt t="52522" x="10436225" y="3384550"/>
          <p14:tracePt t="52525" x="10396538" y="3384550"/>
          <p14:tracePt t="52540" x="10358438" y="3370263"/>
          <p14:tracePt t="52555" x="10331450" y="3357563"/>
          <p14:tracePt t="52572" x="10318750" y="3357563"/>
          <p14:tracePt t="52589" x="10306050" y="3357563"/>
          <p14:tracePt t="52622" x="10293350" y="3344863"/>
          <p14:tracePt t="52638" x="10306050" y="3344863"/>
          <p14:tracePt t="52654" x="10358438" y="3344863"/>
          <p14:tracePt t="52671" x="10474325" y="3344863"/>
          <p14:tracePt t="52688" x="10552113" y="3344863"/>
          <p14:tracePt t="52705" x="10642600" y="3332163"/>
          <p14:tracePt t="52722" x="10680700" y="3332163"/>
          <p14:tracePt t="52738" x="10706100" y="3332163"/>
          <p14:tracePt t="52740" x="10720388" y="3332163"/>
          <p14:tracePt t="52754" x="10733088" y="3332163"/>
          <p14:tracePt t="52788" x="10745788" y="3332163"/>
          <p14:tracePt t="52839" x="10733088" y="3332163"/>
          <p14:tracePt t="52855" x="10693400" y="3332163"/>
          <p14:tracePt t="52858" x="10655300" y="3332163"/>
          <p14:tracePt t="52872" x="10577513" y="3332163"/>
          <p14:tracePt t="52888" x="10499725" y="3306763"/>
          <p14:tracePt t="52904" x="10436225" y="3294063"/>
          <p14:tracePt t="52907" x="10396538" y="3279775"/>
          <p14:tracePt t="52921" x="10331450" y="3279775"/>
          <p14:tracePt t="52938" x="10267950" y="3267075"/>
          <p14:tracePt t="52956" x="10164763" y="3254375"/>
          <p14:tracePt t="52971" x="10099675" y="3241675"/>
          <p14:tracePt t="52990" x="10009188" y="3241675"/>
          <p14:tracePt t="53004" x="9958388" y="3241675"/>
          <p14:tracePt t="53021" x="9867900" y="3254375"/>
          <p14:tracePt t="53038" x="9750425" y="3279775"/>
          <p14:tracePt t="53056" x="9699625" y="3294063"/>
          <p14:tracePt t="53072" x="9674225" y="3294063"/>
          <p14:tracePt t="53088" x="9659938" y="3294063"/>
          <p14:tracePt t="53104" x="9647238" y="3294063"/>
          <p14:tracePt t="53176" x="9659938" y="3306763"/>
          <p14:tracePt t="53187" x="9674225" y="3306763"/>
          <p14:tracePt t="53204" x="9737725" y="3319463"/>
          <p14:tracePt t="53222" x="9815513" y="3332163"/>
          <p14:tracePt t="53239" x="9918700" y="3332163"/>
          <p14:tracePt t="53254" x="9983788" y="3344863"/>
          <p14:tracePt t="53271" x="10021888" y="3344863"/>
          <p14:tracePt t="53287" x="10061575" y="3344863"/>
          <p14:tracePt t="53288" x="10086975" y="3344863"/>
          <p14:tracePt t="53304" x="10112375" y="3344863"/>
          <p14:tracePt t="53321" x="10177463" y="3344863"/>
          <p14:tracePt t="53337" x="10202863" y="3344863"/>
          <p14:tracePt t="53354" x="10255250" y="3344863"/>
          <p14:tracePt t="53372" x="10318750" y="3344863"/>
          <p14:tracePt t="53387" x="10358438" y="3357563"/>
          <p14:tracePt t="53404" x="10409238" y="3357563"/>
          <p14:tracePt t="53405" x="10421938" y="3357563"/>
          <p14:tracePt t="53420" x="10448925" y="3357563"/>
          <p14:tracePt t="53438" x="10461625" y="3357563"/>
          <p14:tracePt t="53441" x="10461625" y="3370263"/>
          <p14:tracePt t="53455" x="10474325" y="3370263"/>
          <p14:tracePt t="53471" x="10487025" y="3370263"/>
          <p14:tracePt t="53488" x="10499725" y="3384550"/>
          <p14:tracePt t="53503" x="10487025" y="3384550"/>
          <p14:tracePt t="53522" x="10436225" y="3397250"/>
          <p14:tracePt t="53523" x="10383838" y="3397250"/>
          <p14:tracePt t="53537" x="10242550" y="3422650"/>
          <p14:tracePt t="53554" x="10086975" y="3422650"/>
          <p14:tracePt t="53573" x="9971088" y="3435350"/>
          <p14:tracePt t="53587" x="9958388" y="3435350"/>
          <p14:tracePt t="53604" x="9931400" y="3435350"/>
          <p14:tracePt t="53621" x="9918700" y="3435350"/>
          <p14:tracePt t="53689" x="9931400" y="3435350"/>
          <p14:tracePt t="53695" x="9944100" y="3435350"/>
          <p14:tracePt t="53704" x="9958388" y="3435350"/>
          <p14:tracePt t="53720" x="9996488" y="3435350"/>
          <p14:tracePt t="53740" x="10112375" y="3435350"/>
          <p14:tracePt t="53753" x="10215563" y="3409950"/>
          <p14:tracePt t="53771" x="10331450" y="3409950"/>
          <p14:tracePt t="53772" x="10371138" y="3397250"/>
          <p14:tracePt t="53787" x="10448925" y="3384550"/>
          <p14:tracePt t="53803" x="10499725" y="3370263"/>
          <p14:tracePt t="53821" x="10552113" y="3370263"/>
          <p14:tracePt t="53837" x="10564813" y="3370263"/>
          <p14:tracePt t="53853" x="10577513" y="3370263"/>
          <p14:tracePt t="53871" x="10590213" y="3370263"/>
          <p14:tracePt t="53898" x="10602913" y="3370263"/>
          <p14:tracePt t="53955" x="10590213" y="3370263"/>
          <p14:tracePt t="53970" x="10539413" y="3370263"/>
          <p14:tracePt t="53987" x="10409238" y="3370263"/>
          <p14:tracePt t="54003" x="10306050" y="3370263"/>
          <p14:tracePt t="54020" x="10202863" y="3384550"/>
          <p14:tracePt t="54036" x="10125075" y="3384550"/>
          <p14:tracePt t="54053" x="10099675" y="3384550"/>
          <p14:tracePt t="54070" x="10074275" y="3384550"/>
          <p14:tracePt t="54087" x="10061575" y="3384550"/>
          <p14:tracePt t="54112" x="10047288" y="3384550"/>
          <p14:tracePt t="54251" x="10061575" y="3384550"/>
          <p14:tracePt t="54258" x="10074275" y="3384550"/>
          <p14:tracePt t="54269" x="10099675" y="3384550"/>
          <p14:tracePt t="54286" x="10202863" y="3370263"/>
          <p14:tracePt t="54303" x="10306050" y="3357563"/>
          <p14:tracePt t="54320" x="10396538" y="3344863"/>
          <p14:tracePt t="54336" x="10436225" y="3344863"/>
          <p14:tracePt t="54353" x="10448925" y="3344863"/>
          <p14:tracePt t="54370" x="10461625" y="3344863"/>
          <p14:tracePt t="54386" x="10474325" y="3344863"/>
          <p14:tracePt t="54404" x="10487025" y="3344863"/>
          <p14:tracePt t="54501" x="10474325" y="3344863"/>
          <p14:tracePt t="54508" x="10461625" y="3357563"/>
          <p14:tracePt t="54520" x="10436225" y="3370263"/>
          <p14:tracePt t="54522" x="10396538" y="3370263"/>
          <p14:tracePt t="54536" x="10345738" y="3384550"/>
          <p14:tracePt t="54553" x="10306050" y="3384550"/>
          <p14:tracePt t="54570" x="10267950" y="3384550"/>
          <p14:tracePt t="54586" x="10255250" y="3384550"/>
          <p14:tracePt t="54603" x="10242550" y="3384550"/>
          <p14:tracePt t="54667" x="10267950" y="3384550"/>
          <p14:tracePt t="54673" x="10293350" y="3384550"/>
          <p14:tracePt t="54687" x="10358438" y="3370263"/>
          <p14:tracePt t="54702" x="10396538" y="3370263"/>
          <p14:tracePt t="54719" x="10436225" y="3370263"/>
          <p14:tracePt t="54737" x="10461625" y="3370263"/>
          <p14:tracePt t="54753" x="10474325" y="3370263"/>
          <p14:tracePt t="54803" x="10474325" y="3384550"/>
          <p14:tracePt t="54822" x="10396538" y="3422650"/>
          <p14:tracePt t="54836" x="10371138" y="3448050"/>
          <p14:tracePt t="55193" x="10371138" y="3500438"/>
          <p14:tracePt t="55201" x="10371138" y="3578225"/>
          <p14:tracePt t="55207" x="10371138" y="3629025"/>
          <p14:tracePt t="55236" x="10383838" y="3797300"/>
          <p14:tracePt t="55252" x="10383838" y="3862388"/>
          <p14:tracePt t="55270" x="10409238" y="3978275"/>
          <p14:tracePt t="55286" x="10436225" y="4056063"/>
          <p14:tracePt t="55302" x="10448925" y="4119563"/>
          <p14:tracePt t="55305" x="10474325" y="4159250"/>
          <p14:tracePt t="55322" x="10499725" y="4197350"/>
          <p14:tracePt t="55335" x="10512425" y="4235450"/>
          <p14:tracePt t="55355" x="10552113" y="4275138"/>
          <p14:tracePt t="55370" x="10564813" y="4300538"/>
          <p14:tracePt t="55386" x="10577513" y="4313238"/>
          <p14:tracePt t="55388" x="10577513" y="4325938"/>
          <p14:tracePt t="55404" x="10590213" y="4340225"/>
          <p14:tracePt t="55419" x="10590213" y="4352925"/>
          <p14:tracePt t="55437" x="10602913" y="4391025"/>
          <p14:tracePt t="55451" x="10602913" y="4430713"/>
          <p14:tracePt t="55468" x="10602913" y="4481513"/>
          <p14:tracePt t="55486" x="10602913" y="4559300"/>
          <p14:tracePt t="55502" x="10564813" y="4597400"/>
          <p14:tracePt t="55520" x="10526713" y="4649788"/>
          <p14:tracePt t="55535" x="10474325" y="4687888"/>
          <p14:tracePt t="55554" x="10409238" y="4740275"/>
          <p14:tracePt t="55571" x="10371138" y="4765675"/>
          <p14:tracePt t="55585" x="10345738" y="4791075"/>
          <p14:tracePt t="55602" x="10318750" y="4803775"/>
          <p14:tracePt t="55619" x="10293350" y="4818063"/>
          <p14:tracePt t="55653" x="10280650" y="4830763"/>
          <p14:tracePt t="55668" x="10267950" y="4830763"/>
          <p14:tracePt t="55748" x="10280650" y="4818063"/>
          <p14:tracePt t="55755" x="10306050" y="4803775"/>
          <p14:tracePt t="55769" x="10358438" y="4778375"/>
          <p14:tracePt t="55785" x="10409238" y="4765675"/>
          <p14:tracePt t="55803" x="10461625" y="4740275"/>
          <p14:tracePt t="55818" x="10474325" y="4740275"/>
          <p14:tracePt t="55835" x="10487025" y="4727575"/>
          <p14:tracePt t="55852" x="10499725" y="4727575"/>
          <p14:tracePt t="55893" x="10487025" y="4727575"/>
          <p14:tracePt t="55902" x="10461625" y="4727575"/>
          <p14:tracePt t="55918" x="10409238" y="4727575"/>
          <p14:tracePt t="55935" x="10242550" y="4740275"/>
          <p14:tracePt t="55952" x="10099675" y="4740275"/>
          <p14:tracePt t="55967" x="9996488" y="4740275"/>
          <p14:tracePt t="55970" x="9971088" y="4740275"/>
          <p14:tracePt t="55984" x="9918700" y="4740275"/>
          <p14:tracePt t="56001" x="9906000" y="4740275"/>
          <p14:tracePt t="56020" x="9893300" y="4740275"/>
          <p14:tracePt t="56034" x="9880600" y="4740275"/>
          <p14:tracePt t="56068" x="9880600" y="4727575"/>
          <p14:tracePt t="56086" x="9918700" y="4727575"/>
          <p14:tracePt t="56088" x="9944100" y="4713288"/>
          <p14:tracePt t="56102" x="10047288" y="4700588"/>
          <p14:tracePt t="56119" x="10190163" y="4675188"/>
          <p14:tracePt t="56134" x="10306050" y="4662488"/>
          <p14:tracePt t="56151" x="10436225" y="4637088"/>
          <p14:tracePt t="56169" x="10474325" y="4637088"/>
          <p14:tracePt t="56171" x="10487025" y="4637088"/>
          <p14:tracePt t="56186" x="10512425" y="4637088"/>
          <p14:tracePt t="56219" x="10526713" y="4637088"/>
          <p14:tracePt t="56261" x="10512425" y="4624388"/>
          <p14:tracePt t="56269" x="10499725" y="4624388"/>
          <p14:tracePt t="56284" x="10474325" y="4610100"/>
          <p14:tracePt t="56302" x="10396538" y="4584700"/>
          <p14:tracePt t="56319" x="10371138" y="4572000"/>
          <p14:tracePt t="56335" x="10345738" y="4572000"/>
          <p14:tracePt t="56352" x="10318750" y="4572000"/>
          <p14:tracePt t="56367" x="10306050" y="4572000"/>
          <p14:tracePt t="56401" x="10306050" y="4559300"/>
          <p14:tracePt t="56418" x="10293350" y="4559300"/>
          <p14:tracePt t="56448" x="10306050" y="4559300"/>
          <p14:tracePt t="56455" x="10318750" y="4559300"/>
          <p14:tracePt t="56484" x="10371138" y="4559300"/>
          <p14:tracePt t="56501" x="10383838" y="4559300"/>
          <p14:tracePt t="56518" x="10409238" y="4559300"/>
          <p14:tracePt t="56534" x="10421938" y="4559300"/>
          <p14:tracePt t="56552" x="10436225" y="4559300"/>
          <p14:tracePt t="56584" x="10436225" y="4572000"/>
          <p14:tracePt t="56600" x="10396538" y="4572000"/>
          <p14:tracePt t="56602" x="10371138" y="4572000"/>
          <p14:tracePt t="56617" x="10267950" y="4584700"/>
          <p14:tracePt t="56636" x="10164763" y="4597400"/>
          <p14:tracePt t="56650" x="10137775" y="4597400"/>
          <p14:tracePt t="56667" x="10125075" y="4597400"/>
          <p14:tracePt t="56684" x="10112375" y="4597400"/>
          <p14:tracePt t="56701" x="10099675" y="4597400"/>
          <p14:tracePt t="56719" x="10112375" y="4584700"/>
          <p14:tracePt t="56734" x="10164763" y="4584700"/>
          <p14:tracePt t="56751" x="10242550" y="4584700"/>
          <p14:tracePt t="56752" x="10280650" y="4584700"/>
          <p14:tracePt t="56769" x="10358438" y="4584700"/>
          <p14:tracePt t="56784" x="10409238" y="4597400"/>
          <p14:tracePt t="56787" x="10421938" y="4597400"/>
          <p14:tracePt t="56802" x="10461625" y="4597400"/>
          <p14:tracePt t="56818" x="10461625" y="4610100"/>
          <p14:tracePt t="56834" x="10474325" y="4610100"/>
          <p14:tracePt t="56850" x="10487025" y="4610100"/>
          <p14:tracePt t="56884" x="10474325" y="4610100"/>
          <p14:tracePt t="56900" x="10448925" y="4610100"/>
          <p14:tracePt t="56917" x="10396538" y="4610100"/>
          <p14:tracePt t="56920" x="10383838" y="4610100"/>
          <p14:tracePt t="56933" x="10331450" y="4610100"/>
          <p14:tracePt t="56951" x="10318750" y="4610100"/>
          <p14:tracePt t="56968" x="10293350" y="4610100"/>
          <p14:tracePt t="56984" x="10280650" y="4610100"/>
          <p14:tracePt t="57037" x="10293350" y="4610100"/>
          <p14:tracePt t="57052" x="10371138" y="4597400"/>
          <p14:tracePt t="57068" x="10461625" y="4597400"/>
          <p14:tracePt t="57083" x="10526713" y="4597400"/>
          <p14:tracePt t="57086" x="10564813" y="4597400"/>
          <p14:tracePt t="57101" x="10590213" y="4597400"/>
          <p14:tracePt t="57117" x="10615613" y="4597400"/>
          <p14:tracePt t="57134" x="10629900" y="4597400"/>
          <p14:tracePt t="57151" x="10642600" y="4597400"/>
          <p14:tracePt t="57184" x="10602913" y="4597400"/>
          <p14:tracePt t="57200" x="10512425" y="4610100"/>
          <p14:tracePt t="57217" x="10358438" y="4624388"/>
          <p14:tracePt t="57234" x="10318750" y="4624388"/>
          <p14:tracePt t="57250" x="10293350" y="4624388"/>
          <p14:tracePt t="57252" x="10280650" y="4624388"/>
          <p14:tracePt t="57287" x="10293350" y="4624388"/>
          <p14:tracePt t="57300" x="10383838" y="4610100"/>
          <p14:tracePt t="57316" x="10564813" y="4597400"/>
          <p14:tracePt t="72430" x="10564813" y="4584700"/>
          <p14:tracePt t="72437" x="10564813" y="4546600"/>
          <p14:tracePt t="72452" x="10655300" y="4416425"/>
          <p14:tracePt t="72468" x="10848975" y="4184650"/>
          <p14:tracePt t="72486" x="11326813" y="3732213"/>
          <p14:tracePt t="72502" x="11610975" y="3578225"/>
          <p14:tracePt t="72519" x="11998325" y="3500438"/>
          <p14:tracePt t="72678" x="11726863" y="4029075"/>
          <p14:tracePt t="72686" x="11377613" y="4159250"/>
          <p14:tracePt t="72701" x="10771188" y="4416425"/>
          <p14:tracePt t="74151" x="10733088" y="4340225"/>
          <p14:tracePt t="74155" x="10706100" y="4235450"/>
          <p14:tracePt t="74167" x="10668000" y="4159250"/>
          <p14:tracePt t="74184" x="10602913" y="3938588"/>
          <p14:tracePt t="74201" x="10602913" y="3771900"/>
          <p14:tracePt t="74217" x="10680700" y="3538538"/>
          <p14:tracePt t="74233" x="10977563" y="2944813"/>
          <p14:tracePt t="74250" x="11171238" y="2673350"/>
          <p14:tracePt t="74252" x="11261725" y="2582863"/>
          <p14:tracePt t="74269" x="11417300" y="2466975"/>
          <p14:tracePt t="74283" x="11533188" y="2441575"/>
          <p14:tracePt t="74301" x="11649075" y="2454275"/>
          <p14:tracePt t="74317" x="11676063" y="2492375"/>
          <p14:tracePt t="74334" x="11688763" y="2582863"/>
          <p14:tracePt t="74336" x="11676063" y="2686050"/>
          <p14:tracePt t="74352" x="11520488" y="3022600"/>
          <p14:tracePt t="74367" x="11107738" y="3641725"/>
          <p14:tracePt t="74383" x="10745788" y="4132263"/>
          <p14:tracePt t="74386" x="10642600" y="4275138"/>
          <p14:tracePt t="74400" x="10461625" y="4506913"/>
          <p14:tracePt t="74416" x="10318750" y="4662488"/>
          <p14:tracePt t="74433" x="10152063" y="4778375"/>
          <p14:tracePt t="74449" x="10086975" y="4818063"/>
          <p14:tracePt t="74466" x="10009188" y="4830763"/>
          <p14:tracePt t="74468" x="9971088" y="4830763"/>
          <p14:tracePt t="74483" x="9840913" y="4778375"/>
          <p14:tracePt t="74500" x="9699625" y="4662488"/>
          <p14:tracePt t="74503" x="9609138" y="4572000"/>
          <p14:tracePt t="74517" x="9428163" y="4340225"/>
          <p14:tracePt t="74533" x="9182100" y="3951288"/>
          <p14:tracePt t="74552" x="8937625" y="3448050"/>
          <p14:tracePt t="74567" x="8807450" y="3138488"/>
          <p14:tracePt t="74583" x="8704263" y="2919413"/>
          <p14:tracePt t="74601" x="8575675" y="2635250"/>
          <p14:tracePt t="74616" x="8523288" y="2492375"/>
          <p14:tracePt t="74634" x="8459788" y="2311400"/>
          <p14:tracePt t="74650" x="8434388" y="2247900"/>
          <p14:tracePt t="74667" x="8420100" y="2208213"/>
          <p14:tracePt t="74669" x="8407400" y="2208213"/>
          <p14:tracePt t="74684" x="8407400" y="2195513"/>
          <p14:tracePt t="74717" x="8407400" y="2220913"/>
          <p14:tracePt t="74733" x="8394700" y="2286000"/>
          <p14:tracePt t="74750" x="8369300" y="2414588"/>
          <p14:tracePt t="74752" x="8343900" y="2466975"/>
          <p14:tracePt t="74766" x="8329613" y="2517775"/>
          <p14:tracePt t="74768" x="8304213" y="2544763"/>
          <p14:tracePt t="74783" x="8266113" y="2595563"/>
          <p14:tracePt t="74800" x="8085138" y="2660650"/>
          <p14:tracePt t="74817" x="7866063" y="2660650"/>
          <p14:tracePt t="74833" x="7645400" y="2647950"/>
          <p14:tracePt t="74835" x="7567613" y="2622550"/>
          <p14:tracePt t="74850" x="7413625" y="2582863"/>
          <p14:tracePt t="74867" x="7310438" y="2532063"/>
          <p14:tracePt t="74884" x="7116763" y="2441575"/>
          <p14:tracePt t="74899" x="6973888" y="2363788"/>
          <p14:tracePt t="74917" x="6870700" y="2311400"/>
          <p14:tracePt t="74918" x="6819900" y="2273300"/>
          <p14:tracePt t="74933" x="6729413" y="2208213"/>
          <p14:tracePt t="74950" x="6664325" y="2144713"/>
          <p14:tracePt t="74968" x="6561138" y="2014538"/>
          <p14:tracePt t="74983" x="6508750" y="1963738"/>
          <p14:tracePt t="75017" x="6445250" y="1860550"/>
          <p14:tracePt t="75033" x="6445250" y="1846263"/>
          <p14:tracePt t="75057" x="6445250" y="1833563"/>
          <p14:tracePt t="75066" x="6457950" y="1833563"/>
          <p14:tracePt t="75082" x="6535738" y="1833563"/>
          <p14:tracePt t="75084" x="6611938" y="1846263"/>
          <p14:tracePt t="75099" x="6870700" y="1924050"/>
          <p14:tracePt t="75116" x="7129463" y="2027238"/>
          <p14:tracePt t="75133" x="7464425" y="2157413"/>
          <p14:tracePt t="75149" x="7658100" y="2233613"/>
          <p14:tracePt t="75166" x="7866063" y="2311400"/>
          <p14:tracePt t="75169" x="7942263" y="2363788"/>
          <p14:tracePt t="75182" x="8097838" y="2414588"/>
          <p14:tracePt t="75199" x="8150225" y="2441575"/>
          <p14:tracePt t="75216" x="8175625" y="2466975"/>
          <p14:tracePt t="75232" x="8188325" y="2466975"/>
          <p14:tracePt t="75257" x="8175625" y="2466975"/>
          <p14:tracePt t="75266" x="8135938" y="2454275"/>
          <p14:tracePt t="75283" x="7942263" y="2389188"/>
          <p14:tracePt t="75300" x="7194550" y="2117725"/>
          <p14:tracePt t="75315" x="6767513" y="1911350"/>
          <p14:tracePt t="75334" x="6457950" y="1717675"/>
          <p14:tracePt t="75335" x="6342063" y="1652588"/>
          <p14:tracePt t="75349" x="6161088" y="1549400"/>
          <p14:tracePt t="75366" x="5992813" y="1458913"/>
          <p14:tracePt t="75383" x="5864225" y="1408113"/>
          <p14:tracePt t="75399" x="5824538" y="1395413"/>
          <p14:tracePt t="75417" x="5811838" y="1382713"/>
          <p14:tracePt t="75438" x="5811838" y="1368425"/>
          <p14:tracePt t="75482" x="5889625" y="1382713"/>
          <p14:tracePt t="75500" x="6121400" y="1433513"/>
          <p14:tracePt t="75515" x="6327775" y="1485900"/>
          <p14:tracePt t="75532" x="6535738" y="1536700"/>
          <p14:tracePt t="75549" x="6858000" y="1589088"/>
          <p14:tracePt t="75566" x="7051675" y="1601788"/>
          <p14:tracePt t="75582" x="7232650" y="1601788"/>
          <p14:tracePt t="75584" x="7310438" y="1601788"/>
          <p14:tracePt t="75598" x="7400925" y="1601788"/>
          <p14:tracePt t="75615" x="7439025" y="1601788"/>
          <p14:tracePt t="75632" x="7451725" y="1601788"/>
          <p14:tracePt t="75649" x="7464425" y="1601788"/>
          <p14:tracePt t="75694" x="7451725" y="1601788"/>
          <p14:tracePt t="75702" x="7439025" y="1601788"/>
          <p14:tracePt t="75717" x="7388225" y="1601788"/>
          <p14:tracePt t="75732" x="7323138" y="1589088"/>
          <p14:tracePt t="75749" x="7245350" y="1562100"/>
          <p14:tracePt t="75765" x="7207250" y="1549400"/>
          <p14:tracePt t="75782" x="7180263" y="1549400"/>
          <p14:tracePt t="75800" x="7167563" y="1536700"/>
          <p14:tracePt t="75875" x="7154863" y="1536700"/>
          <p14:tracePt t="75916" x="7142163" y="1536700"/>
          <p14:tracePt t="75923" x="7142163" y="1524000"/>
          <p14:tracePt t="75932" x="7129463" y="1524000"/>
          <p14:tracePt t="75951" x="7051675" y="1524000"/>
          <p14:tracePt t="75965" x="6935788" y="1524000"/>
          <p14:tracePt t="75982" x="6845300" y="1524000"/>
          <p14:tracePt t="76000" x="6754813" y="1524000"/>
          <p14:tracePt t="76015" x="6729413" y="1524000"/>
          <p14:tracePt t="76034" x="6716713" y="1524000"/>
          <p14:tracePt t="76048" x="6716713" y="1511300"/>
          <p14:tracePt t="76099" x="6729413" y="1511300"/>
          <p14:tracePt t="76115" x="6845300" y="1536700"/>
          <p14:tracePt t="76118" x="6923088" y="1576388"/>
          <p14:tracePt t="76133" x="7245350" y="1652588"/>
          <p14:tracePt t="76148" x="7685088" y="1743075"/>
          <p14:tracePt t="76166" x="8150225" y="1808163"/>
          <p14:tracePt t="76181" x="8316913" y="1846263"/>
          <p14:tracePt t="76198" x="8447088" y="1873250"/>
          <p14:tracePt t="76201" x="8472488" y="1885950"/>
          <p14:tracePt t="76216" x="8510588" y="1885950"/>
          <p14:tracePt t="76232" x="8523288" y="1885950"/>
          <p14:tracePt t="76234" x="8537575" y="1898650"/>
          <p14:tracePt t="76265" x="8550275" y="1911350"/>
          <p14:tracePt t="76283" x="8537575" y="1911350"/>
          <p14:tracePt t="76298" x="8510588" y="1898650"/>
          <p14:tracePt t="76299" x="8485188" y="1898650"/>
          <p14:tracePt t="76315" x="8407400" y="1885950"/>
          <p14:tracePt t="76332" x="8240713" y="1846263"/>
          <p14:tracePt t="76348" x="8110538" y="1820863"/>
          <p14:tracePt t="76366" x="7956550" y="1795463"/>
          <p14:tracePt t="76367" x="7851775" y="1795463"/>
          <p14:tracePt t="76381" x="7672388" y="1782763"/>
          <p14:tracePt t="76399" x="7504113" y="1770063"/>
          <p14:tracePt t="76401" x="7439025" y="1770063"/>
          <p14:tracePt t="76417" x="7335838" y="1755775"/>
          <p14:tracePt t="76432" x="7258050" y="1743075"/>
          <p14:tracePt t="76448" x="7232650" y="1730375"/>
          <p14:tracePt t="76465" x="7194550" y="1704975"/>
          <p14:tracePt t="76481" x="7167563" y="1692275"/>
          <p14:tracePt t="76499" x="7116763" y="1665288"/>
          <p14:tracePt t="76515" x="7089775" y="1652588"/>
          <p14:tracePt t="76531" x="7064375" y="1652588"/>
          <p14:tracePt t="76549" x="7051675" y="1639888"/>
          <p14:tracePt t="76564" x="7038975" y="1639888"/>
          <p14:tracePt t="76582" x="7026275" y="1639888"/>
          <p14:tracePt t="76623" x="7013575" y="1639888"/>
          <p14:tracePt t="76658" x="6999288" y="1639888"/>
          <p14:tracePt t="76665" x="6999288" y="1652588"/>
          <p14:tracePt t="76699" x="6986588" y="1652588"/>
          <p14:tracePt t="76803" x="6986588" y="1665288"/>
          <p14:tracePt t="76831" x="6999288" y="1665288"/>
          <p14:tracePt t="76838" x="7038975" y="1665288"/>
          <p14:tracePt t="76848" x="7089775" y="1692275"/>
          <p14:tracePt t="76864" x="7310438" y="1717675"/>
          <p14:tracePt t="76866" x="7491413" y="1755775"/>
          <p14:tracePt t="76881" x="8020050" y="1820863"/>
          <p14:tracePt t="76899" x="8447088" y="1873250"/>
          <p14:tracePt t="76900" x="8588375" y="1885950"/>
          <p14:tracePt t="76915" x="8782050" y="1911350"/>
          <p14:tracePt t="76931" x="8872538" y="1936750"/>
          <p14:tracePt t="76949" x="8897938" y="1949450"/>
          <p14:tracePt t="76964" x="8912225" y="1949450"/>
          <p14:tracePt t="76998" x="8859838" y="1949450"/>
          <p14:tracePt t="77014" x="8769350" y="1936750"/>
          <p14:tracePt t="77032" x="8550275" y="1885950"/>
          <p14:tracePt t="77047" x="8356600" y="1846263"/>
          <p14:tracePt t="77064" x="8188325" y="1833563"/>
          <p14:tracePt t="77067" x="8110538" y="1820863"/>
          <p14:tracePt t="77080" x="8020050" y="1808163"/>
          <p14:tracePt t="77099" x="7981950" y="1808163"/>
          <p14:tracePt t="77115" x="7942263" y="1795463"/>
          <p14:tracePt t="77130" x="7929563" y="1795463"/>
          <p14:tracePt t="77150" x="7929563" y="1782763"/>
          <p14:tracePt t="77199" x="7994650" y="1770063"/>
          <p14:tracePt t="77213" x="8175625" y="1755775"/>
          <p14:tracePt t="77230" x="8407400" y="1755775"/>
          <p14:tracePt t="77249" x="8613775" y="1743075"/>
          <p14:tracePt t="77264" x="8666163" y="1743075"/>
          <p14:tracePt t="77281" x="8678863" y="1743075"/>
          <p14:tracePt t="77323" x="8666163" y="1743075"/>
          <p14:tracePt t="77331" x="8628063" y="1743075"/>
          <p14:tracePt t="77347" x="8485188" y="1730375"/>
          <p14:tracePt t="77364" x="8266113" y="1704975"/>
          <p14:tracePt t="77366" x="8175625" y="1704975"/>
          <p14:tracePt t="77380" x="8059738" y="1692275"/>
          <p14:tracePt t="77398" x="7994650" y="1679575"/>
          <p14:tracePt t="77401" x="7969250" y="1679575"/>
          <p14:tracePt t="77413" x="7956550" y="1679575"/>
          <p14:tracePt t="77430" x="7942263" y="1679575"/>
          <p14:tracePt t="77447" x="7942263" y="1665288"/>
          <p14:tracePt t="77483" x="7956550" y="1652588"/>
          <p14:tracePt t="77489" x="7981950" y="1652588"/>
          <p14:tracePt t="77513" x="8226425" y="1665288"/>
          <p14:tracePt t="77531" x="8575675" y="1679575"/>
          <p14:tracePt t="77547" x="8653463" y="1679575"/>
          <p14:tracePt t="77566" x="8691563" y="1679575"/>
          <p14:tracePt t="77597" x="8691563" y="1692275"/>
          <p14:tracePt t="77615" x="8666163" y="1692275"/>
          <p14:tracePt t="77630" x="8537575" y="1717675"/>
          <p14:tracePt t="77648" x="8201025" y="1755775"/>
          <p14:tracePt t="77649" x="8020050" y="1782763"/>
          <p14:tracePt t="77665" x="7761288" y="1808163"/>
          <p14:tracePt t="77680" x="7594600" y="1846263"/>
          <p14:tracePt t="77699" x="7504113" y="1860550"/>
          <p14:tracePt t="77713" x="7491413" y="1860550"/>
          <p14:tracePt t="77763" x="7516813" y="1860550"/>
          <p14:tracePt t="77781" x="7748588" y="1846263"/>
          <p14:tracePt t="77797" x="8032750" y="1846263"/>
          <p14:tracePt t="77813" x="8226425" y="1846263"/>
          <p14:tracePt t="77816" x="8291513" y="1846263"/>
          <p14:tracePt t="77831" x="8329613" y="1846263"/>
          <p14:tracePt t="77848" x="8356600" y="1846263"/>
          <p14:tracePt t="77850" x="8369300" y="1846263"/>
          <p14:tracePt t="77897" x="8316913" y="1846263"/>
          <p14:tracePt t="77914" x="8007350" y="1860550"/>
          <p14:tracePt t="77930" x="7775575" y="1860550"/>
          <p14:tracePt t="77948" x="7529513" y="1860550"/>
          <p14:tracePt t="77964" x="7451725" y="1846263"/>
          <p14:tracePt t="77980" x="7426325" y="1846263"/>
          <p14:tracePt t="77982" x="7413625" y="1833563"/>
          <p14:tracePt t="77997" x="7400925" y="1833563"/>
          <p14:tracePt t="78031" x="7400925" y="1820863"/>
          <p14:tracePt t="78046" x="7400925" y="1808163"/>
          <p14:tracePt t="78099" x="7400925" y="1795463"/>
          <p14:tracePt t="78130" x="7413625" y="1782763"/>
          <p14:tracePt t="78146" x="7426325" y="1782763"/>
          <p14:tracePt t="78148" x="7426325" y="1770063"/>
          <p14:tracePt t="78163" x="7439025" y="1770063"/>
          <p14:tracePt t="78181" x="7464425" y="1743075"/>
          <p14:tracePt t="78183" x="7491413" y="1730375"/>
          <p14:tracePt t="78197" x="7529513" y="1704975"/>
          <p14:tracePt t="78214" x="7632700" y="1652588"/>
          <p14:tracePt t="78230" x="7710488" y="1601788"/>
          <p14:tracePt t="78232" x="7748588" y="1589088"/>
          <p14:tracePt t="78246" x="7775575" y="1576388"/>
          <p14:tracePt t="78263" x="7800975" y="1562100"/>
          <p14:tracePt t="78280" x="7813675" y="1562100"/>
          <p14:tracePt t="78314" x="7735888" y="1576388"/>
          <p14:tracePt t="78329" x="7685088" y="1589088"/>
          <p14:tracePt t="78331" x="7645400" y="1589088"/>
          <p14:tracePt t="78346" x="7607300" y="1601788"/>
          <p14:tracePt t="78364" x="7554913" y="1601788"/>
          <p14:tracePt t="78379" x="7542213" y="1601788"/>
          <p14:tracePt t="78398" x="7529513" y="1601788"/>
          <p14:tracePt t="78462" x="7529513" y="1589088"/>
          <p14:tracePt t="78488" x="7529513" y="1576388"/>
          <p14:tracePt t="78516" x="7529513" y="1562100"/>
          <p14:tracePt t="78530" x="7542213" y="1549400"/>
          <p14:tracePt t="78537" x="7554913" y="1536700"/>
          <p14:tracePt t="78550" x="7567613" y="1524000"/>
          <p14:tracePt t="78562" x="7581900" y="1524000"/>
          <p14:tracePt t="78564" x="7581900" y="1511300"/>
          <p14:tracePt t="78579" x="7594600" y="1511300"/>
          <p14:tracePt t="78599" x="7620000" y="1511300"/>
          <p14:tracePt t="78629" x="7632700" y="1511300"/>
          <p14:tracePt t="78813" x="7658100" y="1498600"/>
          <p14:tracePt t="78820" x="7697788" y="1485900"/>
          <p14:tracePt t="78829" x="7775575" y="1471613"/>
          <p14:tracePt t="78846" x="8072438" y="1446213"/>
          <p14:tracePt t="78849" x="8304213" y="1446213"/>
          <p14:tracePt t="78864" x="8704263" y="1446213"/>
          <p14:tracePt t="78879" x="8897938" y="1471613"/>
          <p14:tracePt t="78897" x="9002713" y="1498600"/>
          <p14:tracePt t="78912" x="9028113" y="1511300"/>
          <p14:tracePt t="78946" x="9028113" y="1524000"/>
          <p14:tracePt t="78962" x="8988425" y="1524000"/>
          <p14:tracePt t="78980" x="8756650" y="1536700"/>
          <p14:tracePt t="78995" x="8485188" y="1536700"/>
          <p14:tracePt t="79012" x="8240713" y="1536700"/>
          <p14:tracePt t="79029" x="7994650" y="1536700"/>
          <p14:tracePt t="79045" x="7929563" y="1536700"/>
          <p14:tracePt t="79065" x="7891463" y="1536700"/>
          <p14:tracePt t="79096" x="7878763" y="1536700"/>
          <p14:tracePt t="79113" x="7891463" y="1536700"/>
          <p14:tracePt t="79129" x="7994650" y="1536700"/>
          <p14:tracePt t="79146" x="8704263" y="1692275"/>
          <p14:tracePt t="79162" x="9131300" y="1820863"/>
          <p14:tracePt t="79179" x="9324975" y="1885950"/>
          <p14:tracePt t="79180" x="9375775" y="1885950"/>
          <p14:tracePt t="79195" x="9402763" y="1898650"/>
          <p14:tracePt t="79212" x="9415463" y="1911350"/>
          <p14:tracePt t="79245" x="9375775" y="1924050"/>
          <p14:tracePt t="79262" x="9209088" y="1898650"/>
          <p14:tracePt t="79265" x="9078913" y="1885950"/>
          <p14:tracePt t="79279" x="8731250" y="1833563"/>
          <p14:tracePt t="79295" x="8485188" y="1808163"/>
          <p14:tracePt t="79313" x="8304213" y="1782763"/>
          <p14:tracePt t="79328" x="8253413" y="1782763"/>
          <p14:tracePt t="79347" x="8240713" y="1770063"/>
          <p14:tracePt t="79378" x="8240713" y="1755775"/>
          <p14:tracePt t="79397" x="8266113" y="1755775"/>
          <p14:tracePt t="79412" x="8394700" y="1755775"/>
          <p14:tracePt t="79428" x="8666163" y="1770063"/>
          <p14:tracePt t="79430" x="8821738" y="1782763"/>
          <p14:tracePt t="79445" x="9015413" y="1782763"/>
          <p14:tracePt t="79462" x="9118600" y="1782763"/>
          <p14:tracePt t="79481" x="9156700" y="1782763"/>
          <p14:tracePt t="79495" x="9169400" y="1782763"/>
          <p14:tracePt t="79528" x="9118600" y="1755775"/>
          <p14:tracePt t="79545" x="8963025" y="1704975"/>
          <p14:tracePt t="79563" x="8640763" y="1614488"/>
          <p14:tracePt t="79578" x="8485188" y="1589088"/>
          <p14:tracePt t="79595" x="8407400" y="1562100"/>
          <p14:tracePt t="79596" x="8382000" y="1562100"/>
          <p14:tracePt t="79611" x="8356600" y="1549400"/>
          <p14:tracePt t="79628" x="8343900" y="1549400"/>
          <p14:tracePt t="79661" x="8329613" y="1549400"/>
          <p14:tracePt t="79708" x="8343900" y="1549400"/>
          <p14:tracePt t="79723" x="8369300" y="1549400"/>
          <p14:tracePt t="79728" x="8382000" y="1549400"/>
          <p14:tracePt t="79744" x="8407400" y="1549400"/>
          <p14:tracePt t="79761" x="8434388" y="1562100"/>
          <p14:tracePt t="79778" x="8447088" y="1562100"/>
          <p14:tracePt t="79805" x="8434388" y="1562100"/>
          <p14:tracePt t="79812" x="8420100" y="1562100"/>
          <p14:tracePt t="79828" x="8316913" y="1562100"/>
          <p14:tracePt t="79844" x="8007350" y="1511300"/>
          <p14:tracePt t="79847" x="7813675" y="1498600"/>
          <p14:tracePt t="79862" x="7529513" y="1471613"/>
          <p14:tracePt t="79878" x="7348538" y="1446213"/>
          <p14:tracePt t="79895" x="7258050" y="1446213"/>
          <p14:tracePt t="79912" x="7245350" y="1446213"/>
          <p14:tracePt t="79928" x="7245350" y="1433513"/>
          <p14:tracePt t="79971" x="7270750" y="1433513"/>
          <p14:tracePt t="79994" x="7594600" y="1524000"/>
          <p14:tracePt t="80011" x="8150225" y="1679575"/>
          <p14:tracePt t="80028" x="8472488" y="1730375"/>
          <p14:tracePt t="80045" x="8523288" y="1743075"/>
          <p14:tracePt t="80048" x="8537575" y="1743075"/>
          <p14:tracePt t="80078" x="8550275" y="1755775"/>
          <p14:tracePt t="80102" x="8537575" y="1755775"/>
          <p14:tracePt t="80111" x="8523288" y="1755775"/>
          <p14:tracePt t="80128" x="8382000" y="1743075"/>
          <p14:tracePt t="80131" x="8226425" y="1743075"/>
          <p14:tracePt t="80144" x="8072438" y="1730375"/>
          <p14:tracePt t="80145" x="7981950" y="1730375"/>
          <p14:tracePt t="80161" x="7839075" y="1717675"/>
          <p14:tracePt t="80178" x="7788275" y="1717675"/>
          <p14:tracePt t="80179" x="7775575" y="1717675"/>
          <p14:tracePt t="80194" x="7761288" y="1717675"/>
          <p14:tracePt t="80512" x="7672388" y="1704975"/>
          <p14:tracePt t="80519" x="7554913" y="1679575"/>
          <p14:tracePt t="80527" x="7451725" y="1652588"/>
          <p14:tracePt t="80545" x="7270750" y="1601788"/>
          <p14:tracePt t="80546" x="7194550" y="1589088"/>
          <p14:tracePt t="80562" x="7104063" y="1549400"/>
          <p14:tracePt t="80577" x="7064375" y="1536700"/>
          <p14:tracePt t="80596" x="7038975" y="1524000"/>
          <p14:tracePt t="80610" x="7026275" y="1511300"/>
          <p14:tracePt t="80630" x="7026275" y="1498600"/>
          <p14:tracePt t="80643" x="7051675" y="1498600"/>
          <p14:tracePt t="80645" x="7089775" y="1498600"/>
          <p14:tracePt t="80660" x="7283450" y="1536700"/>
          <p14:tracePt t="80678" x="7813675" y="1665288"/>
          <p14:tracePt t="80695" x="8032750" y="1743075"/>
          <p14:tracePt t="80711" x="8175625" y="1770063"/>
          <p14:tracePt t="80713" x="8188325" y="1770063"/>
          <p14:tracePt t="80728" x="8213725" y="1770063"/>
          <p14:tracePt t="80744" x="8226425" y="1782763"/>
          <p14:tracePt t="80761" x="8240713" y="1795463"/>
          <p14:tracePt t="80810" x="8226425" y="1795463"/>
          <p14:tracePt t="80827" x="8175625" y="1782763"/>
          <p14:tracePt t="80845" x="7981950" y="1704975"/>
          <p14:tracePt t="80861" x="7866063" y="1652588"/>
          <p14:tracePt t="80877" x="7748588" y="1614488"/>
          <p14:tracePt t="80880" x="7723188" y="1614488"/>
          <p14:tracePt t="80894" x="7672388" y="1589088"/>
          <p14:tracePt t="80910" x="7658100" y="1576388"/>
          <p14:tracePt t="80929" x="7645400" y="1576388"/>
          <p14:tracePt t="80944" x="7645400" y="1562100"/>
          <p14:tracePt t="80963" x="7710488" y="1562100"/>
          <p14:tracePt t="80977" x="7800975" y="1589088"/>
          <p14:tracePt t="80978" x="7929563" y="1614488"/>
          <p14:tracePt t="80993" x="8266113" y="1665288"/>
          <p14:tracePt t="81011" x="8678863" y="1730375"/>
          <p14:tracePt t="81027" x="8859838" y="1743075"/>
          <p14:tracePt t="81043" x="8975725" y="1743075"/>
          <p14:tracePt t="81045" x="9002713" y="1743075"/>
          <p14:tracePt t="81060" x="9028113" y="1743075"/>
          <p14:tracePt t="81077" x="9040813" y="1743075"/>
          <p14:tracePt t="81094" x="9040813" y="1730375"/>
          <p14:tracePt t="81110" x="8937625" y="1717675"/>
          <p14:tracePt t="81127" x="8691563" y="1692275"/>
          <p14:tracePt t="81128" x="8550275" y="1679575"/>
          <p14:tracePt t="81144" x="8329613" y="1639888"/>
          <p14:tracePt t="81160" x="8135938" y="1627188"/>
          <p14:tracePt t="81178" x="7956550" y="1589088"/>
          <p14:tracePt t="81193" x="7916863" y="1562100"/>
          <p14:tracePt t="81210" x="7891463" y="1562100"/>
          <p14:tracePt t="81226" x="7878763" y="1549400"/>
          <p14:tracePt t="81288" x="7904163" y="1549400"/>
          <p14:tracePt t="81295" x="7942263" y="1549400"/>
          <p14:tracePt t="81310" x="8059738" y="1562100"/>
          <p14:tracePt t="81328" x="8150225" y="1589088"/>
          <p14:tracePt t="84484" x="8162925" y="1601788"/>
          <p14:tracePt t="84490" x="8188325" y="1627188"/>
          <p14:tracePt t="84497" x="8201025" y="1639888"/>
          <p14:tracePt t="84507" x="8226425" y="1652588"/>
          <p14:tracePt t="84524" x="8278813" y="1679575"/>
          <p14:tracePt t="84526" x="8291513" y="1679575"/>
          <p14:tracePt t="84539" x="8329613" y="1692275"/>
          <p14:tracePt t="84557" x="8356600" y="1692275"/>
          <p14:tracePt t="84574" x="8382000" y="1704975"/>
          <p14:tracePt t="84590" x="8394700" y="1704975"/>
          <p14:tracePt t="84606" x="8407400" y="1704975"/>
          <p14:tracePt t="84640" x="8420100" y="1704975"/>
          <p14:tracePt t="84684" x="8420100" y="1692275"/>
          <p14:tracePt t="84692" x="8420100" y="1679575"/>
          <p14:tracePt t="84706" x="8420100" y="1639888"/>
          <p14:tracePt t="84723" x="8382000" y="1601788"/>
          <p14:tracePt t="84740" x="8356600" y="1562100"/>
          <p14:tracePt t="84756" x="8343900" y="1536700"/>
          <p14:tracePt t="84773" x="8329613" y="1536700"/>
          <p14:tracePt t="84775" x="8316913" y="1524000"/>
          <p14:tracePt t="84790" x="8304213" y="1524000"/>
          <p14:tracePt t="84823" x="8304213" y="1536700"/>
          <p14:tracePt t="84840" x="8304213" y="1601788"/>
          <p14:tracePt t="84857" x="8343900" y="1873250"/>
          <p14:tracePt t="84890" x="8510588" y="2324100"/>
          <p14:tracePt t="84906" x="8640763" y="2505075"/>
          <p14:tracePt t="84923" x="8691563" y="2544763"/>
          <p14:tracePt t="84940" x="8731250" y="2570163"/>
          <p14:tracePt t="84941" x="8743950" y="2582863"/>
          <p14:tracePt t="84956" x="8756650" y="2582863"/>
          <p14:tracePt t="84974" x="8769350" y="2582863"/>
          <p14:tracePt t="84989" x="8782050" y="2570163"/>
          <p14:tracePt t="85007" x="8834438" y="2479675"/>
          <p14:tracePt t="85023" x="8859838" y="2363788"/>
          <p14:tracePt t="85025" x="8859838" y="2324100"/>
          <p14:tracePt t="85039" x="8859838" y="2273300"/>
          <p14:tracePt t="85057" x="8859838" y="2260600"/>
          <p14:tracePt t="85059" x="8847138" y="2260600"/>
          <p14:tracePt t="85074" x="8807450" y="2260600"/>
          <p14:tracePt t="85090" x="8691563" y="2376488"/>
          <p14:tracePt t="85108" x="8510588" y="2660650"/>
          <p14:tracePt t="85123" x="8447088" y="2828925"/>
          <p14:tracePt t="85139" x="8407400" y="2982913"/>
          <p14:tracePt t="85157" x="8407400" y="3138488"/>
          <p14:tracePt t="85174" x="8407400" y="3189288"/>
          <p14:tracePt t="85190" x="8420100" y="3267075"/>
          <p14:tracePt t="85206" x="8447088" y="3306763"/>
          <p14:tracePt t="85223" x="8459788" y="3332163"/>
          <p14:tracePt t="85225" x="8472488" y="3344863"/>
          <p14:tracePt t="85241" x="8497888" y="3357563"/>
          <p14:tracePt t="85256" x="8497888" y="3370263"/>
          <p14:tracePt t="85274" x="8510588" y="3384550"/>
          <p14:tracePt t="85289" x="8510588" y="3397250"/>
          <p14:tracePt t="85309" x="8510588" y="3409950"/>
          <p14:tracePt t="85322" x="8497888" y="3409950"/>
          <p14:tracePt t="85323" x="8472488" y="3409950"/>
          <p14:tracePt t="85339" x="8382000" y="3409950"/>
          <p14:tracePt t="85357" x="8162925" y="3409950"/>
          <p14:tracePt t="85373" x="8007350" y="3409950"/>
          <p14:tracePt t="85389" x="7891463" y="3409950"/>
          <p14:tracePt t="85392" x="7851775" y="3409950"/>
          <p14:tracePt t="85405" x="7813675" y="3409950"/>
          <p14:tracePt t="85407" x="7800975" y="3409950"/>
          <p14:tracePt t="85423" x="7761288" y="3409950"/>
          <p14:tracePt t="85440" x="7723188" y="3409950"/>
          <p14:tracePt t="85455" x="7710488" y="3409950"/>
          <p14:tracePt t="85473" x="7697788" y="3409950"/>
          <p14:tracePt t="85490" x="7697788" y="3397250"/>
          <p14:tracePt t="85525" x="7748588" y="3397250"/>
          <p14:tracePt t="85539" x="7878763" y="3397250"/>
          <p14:tracePt t="85556" x="8123238" y="3422650"/>
          <p14:tracePt t="85572" x="8382000" y="3435350"/>
          <p14:tracePt t="85589" x="8472488" y="3435350"/>
          <p14:tracePt t="85607" x="8510588" y="3435350"/>
          <p14:tracePt t="85623" x="8523288" y="3435350"/>
          <p14:tracePt t="85656" x="8485188" y="3435350"/>
          <p14:tracePt t="85672" x="8369300" y="3435350"/>
          <p14:tracePt t="85690" x="8097838" y="3435350"/>
          <p14:tracePt t="85705" x="7969250" y="3435350"/>
          <p14:tracePt t="85725" x="7891463" y="3435350"/>
          <p14:tracePt t="85741" x="7878763" y="3435350"/>
          <p14:tracePt t="85756" x="7866063" y="3435350"/>
          <p14:tracePt t="85775" x="7851775" y="3435350"/>
          <p14:tracePt t="85789" x="7851775" y="3422650"/>
          <p14:tracePt t="85823" x="7956550" y="3409950"/>
          <p14:tracePt t="85839" x="8110538" y="3409950"/>
          <p14:tracePt t="85857" x="8266113" y="3409950"/>
          <p14:tracePt t="85872" x="8316913" y="3409950"/>
          <p14:tracePt t="85889" x="8329613" y="3409950"/>
          <p14:tracePt t="85891" x="8343900" y="3409950"/>
          <p14:tracePt t="85928" x="8356600" y="3409950"/>
          <p14:tracePt t="85955" x="8356600" y="3397250"/>
          <p14:tracePt t="85972" x="8316913" y="3384550"/>
          <p14:tracePt t="85974" x="8304213" y="3384550"/>
          <p14:tracePt t="85990" x="8266113" y="3384550"/>
          <p14:tracePt t="86006" x="8240713" y="3370263"/>
          <p14:tracePt t="86023" x="8226425" y="3370263"/>
          <p14:tracePt t="86038" x="8213725" y="3370263"/>
          <p14:tracePt t="86057" x="8213725" y="3357563"/>
          <p14:tracePt t="86092" x="8226425" y="3357563"/>
          <p14:tracePt t="86106" x="8278813" y="3357563"/>
          <p14:tracePt t="86122" x="8394700" y="3357563"/>
          <p14:tracePt t="86138" x="8523288" y="3357563"/>
          <p14:tracePt t="86156" x="8628063" y="3357563"/>
          <p14:tracePt t="86172" x="8653463" y="3357563"/>
          <p14:tracePt t="86190" x="8666163" y="3357563"/>
          <p14:tracePt t="86205" x="8678863" y="3357563"/>
          <p14:tracePt t="86231" x="8640763" y="3357563"/>
          <p14:tracePt t="86239" x="8601075" y="3370263"/>
          <p14:tracePt t="86255" x="8497888" y="3370263"/>
          <p14:tracePt t="86272" x="8382000" y="3370263"/>
          <p14:tracePt t="86288" x="8356600" y="3370263"/>
          <p14:tracePt t="86306" x="8329613" y="3370263"/>
          <p14:tracePt t="86328" x="8316913" y="3370263"/>
          <p14:tracePt t="86376" x="8329613" y="3370263"/>
          <p14:tracePt t="86388" x="8356600" y="3370263"/>
          <p14:tracePt t="86390" x="8382000" y="3384550"/>
          <p14:tracePt t="86405" x="8447088" y="3384550"/>
          <p14:tracePt t="86423" x="8497888" y="3397250"/>
          <p14:tracePt t="86425" x="8510588" y="3397250"/>
          <p14:tracePt t="86438" x="8537575" y="3397250"/>
          <p14:tracePt t="86456" x="8550275" y="3397250"/>
          <p14:tracePt t="86505" x="8537575" y="3397250"/>
          <p14:tracePt t="86522" x="8472488" y="3397250"/>
          <p14:tracePt t="86538" x="8434388" y="3397250"/>
          <p14:tracePt t="86554" x="8407400" y="3397250"/>
          <p14:tracePt t="86571" x="8382000" y="3397250"/>
          <p14:tracePt t="86588" x="8369300" y="3397250"/>
          <p14:tracePt t="86737" x="8382000" y="3397250"/>
          <p14:tracePt t="86799" x="8369300" y="3397250"/>
          <p14:tracePt t="86821" x="8356600" y="3397250"/>
          <p14:tracePt t="86924" x="8369300" y="3397250"/>
          <p14:tracePt t="86931" x="8382000" y="3397250"/>
          <p14:tracePt t="86938" x="8394700" y="3397250"/>
          <p14:tracePt t="86954" x="8459788" y="3384550"/>
          <p14:tracePt t="86973" x="8523288" y="3370263"/>
          <p14:tracePt t="86988" x="8550275" y="3370263"/>
          <p14:tracePt t="87004" x="8562975" y="3370263"/>
          <p14:tracePt t="87576" x="8537575" y="3370263"/>
          <p14:tracePt t="87581" x="8459788" y="3370263"/>
          <p14:tracePt t="87588" x="8394700" y="3370263"/>
          <p14:tracePt t="87604" x="8213725" y="3370263"/>
          <p14:tracePt t="87622" x="8045450" y="3357563"/>
          <p14:tracePt t="87624" x="7981950" y="3357563"/>
          <p14:tracePt t="87639" x="7866063" y="3357563"/>
          <p14:tracePt t="87653" x="7710488" y="3357563"/>
          <p14:tracePt t="87670" x="7554913" y="3357563"/>
          <p14:tracePt t="87672" x="7491413" y="3357563"/>
          <p14:tracePt t="87687" x="7348538" y="3357563"/>
          <p14:tracePt t="87704" x="7219950" y="3357563"/>
          <p14:tracePt t="87723" x="7064375" y="3370263"/>
          <p14:tracePt t="87737" x="6973888" y="3370263"/>
          <p14:tracePt t="87753" x="6896100" y="3384550"/>
          <p14:tracePt t="87755" x="6832600" y="3397250"/>
          <p14:tracePt t="87771" x="6742113" y="3409950"/>
          <p14:tracePt t="87786" x="6677025" y="3422650"/>
          <p14:tracePt t="87804" x="6599238" y="3422650"/>
          <p14:tracePt t="87821" x="6573838" y="3422650"/>
          <p14:tracePt t="87837" x="6535738" y="3422650"/>
          <p14:tracePt t="87839" x="6508750" y="3422650"/>
          <p14:tracePt t="87853" x="6470650" y="3422650"/>
          <p14:tracePt t="87871" x="6418263" y="3422650"/>
          <p14:tracePt t="87873" x="6405563" y="3422650"/>
          <p14:tracePt t="87887" x="6342063" y="3422650"/>
          <p14:tracePt t="87904" x="6264275" y="3422650"/>
          <p14:tracePt t="87920" x="6199188" y="3422650"/>
          <p14:tracePt t="87923" x="6173788" y="3422650"/>
          <p14:tracePt t="87936" x="6108700" y="3422650"/>
          <p14:tracePt t="87953" x="6057900" y="3422650"/>
          <p14:tracePt t="87970" x="5954713" y="3422650"/>
          <p14:tracePt t="87987" x="5902325" y="3422650"/>
          <p14:tracePt t="88004" x="5811838" y="3422650"/>
          <p14:tracePt t="88020" x="5759450" y="3422650"/>
          <p14:tracePt t="88037" x="5708650" y="3422650"/>
          <p14:tracePt t="88054" x="5643563" y="3422650"/>
          <p14:tracePt t="88070" x="5605463" y="3409950"/>
          <p14:tracePt t="88088" x="5565775" y="3409950"/>
          <p14:tracePt t="88104" x="5553075" y="3409950"/>
          <p14:tracePt t="88137" x="5540375" y="3409950"/>
          <p14:tracePt t="88153" x="5540375" y="3397250"/>
          <p14:tracePt t="88219" x="5553075" y="3397250"/>
          <p14:tracePt t="88237" x="5565775" y="3397250"/>
          <p14:tracePt t="88253" x="5605463" y="3397250"/>
          <p14:tracePt t="88255" x="5630863" y="3397250"/>
          <p14:tracePt t="88270" x="5683250" y="3409950"/>
          <p14:tracePt t="88287" x="5721350" y="3409950"/>
          <p14:tracePt t="88289" x="5746750" y="3422650"/>
          <p14:tracePt t="88303" x="5786438" y="3422650"/>
          <p14:tracePt t="88320" x="5824538" y="3422650"/>
          <p14:tracePt t="88337" x="5864225" y="3422650"/>
          <p14:tracePt t="88338" x="5889625" y="3422650"/>
          <p14:tracePt t="88353" x="5927725" y="3422650"/>
          <p14:tracePt t="88370" x="5980113" y="3422650"/>
          <p14:tracePt t="88373" x="6005513" y="3422650"/>
          <p14:tracePt t="88387" x="6083300" y="3422650"/>
          <p14:tracePt t="88403" x="6161088" y="3422650"/>
          <p14:tracePt t="88421" x="6302375" y="3422650"/>
          <p14:tracePt t="88436" x="6392863" y="3422650"/>
          <p14:tracePt t="88453" x="6445250" y="3422650"/>
          <p14:tracePt t="88454" x="6470650" y="3422650"/>
          <p14:tracePt t="88470" x="6508750" y="3422650"/>
          <p14:tracePt t="88486" x="6561138" y="3422650"/>
          <p14:tracePt t="88504" x="6638925" y="3409950"/>
          <p14:tracePt t="88521" x="6689725" y="3409950"/>
          <p14:tracePt t="88536" x="6754813" y="3397250"/>
          <p14:tracePt t="88553" x="6845300" y="3397250"/>
          <p14:tracePt t="88570" x="6910388" y="3397250"/>
          <p14:tracePt t="88586" x="6961188" y="3397250"/>
          <p14:tracePt t="88587" x="6999288" y="3397250"/>
          <p14:tracePt t="88603" x="7051675" y="3397250"/>
          <p14:tracePt t="88620" x="7116763" y="3384550"/>
          <p14:tracePt t="88621" x="7142163" y="3384550"/>
          <p14:tracePt t="88636" x="7194550" y="3384550"/>
          <p14:tracePt t="88652" x="7245350" y="3384550"/>
          <p14:tracePt t="88670" x="7323138" y="3384550"/>
          <p14:tracePt t="88686" x="7373938" y="3384550"/>
          <p14:tracePt t="88705" x="7478713" y="3370263"/>
          <p14:tracePt t="88719" x="7554913" y="3370263"/>
          <p14:tracePt t="88736" x="7620000" y="3357563"/>
          <p14:tracePt t="88755" x="7710488" y="3357563"/>
          <p14:tracePt t="88770" x="7788275" y="3357563"/>
          <p14:tracePt t="88786" x="7839075" y="3357563"/>
          <p14:tracePt t="88789" x="7891463" y="3357563"/>
          <p14:tracePt t="88803" x="7942263" y="3357563"/>
          <p14:tracePt t="88819" x="8007350" y="3357563"/>
          <p14:tracePt t="88836" x="8032750" y="3357563"/>
          <p14:tracePt t="88853" x="8045450" y="3357563"/>
          <p14:tracePt t="88869" x="8045450" y="3370263"/>
          <p14:tracePt t="88871" x="8059738" y="3370263"/>
          <p14:tracePt t="89183" x="8097838" y="3370263"/>
          <p14:tracePt t="89192" x="8150225" y="3370263"/>
          <p14:tracePt t="89202" x="8201025" y="3384550"/>
          <p14:tracePt t="89220" x="8329613" y="3384550"/>
          <p14:tracePt t="89237" x="8434388" y="3409950"/>
          <p14:tracePt t="89239" x="8472488" y="3422650"/>
          <p14:tracePt t="89254" x="8537575" y="3422650"/>
          <p14:tracePt t="89269" x="8588375" y="3435350"/>
          <p14:tracePt t="89285" x="8613775" y="3435350"/>
          <p14:tracePt t="89286" x="8628063" y="3435350"/>
          <p14:tracePt t="89302" x="8640763" y="3448050"/>
          <p14:tracePt t="89319" x="8653463" y="3448050"/>
          <p14:tracePt t="89336" x="8678863" y="3448050"/>
          <p14:tracePt t="89373" x="8691563" y="3448050"/>
          <p14:tracePt t="89412" x="8691563" y="3460750"/>
          <p14:tracePt t="89495" x="8704263" y="3460750"/>
          <p14:tracePt t="89509" x="8718550" y="3460750"/>
          <p14:tracePt t="89517" x="8731250" y="3460750"/>
          <p14:tracePt t="89535" x="8756650" y="3460750"/>
          <p14:tracePt t="89537" x="8769350" y="3460750"/>
          <p14:tracePt t="89551" x="8807450" y="3460750"/>
          <p14:tracePt t="89568" x="8847138" y="3448050"/>
          <p14:tracePt t="89586" x="8897938" y="3448050"/>
          <p14:tracePt t="89602" x="8912225" y="3448050"/>
          <p14:tracePt t="89619" x="8937625" y="3448050"/>
          <p14:tracePt t="89635" x="8950325" y="3448050"/>
          <p14:tracePt t="89668" x="8963025" y="3448050"/>
          <p14:tracePt t="89690" x="8975725" y="3448050"/>
          <p14:tracePt t="91686" x="8988425" y="3448050"/>
          <p14:tracePt t="91700" x="9002713" y="3448050"/>
          <p14:tracePt t="91735" x="9040813" y="3435350"/>
          <p14:tracePt t="91749" x="9053513" y="3422650"/>
          <p14:tracePt t="91767" x="9066213" y="3422650"/>
          <p14:tracePt t="91783" x="9078913" y="3422650"/>
          <p14:tracePt t="91800" x="9091613" y="3422650"/>
          <p14:tracePt t="91818" x="9105900" y="3422650"/>
          <p14:tracePt t="91833" x="9118600" y="3422650"/>
          <p14:tracePt t="91866" x="9131300" y="3422650"/>
          <p14:tracePt t="91887" x="9144000" y="3422650"/>
          <p14:tracePt t="92011" x="9144000" y="3435350"/>
          <p14:tracePt t="92483" x="9105900" y="3422650"/>
          <p14:tracePt t="92490" x="9028113" y="3422650"/>
          <p14:tracePt t="92515" x="8885238" y="3370263"/>
          <p14:tracePt t="92517" x="8847138" y="3370263"/>
          <p14:tracePt t="92532" x="8807450" y="3357563"/>
          <p14:tracePt t="92549" x="8782050" y="3344863"/>
          <p14:tracePt t="92565" x="8769350" y="3344863"/>
          <p14:tracePt t="92566" x="8756650" y="3344863"/>
          <p14:tracePt t="92582" x="8756650" y="3332163"/>
          <p14:tracePt t="92599" x="8743950" y="3332163"/>
          <p14:tracePt t="92655" x="8756650" y="3332163"/>
          <p14:tracePt t="92665" x="8769350" y="3332163"/>
          <p14:tracePt t="92682" x="8834438" y="3344863"/>
          <p14:tracePt t="92684" x="8847138" y="3344863"/>
          <p14:tracePt t="92699" x="8912225" y="3357563"/>
          <p14:tracePt t="92715" x="8963025" y="3370263"/>
          <p14:tracePt t="92732" x="9015413" y="3384550"/>
          <p14:tracePt t="92749" x="9028113" y="3384550"/>
          <p14:tracePt t="92767" x="9040813" y="3397250"/>
          <p14:tracePt t="92799" x="9053513" y="3397250"/>
          <p14:tracePt t="92815" x="9053513" y="3409950"/>
          <p14:tracePt t="92832" x="9028113" y="3409950"/>
          <p14:tracePt t="92851" x="8988425" y="3409950"/>
          <p14:tracePt t="92866" x="8975725" y="3409950"/>
          <p14:tracePt t="92882" x="8963025" y="3409950"/>
          <p14:tracePt t="92899" x="8950325" y="3409950"/>
          <p14:tracePt t="92915" x="8937625" y="3409950"/>
          <p14:tracePt t="92934" x="8924925" y="3409950"/>
          <p14:tracePt t="92965" x="8937625" y="3409950"/>
          <p14:tracePt t="92982" x="8963025" y="3409950"/>
          <p14:tracePt t="93593" x="9015413" y="3409950"/>
          <p14:tracePt t="93599" x="9091613" y="3409950"/>
          <p14:tracePt t="93605" x="9169400" y="3422650"/>
          <p14:tracePt t="93615" x="9234488" y="3422650"/>
          <p14:tracePt t="93631" x="9337675" y="3448050"/>
          <p14:tracePt t="93633" x="9375775" y="3448050"/>
          <p14:tracePt t="93649" x="9428163" y="3460750"/>
          <p14:tracePt t="93664" x="9466263" y="3473450"/>
          <p14:tracePt t="93682" x="9480550" y="3473450"/>
          <p14:tracePt t="93698" x="9493250" y="3473450"/>
          <p14:tracePt t="93714" x="9505950" y="3487738"/>
          <p14:tracePt t="93737" x="9493250" y="3500438"/>
          <p14:tracePt t="93748" x="9466263" y="3500438"/>
          <p14:tracePt t="93765" x="9350375" y="3513138"/>
          <p14:tracePt t="93766" x="9259888" y="3513138"/>
          <p14:tracePt t="93781" x="9066213" y="3513138"/>
          <p14:tracePt t="93799" x="8834438" y="3473450"/>
          <p14:tracePt t="93815" x="8756650" y="3460750"/>
          <p14:tracePt t="93831" x="8731250" y="3460750"/>
          <p14:tracePt t="93848" x="8704263" y="3460750"/>
          <p14:tracePt t="93868" x="8691563" y="3460750"/>
          <p14:tracePt t="93898" x="8718550" y="3460750"/>
          <p14:tracePt t="93914" x="8794750" y="3460750"/>
          <p14:tracePt t="93932" x="9053513" y="3487738"/>
          <p14:tracePt t="93947" x="9247188" y="3525838"/>
          <p14:tracePt t="93964" x="9337675" y="3525838"/>
          <p14:tracePt t="93966" x="9363075" y="3525838"/>
          <p14:tracePt t="93981" x="9402763" y="3525838"/>
          <p14:tracePt t="93997" x="9415463" y="3525838"/>
          <p14:tracePt t="94030" x="9415463" y="3538538"/>
          <p14:tracePt t="94064" x="9337675" y="3538538"/>
          <p14:tracePt t="94080" x="9234488" y="3525838"/>
          <p14:tracePt t="94099" x="9053513" y="3487738"/>
          <p14:tracePt t="94114" x="8950325" y="3473450"/>
          <p14:tracePt t="94131" x="8847138" y="3460750"/>
          <p14:tracePt t="94132" x="8769350" y="3460750"/>
          <p14:tracePt t="94147" x="8588375" y="3460750"/>
          <p14:tracePt t="94164" x="8382000" y="3460750"/>
          <p14:tracePt t="94181" x="8097838" y="3448050"/>
          <p14:tracePt t="94198" x="7929563" y="3448050"/>
          <p14:tracePt t="94214" x="7788275" y="3409950"/>
          <p14:tracePt t="94216" x="7748588" y="3409950"/>
          <p14:tracePt t="94231" x="7685088" y="3397250"/>
          <p14:tracePt t="94250" x="7645400" y="3384550"/>
          <p14:tracePt t="94297" x="7632700" y="3384550"/>
          <p14:tracePt t="94901" x="7658100" y="3370263"/>
          <p14:tracePt t="94909" x="7748588" y="3370263"/>
          <p14:tracePt t="94915" x="7866063" y="3344863"/>
          <p14:tracePt t="94930" x="8201025" y="3332163"/>
          <p14:tracePt t="94946" x="8666163" y="3319463"/>
          <p14:tracePt t="94964" x="9169400" y="3319463"/>
          <p14:tracePt t="94980" x="9453563" y="3332163"/>
          <p14:tracePt t="94999" x="9790113" y="3344863"/>
          <p14:tracePt t="95013" x="9958388" y="3370263"/>
          <p14:tracePt t="95030" x="10099675" y="3384550"/>
          <p14:tracePt t="95047" x="10177463" y="3397250"/>
          <p14:tracePt t="95063" x="10202863" y="3397250"/>
          <p14:tracePt t="95080" x="10228263" y="3397250"/>
          <p14:tracePt t="95113" x="10242550" y="3397250"/>
          <p14:tracePt t="95137" x="10255250" y="3397250"/>
          <p14:tracePt t="95151" x="10267950" y="3397250"/>
          <p14:tracePt t="95162" x="10280650" y="3397250"/>
          <p14:tracePt t="95165" x="10293350" y="3397250"/>
          <p14:tracePt t="95179" x="10421938" y="3397250"/>
          <p14:tracePt t="95196" x="10668000" y="3397250"/>
          <p14:tracePt t="95212" x="11158538" y="3370263"/>
          <p14:tracePt t="95213" x="11288713" y="3357563"/>
          <p14:tracePt t="95229" x="11417300" y="3357563"/>
          <p14:tracePt t="95247" x="11468100" y="3357563"/>
          <p14:tracePt t="95262" x="11482388" y="3357563"/>
          <p14:tracePt t="95279" x="11533188" y="3357563"/>
          <p14:tracePt t="96059" x="11533188" y="3344863"/>
          <p14:tracePt t="96079" x="11533188" y="3332163"/>
          <p14:tracePt t="96114" x="11533188" y="3319463"/>
          <p14:tracePt t="96238" x="11533188" y="3306763"/>
          <p14:tracePt t="96356" x="11520488" y="3306763"/>
          <p14:tracePt t="96363" x="11507788" y="3294063"/>
          <p14:tracePt t="96378" x="11468100" y="3279775"/>
          <p14:tracePt t="96396" x="11364913" y="3241675"/>
          <p14:tracePt t="96397" x="11314113" y="3216275"/>
          <p14:tracePt t="96411" x="11107738" y="3163888"/>
          <p14:tracePt t="96429" x="10874375" y="3113088"/>
          <p14:tracePt t="96447" x="10526713" y="3086100"/>
          <p14:tracePt t="96462" x="10306050" y="3073400"/>
          <p14:tracePt t="96478" x="10099675" y="3073400"/>
          <p14:tracePt t="96480" x="9996488" y="3086100"/>
          <p14:tracePt t="96495" x="9815513" y="3086100"/>
          <p14:tracePt t="96511" x="9647238" y="3113088"/>
          <p14:tracePt t="96530" x="9466263" y="3138488"/>
          <p14:tracePt t="96545" x="9350375" y="3138488"/>
          <p14:tracePt t="96561" x="9247188" y="3138488"/>
          <p14:tracePt t="96563" x="9182100" y="3138488"/>
          <p14:tracePt t="96579" x="9091613" y="3138488"/>
          <p14:tracePt t="96595" x="9028113" y="3138488"/>
          <p14:tracePt t="96614" x="8924925" y="3125788"/>
          <p14:tracePt t="96628" x="8847138" y="3113088"/>
          <p14:tracePt t="96645" x="8756650" y="3100388"/>
          <p14:tracePt t="96661" x="8666163" y="3100388"/>
          <p14:tracePt t="96664" x="8613775" y="3100388"/>
          <p14:tracePt t="96679" x="8485188" y="3100388"/>
          <p14:tracePt t="96682" x="8420100" y="3100388"/>
          <p14:tracePt t="96694" x="8343900" y="3100388"/>
          <p14:tracePt t="96695" x="8266113" y="3100388"/>
          <p14:tracePt t="96711" x="8085138" y="3113088"/>
          <p14:tracePt t="96728" x="7904163" y="3163888"/>
          <p14:tracePt t="96745" x="7697788" y="3241675"/>
          <p14:tracePt t="96761" x="7607300" y="3279775"/>
          <p14:tracePt t="96780" x="7542213" y="3306763"/>
          <p14:tracePt t="96795" x="7516813" y="3306763"/>
          <p14:tracePt t="96812" x="7504113" y="3306763"/>
          <p14:tracePt t="96844" x="7491413" y="3306763"/>
          <p14:tracePt t="96918" x="7491413" y="3319463"/>
          <p14:tracePt t="96938" x="7491413" y="3332163"/>
          <p14:tracePt t="96952" x="7504113" y="3332163"/>
          <p14:tracePt t="96961" x="7504113" y="3344863"/>
          <p14:tracePt t="96978" x="7529513" y="3357563"/>
          <p14:tracePt t="96980" x="7542213" y="3370263"/>
          <p14:tracePt t="96994" x="7567613" y="3384550"/>
          <p14:tracePt t="97011" x="7594600" y="3397250"/>
          <p14:tracePt t="97029" x="7645400" y="3422650"/>
          <p14:tracePt t="97044" x="7685088" y="3435350"/>
          <p14:tracePt t="97061" x="7735888" y="3448050"/>
          <p14:tracePt t="97063" x="7748588" y="3448050"/>
          <p14:tracePt t="97078" x="7788275" y="3473450"/>
          <p14:tracePt t="97096" x="7826375" y="3487738"/>
          <p14:tracePt t="97097" x="7839075" y="3487738"/>
          <p14:tracePt t="97112" x="7904163" y="3513138"/>
          <p14:tracePt t="97128" x="7981950" y="3525838"/>
          <p14:tracePt t="97144" x="8032750" y="3538538"/>
          <p14:tracePt t="97161" x="8085138" y="3538538"/>
          <p14:tracePt t="97177" x="8110538" y="3538538"/>
          <p14:tracePt t="97195" x="8135938" y="3538538"/>
          <p14:tracePt t="97211" x="8150225" y="3538538"/>
          <p14:tracePt t="97257" x="8135938" y="3538538"/>
          <p14:tracePt t="97264" x="8110538" y="3538538"/>
          <p14:tracePt t="97278" x="8059738" y="3513138"/>
          <p14:tracePt t="97294" x="8007350" y="3500438"/>
          <p14:tracePt t="97311" x="7916863" y="3473450"/>
          <p14:tracePt t="97313" x="7878763" y="3460750"/>
          <p14:tracePt t="97327" x="7788275" y="3460750"/>
          <p14:tracePt t="97344" x="7672388" y="3448050"/>
          <p14:tracePt t="97363" x="7491413" y="3448050"/>
          <p14:tracePt t="97379" x="7361238" y="3448050"/>
          <p14:tracePt t="97394" x="7258050" y="3448050"/>
          <p14:tracePt t="97396" x="7207250" y="3448050"/>
          <p14:tracePt t="97411" x="7142163" y="3448050"/>
          <p14:tracePt t="97427" x="7077075" y="3448050"/>
          <p14:tracePt t="97444" x="7026275" y="3460750"/>
          <p14:tracePt t="97461" x="6999288" y="3460750"/>
          <p14:tracePt t="97478" x="6986588" y="3460750"/>
          <p14:tracePt t="97514" x="6973888" y="3460750"/>
          <p14:tracePt t="97721" x="6961188" y="3460750"/>
          <p14:tracePt t="97745" x="6948488" y="3460750"/>
          <p14:tracePt t="97760" x="6935788" y="3448050"/>
          <p14:tracePt t="97778" x="6883400" y="3435350"/>
          <p14:tracePt t="97794" x="6845300" y="3422650"/>
          <p14:tracePt t="97812" x="6805613" y="3409950"/>
          <p14:tracePt t="97826" x="6792913" y="3409950"/>
          <p14:tracePt t="97843" x="6780213" y="3397250"/>
          <p14:tracePt t="97916" x="6792913" y="3397250"/>
          <p14:tracePt t="97929" x="6858000" y="3397250"/>
          <p14:tracePt t="97944" x="7026275" y="3422650"/>
          <p14:tracePt t="97960" x="7310438" y="3435350"/>
          <p14:tracePt t="97979" x="7672388" y="3435350"/>
          <p14:tracePt t="97994" x="7878763" y="3448050"/>
          <p14:tracePt t="98010" x="8020050" y="3460750"/>
          <p14:tracePt t="98027" x="8162925" y="3473450"/>
          <p14:tracePt t="98043" x="8240713" y="3473450"/>
          <p14:tracePt t="98061" x="8356600" y="3487738"/>
          <p14:tracePt t="98077" x="8447088" y="3500438"/>
          <p14:tracePt t="98093" x="8537575" y="3500438"/>
          <p14:tracePt t="98096" x="8588375" y="3500438"/>
          <p14:tracePt t="98111" x="8691563" y="3513138"/>
          <p14:tracePt t="98126" x="8782050" y="3513138"/>
          <p14:tracePt t="98145" x="8859838" y="3513138"/>
          <p14:tracePt t="98160" x="8872538" y="3513138"/>
          <p14:tracePt t="98177" x="8885238" y="3513138"/>
          <p14:tracePt t="98194" x="8897938" y="3513138"/>
          <p14:tracePt t="98247" x="8885238" y="3513138"/>
          <p14:tracePt t="98262" x="8859838" y="3487738"/>
          <p14:tracePt t="98263" x="8847138" y="3473450"/>
          <p14:tracePt t="98276" x="8769350" y="3448050"/>
          <p14:tracePt t="98294" x="8691563" y="3422650"/>
          <p14:tracePt t="98311" x="8613775" y="3397250"/>
          <p14:tracePt t="98327" x="8588375" y="3384550"/>
          <p14:tracePt t="98343" x="8575675" y="3384550"/>
          <p14:tracePt t="98377" x="8562975" y="3370263"/>
          <p14:tracePt t="98395" x="8562975" y="3357563"/>
          <p14:tracePt t="98430" x="8653463" y="3357563"/>
          <p14:tracePt t="98443" x="8718550" y="3370263"/>
          <p14:tracePt t="98444" x="8794750" y="3370263"/>
          <p14:tracePt t="98460" x="8897938" y="3384550"/>
          <p14:tracePt t="98477" x="8988425" y="3397250"/>
          <p14:tracePt t="98493" x="9002713" y="3397250"/>
          <p14:tracePt t="98510" x="9028113" y="3409950"/>
          <p14:tracePt t="98532" x="9028113" y="3422650"/>
          <p14:tracePt t="98543" x="9040813" y="3422650"/>
          <p14:tracePt t="98581" x="9015413" y="3422650"/>
          <p14:tracePt t="98593" x="8975725" y="3422650"/>
          <p14:tracePt t="98594" x="8963025" y="3422650"/>
          <p14:tracePt t="98627" x="8847138" y="3422650"/>
          <p14:tracePt t="98643" x="8782050" y="3422650"/>
          <p14:tracePt t="98659" x="8756650" y="3422650"/>
          <p14:tracePt t="98677" x="8743950" y="3422650"/>
          <p14:tracePt t="98678" x="8731250" y="3422650"/>
          <p14:tracePt t="98693" x="8718550" y="3422650"/>
          <p14:tracePt t="98727" x="8704263" y="3422650"/>
          <p14:tracePt t="98761" x="8704263" y="3435350"/>
          <p14:tracePt t="98776" x="8731250" y="3435350"/>
          <p14:tracePt t="98793" x="8756650" y="3448050"/>
          <p14:tracePt t="98809" x="8794750" y="3448050"/>
          <p14:tracePt t="98831" x="8807450" y="3448050"/>
          <p14:tracePt t="98857" x="8794750" y="3448050"/>
          <p14:tracePt t="98865" x="8782050" y="3448050"/>
          <p14:tracePt t="98876" x="8769350" y="3448050"/>
          <p14:tracePt t="98893" x="8691563" y="3435350"/>
          <p14:tracePt t="98909" x="8653463" y="3422650"/>
          <p14:tracePt t="98926" x="8613775" y="3409950"/>
          <p14:tracePt t="98927" x="8588375" y="3409950"/>
          <p14:tracePt t="98943" x="8575675" y="3409950"/>
          <p14:tracePt t="98959" x="8562975" y="3397250"/>
          <p14:tracePt t="98976" x="8550275" y="3397250"/>
          <p14:tracePt t="99017" x="8562975" y="3384550"/>
          <p14:tracePt t="99025" x="8575675" y="3384550"/>
          <p14:tracePt t="99042" x="8601075" y="3384550"/>
          <p14:tracePt t="99059" x="8640763" y="3384550"/>
          <p14:tracePt t="99075" x="8653463" y="3384550"/>
          <p14:tracePt t="99095" x="8678863" y="3384550"/>
          <p14:tracePt t="99129" x="8666163" y="3384550"/>
          <p14:tracePt t="99144" x="8601075" y="3397250"/>
          <p14:tracePt t="99159" x="8510588" y="3409950"/>
          <p14:tracePt t="99176" x="8382000" y="3422650"/>
          <p14:tracePt t="99192" x="8343900" y="3422650"/>
          <p14:tracePt t="99210" x="8304213" y="3422650"/>
          <p14:tracePt t="99212" x="8291513" y="3422650"/>
          <p14:tracePt t="99919" x="8240713" y="3422650"/>
          <p14:tracePt t="99926" x="8188325" y="3422650"/>
          <p14:tracePt t="99932" x="8123238" y="3409950"/>
          <p14:tracePt t="99942" x="8085138" y="3397250"/>
          <p14:tracePt t="99959" x="7969250" y="3384550"/>
          <p14:tracePt t="99975" x="7891463" y="3370263"/>
          <p14:tracePt t="99994" x="7800975" y="3370263"/>
          <p14:tracePt t="100008" x="7775575" y="3370263"/>
          <p14:tracePt t="100026" x="7748588" y="3370263"/>
          <p14:tracePt t="100041" x="7735888" y="3370263"/>
          <p14:tracePt t="100058" x="7723188" y="3370263"/>
          <p14:tracePt t="100075" x="7723188" y="3357563"/>
          <p14:tracePt t="100120" x="7735888" y="3357563"/>
          <p14:tracePt t="100126" x="7748588" y="3357563"/>
          <p14:tracePt t="100141" x="7800975" y="3370263"/>
          <p14:tracePt t="100158" x="7866063" y="3370263"/>
          <p14:tracePt t="100176" x="7969250" y="3384550"/>
          <p14:tracePt t="100192" x="8045450" y="3384550"/>
          <p14:tracePt t="100210" x="8150225" y="3384550"/>
          <p14:tracePt t="100224" x="8188325" y="3397250"/>
          <p14:tracePt t="100243" x="8213725" y="3397250"/>
          <p14:tracePt t="100244" x="8226425" y="3397250"/>
          <p14:tracePt t="100258" x="8240713" y="3397250"/>
          <p14:tracePt t="100292" x="8253413" y="3409950"/>
          <p14:tracePt t="100675" x="8356600" y="3422650"/>
          <p14:tracePt t="100681" x="8472488" y="3435350"/>
          <p14:tracePt t="100691" x="8588375" y="3448050"/>
          <p14:tracePt t="100708" x="8859838" y="3500438"/>
          <p14:tracePt t="100725" x="8975725" y="3513138"/>
          <p14:tracePt t="100742" x="9066213" y="3538538"/>
          <p14:tracePt t="100757" x="9131300" y="3551238"/>
          <p14:tracePt t="100774" x="9182100" y="3563938"/>
          <p14:tracePt t="100777" x="9196388" y="3563938"/>
          <p14:tracePt t="100792" x="9234488" y="3563938"/>
          <p14:tracePt t="100808" x="9259888" y="3563938"/>
          <p14:tracePt t="100825" x="9285288" y="3563938"/>
          <p14:tracePt t="100826" x="9299575" y="3563938"/>
          <p14:tracePt t="100841" x="9324975" y="3563938"/>
          <p14:tracePt t="100857" x="9350375" y="3563938"/>
          <p14:tracePt t="100875" x="9375775" y="3563938"/>
          <p14:tracePt t="100891" x="9390063" y="3563938"/>
          <p14:tracePt t="100907" x="9415463" y="3563938"/>
          <p14:tracePt t="100924" x="9428163" y="3563938"/>
          <p14:tracePt t="100941" x="9453563" y="3563938"/>
          <p14:tracePt t="100958" x="9480550" y="3563938"/>
          <p14:tracePt t="100974" x="9505950" y="3563938"/>
          <p14:tracePt t="100990" x="9531350" y="3563938"/>
          <p14:tracePt t="101006" x="9556750" y="3563938"/>
          <p14:tracePt t="101024" x="9569450" y="3563938"/>
          <p14:tracePt t="101058" x="9569450" y="3551238"/>
          <p14:tracePt t="101075" x="9505950" y="3487738"/>
          <p14:tracePt t="101091" x="9466263" y="3460750"/>
          <p14:tracePt t="101107" x="9428163" y="3422650"/>
          <p14:tracePt t="101124" x="9402763" y="3397250"/>
          <p14:tracePt t="101140" x="9390063" y="3384550"/>
          <p14:tracePt t="101157" x="9375775" y="3384550"/>
          <p14:tracePt t="101174" x="9375775" y="3370263"/>
          <p14:tracePt t="101200" x="9375775" y="3357563"/>
          <p14:tracePt t="101241" x="9390063" y="3357563"/>
          <p14:tracePt t="101248" x="9402763" y="3357563"/>
          <p14:tracePt t="101256" x="9415463" y="3357563"/>
          <p14:tracePt t="101274" x="9440863" y="3357563"/>
          <p14:tracePt t="101290" x="9466263" y="3357563"/>
          <p14:tracePt t="101307" x="9480550" y="3357563"/>
          <p14:tracePt t="101324" x="9493250" y="3357563"/>
          <p14:tracePt t="101373" x="9493250" y="3370263"/>
          <p14:tracePt t="101478" x="9493250" y="3384550"/>
          <p14:tracePt t="101546" x="9505950" y="3384550"/>
          <p14:tracePt t="101553" x="9518650" y="3384550"/>
          <p14:tracePt t="101561" x="9518650" y="3397250"/>
          <p14:tracePt t="101574" x="9556750" y="3409950"/>
          <p14:tracePt t="101590" x="9596438" y="3422650"/>
          <p14:tracePt t="101606" x="9609138" y="3435350"/>
          <p14:tracePt t="101623" x="9634538" y="3435350"/>
          <p14:tracePt t="101640" x="9647238" y="3435350"/>
          <p14:tracePt t="101658" x="9659938" y="3435350"/>
          <p14:tracePt t="101673" x="9659938" y="3448050"/>
          <p14:tracePt t="101690" x="9647238" y="3448050"/>
          <p14:tracePt t="101706" x="9556750" y="3448050"/>
          <p14:tracePt t="101723" x="9493250" y="3448050"/>
          <p14:tracePt t="101742" x="9415463" y="3448050"/>
          <p14:tracePt t="101756" x="9390063" y="3448050"/>
          <p14:tracePt t="101774" x="9375775" y="3448050"/>
          <p14:tracePt t="101775" x="9363075" y="3448050"/>
          <p14:tracePt t="101810" x="9350375" y="3448050"/>
          <p14:tracePt t="101865" x="9363075" y="3448050"/>
          <p14:tracePt t="101873" x="9375775" y="3448050"/>
          <p14:tracePt t="101889" x="9428163" y="3448050"/>
          <p14:tracePt t="101907" x="9505950" y="3448050"/>
          <p14:tracePt t="101924" x="9531350" y="3448050"/>
          <p14:tracePt t="101940" x="9556750" y="3448050"/>
          <p14:tracePt t="101956" x="9569450" y="3460750"/>
          <p14:tracePt t="101973" x="9583738" y="3460750"/>
          <p14:tracePt t="101976" x="9596438" y="3460750"/>
          <p14:tracePt t="102011" x="9609138" y="3460750"/>
          <p14:tracePt t="102170" x="9621838" y="3460750"/>
          <p14:tracePt t="102191" x="9634538" y="3460750"/>
          <p14:tracePt t="102206" x="9686925" y="3460750"/>
          <p14:tracePt t="102222" x="9750425" y="3448050"/>
          <p14:tracePt t="102240" x="9815513" y="3448050"/>
          <p14:tracePt t="102256" x="9840913" y="3448050"/>
          <p14:tracePt t="102273" x="9853613" y="3448050"/>
          <p14:tracePt t="102290" x="9867900" y="3448050"/>
          <p14:tracePt t="102306" x="9880600" y="3448050"/>
          <p14:tracePt t="102339" x="9867900" y="3448050"/>
          <p14:tracePt t="102357" x="9853613" y="3448050"/>
          <p14:tracePt t="102390" x="9840913" y="3448050"/>
          <p14:tracePt t="102468" x="9853613" y="3448050"/>
          <p14:tracePt t="102474" x="9880600" y="3448050"/>
          <p14:tracePt t="102491" x="9918700" y="3448050"/>
          <p14:tracePt t="102506" x="9983788" y="3448050"/>
          <p14:tracePt t="102523" x="10021888" y="3448050"/>
          <p14:tracePt t="102539" x="10047288" y="3448050"/>
          <p14:tracePt t="102555" x="10061575" y="3448050"/>
          <p14:tracePt t="102572" x="10074275" y="3448050"/>
          <p14:tracePt t="102613" x="10061575" y="3448050"/>
          <p14:tracePt t="102622" x="10047288" y="3448050"/>
          <p14:tracePt t="102639" x="10009188" y="3460750"/>
          <p14:tracePt t="102656" x="9996488" y="3460750"/>
          <p14:tracePt t="103087" x="10009188" y="3460750"/>
          <p14:tracePt t="103106" x="10047288" y="3460750"/>
          <p14:tracePt t="103122" x="10061575" y="3460750"/>
          <p14:tracePt t="103139" x="10074275" y="3460750"/>
          <p14:tracePt t="103155" x="10086975" y="3460750"/>
          <p14:tracePt t="103175" x="10086975" y="3448050"/>
          <p14:tracePt t="103190" x="10099675" y="3448050"/>
          <p14:tracePt t="103205" x="10099675" y="3435350"/>
          <p14:tracePt t="103222" x="10125075" y="3422650"/>
          <p14:tracePt t="103224" x="10137775" y="3422650"/>
          <p14:tracePt t="103238" x="10228263" y="3384550"/>
          <p14:tracePt t="103255" x="10371138" y="3344863"/>
          <p14:tracePt t="103272" x="10602913" y="3319463"/>
          <p14:tracePt t="103290" x="10693400" y="3319463"/>
          <p14:tracePt t="103305" x="10771188" y="3319463"/>
          <p14:tracePt t="103307" x="10809288" y="3319463"/>
          <p14:tracePt t="103322" x="10848975" y="3319463"/>
          <p14:tracePt t="103338" x="10861675" y="3332163"/>
          <p14:tracePt t="103355" x="10887075" y="3332163"/>
          <p14:tracePt t="103388" x="10899775" y="3344863"/>
          <p14:tracePt t="103421" x="10874375" y="3357563"/>
          <p14:tracePt t="103440" x="10809288" y="3357563"/>
          <p14:tracePt t="103455" x="10771188" y="3357563"/>
          <p14:tracePt t="103473" x="10733088" y="3357563"/>
          <p14:tracePt t="103489" x="10720388" y="3357563"/>
          <p14:tracePt t="103504" x="10706100" y="3357563"/>
          <p14:tracePt t="103549" x="10720388" y="3357563"/>
          <p14:tracePt t="103556" x="10745788" y="3370263"/>
          <p14:tracePt t="103572" x="10796588" y="3384550"/>
          <p14:tracePt t="103588" x="10926763" y="3384550"/>
          <p14:tracePt t="103605" x="11055350" y="3397250"/>
          <p14:tracePt t="103621" x="11107738" y="3409950"/>
          <p14:tracePt t="103638" x="11120438" y="3409950"/>
          <p14:tracePt t="103639" x="11133138" y="3409950"/>
          <p14:tracePt t="103654" x="11145838" y="3422650"/>
          <p14:tracePt t="103671" x="11158538" y="3422650"/>
          <p14:tracePt t="103704" x="11158538" y="3435350"/>
          <p14:tracePt t="103721" x="11107738" y="3435350"/>
          <p14:tracePt t="103722" x="11093450" y="3435350"/>
          <p14:tracePt t="103738" x="11017250" y="3435350"/>
          <p14:tracePt t="103754" x="10939463" y="3422650"/>
          <p14:tracePt t="103758" x="10914063" y="3409950"/>
          <p14:tracePt t="103772" x="10874375" y="3397250"/>
          <p14:tracePt t="103789" x="10848975" y="3384550"/>
          <p14:tracePt t="103804" x="10836275" y="3384550"/>
          <p14:tracePt t="103821" x="10823575" y="3384550"/>
          <p14:tracePt t="103854" x="10809288" y="3384550"/>
          <p14:tracePt t="103951" x="10823575" y="3384550"/>
          <p14:tracePt t="104028" x="10796588" y="3384550"/>
          <p14:tracePt t="104034" x="10783888" y="3384550"/>
          <p14:tracePt t="104041" x="10758488" y="3384550"/>
          <p14:tracePt t="104055" x="10745788" y="3384550"/>
          <p14:tracePt t="104056" x="10693400" y="3370263"/>
          <p14:tracePt t="104071" x="10602913" y="3344863"/>
          <p14:tracePt t="104088" x="10512425" y="3332163"/>
          <p14:tracePt t="104090" x="10474325" y="3332163"/>
          <p14:tracePt t="104104" x="10409238" y="3319463"/>
          <p14:tracePt t="104122" x="10371138" y="3319463"/>
          <p14:tracePt t="104124" x="10358438" y="3306763"/>
          <p14:tracePt t="104138" x="10331450" y="3306763"/>
          <p14:tracePt t="104154" x="10318750" y="3306763"/>
          <p14:tracePt t="104179" x="10306050" y="3306763"/>
          <p14:tracePt t="104228" x="10318750" y="3306763"/>
          <p14:tracePt t="104235" x="10331450" y="3306763"/>
          <p14:tracePt t="104256" x="10421938" y="3319463"/>
          <p14:tracePt t="104270" x="10487025" y="3332163"/>
          <p14:tracePt t="104287" x="10539413" y="3332163"/>
          <p14:tracePt t="104306" x="10615613" y="3344863"/>
          <p14:tracePt t="104321" x="10629900" y="3344863"/>
          <p14:tracePt t="104337" x="10642600" y="3344863"/>
          <p14:tracePt t="104339" x="10655300" y="3357563"/>
          <p14:tracePt t="104354" x="10668000" y="3357563"/>
          <p14:tracePt t="104370" x="10680700" y="3357563"/>
          <p14:tracePt t="104388" x="10680700" y="3370263"/>
          <p14:tracePt t="104404" x="10642600" y="3384550"/>
          <p14:tracePt t="104420" x="10602913" y="3384550"/>
          <p14:tracePt t="104423" x="10577513" y="3384550"/>
          <p14:tracePt t="104437" x="10526713" y="3397250"/>
          <p14:tracePt t="104454" x="10487025" y="3397250"/>
          <p14:tracePt t="104471" x="10461625" y="3397250"/>
          <p14:tracePt t="104487" x="10448925" y="3397250"/>
          <p14:tracePt t="104505" x="10436225" y="3397250"/>
          <p14:tracePt t="104520" x="10421938" y="3397250"/>
          <p14:tracePt t="104554" x="10461625" y="3397250"/>
          <p14:tracePt t="106274" x="10345738" y="3397250"/>
          <p14:tracePt t="106280" x="10215563" y="3397250"/>
          <p14:tracePt t="106286" x="10112375" y="3384550"/>
          <p14:tracePt t="106303" x="9931400" y="3357563"/>
          <p14:tracePt t="106319" x="9750425" y="3344863"/>
          <p14:tracePt t="106321" x="9686925" y="3344863"/>
          <p14:tracePt t="106336" x="9544050" y="3344863"/>
          <p14:tracePt t="106353" x="9440863" y="3332163"/>
          <p14:tracePt t="106355" x="9402763" y="3319463"/>
          <p14:tracePt t="106369" x="9350375" y="3319463"/>
          <p14:tracePt t="106371" x="9312275" y="3319463"/>
          <p14:tracePt t="106385" x="9247188" y="3306763"/>
          <p14:tracePt t="106401" x="9196388" y="3306763"/>
          <p14:tracePt t="106418" x="9144000" y="3306763"/>
          <p14:tracePt t="106436" x="9131300" y="3306763"/>
          <p14:tracePt t="106453" x="9091613" y="3306763"/>
          <p14:tracePt t="106469" x="9078913" y="3306763"/>
          <p14:tracePt t="106485" x="9066213" y="3306763"/>
          <p14:tracePt t="106487" x="9053513" y="3306763"/>
          <p14:tracePt t="106502" x="9040813" y="3306763"/>
          <p14:tracePt t="106536" x="9028113" y="3306763"/>
          <p14:tracePt t="106552" x="9015413" y="3306763"/>
          <p14:tracePt t="106570" x="8963025" y="3306763"/>
          <p14:tracePt t="106585" x="8912225" y="3306763"/>
          <p14:tracePt t="106601" x="8847138" y="3319463"/>
          <p14:tracePt t="106619" x="8691563" y="3332163"/>
          <p14:tracePt t="106635" x="8628063" y="3344863"/>
          <p14:tracePt t="106652" x="8601075" y="3344863"/>
          <p14:tracePt t="106668" x="8575675" y="3344863"/>
          <p14:tracePt t="106685" x="8562975" y="3344863"/>
          <p14:tracePt t="106702" x="8550275" y="3344863"/>
          <p14:tracePt t="107263" x="8691563" y="3344863"/>
          <p14:tracePt t="107270" x="8950325" y="3332163"/>
          <p14:tracePt t="107285" x="9453563" y="3332163"/>
          <p14:tracePt t="107302" x="9971088" y="3319463"/>
          <p14:tracePt t="107305" x="10202863" y="3319463"/>
          <p14:tracePt t="107318" x="10602913" y="3319463"/>
          <p14:tracePt t="107334" x="10977563" y="3319463"/>
          <p14:tracePt t="107351" x="11236325" y="3332163"/>
          <p14:tracePt t="107354" x="11364913" y="3332163"/>
          <p14:tracePt t="107369" x="11598275" y="3344863"/>
          <p14:tracePt t="107384" x="11752263" y="3357563"/>
          <p14:tracePt t="107401" x="11895138" y="3370263"/>
          <p14:tracePt t="107417" x="11945938" y="3384550"/>
          <p14:tracePt t="107434" x="11972925" y="3384550"/>
          <p14:tracePt t="107451" x="11985625" y="3384550"/>
          <p14:tracePt t="107467" x="11998325" y="3384550"/>
          <p14:tracePt t="107500" x="12011025" y="3384550"/>
          <p14:tracePt t="107534" x="12011025" y="3370263"/>
          <p14:tracePt t="107551" x="12011025" y="3357563"/>
          <p14:tracePt t="107616" x="11998325" y="3357563"/>
          <p14:tracePt t="107658" x="11985625" y="3357563"/>
          <p14:tracePt t="107684" x="11972925" y="3357563"/>
          <p14:tracePt t="107700" x="11933238" y="3357563"/>
          <p14:tracePt t="107717" x="11869738" y="3357563"/>
          <p14:tracePt t="107736" x="11752263" y="3357563"/>
          <p14:tracePt t="107750" x="11676063" y="3357563"/>
          <p14:tracePt t="107768" x="11623675" y="3344863"/>
          <p14:tracePt t="107769" x="11598275" y="3344863"/>
          <p14:tracePt t="107783" x="11571288" y="3332163"/>
          <p14:tracePt t="107801" x="11545888" y="3332163"/>
          <p14:tracePt t="107804" x="11533188" y="3332163"/>
          <p14:tracePt t="107833" x="11520488" y="3332163"/>
          <p14:tracePt t="107852" x="11507788" y="3332163"/>
          <p14:tracePt t="107936" x="11507788" y="3319463"/>
          <p14:tracePt t="107997" x="11507788" y="3332163"/>
          <p14:tracePt t="108034" x="11507788" y="3344863"/>
          <p14:tracePt t="108067" x="11495088" y="3344863"/>
          <p14:tracePt t="108073" x="11482388" y="3344863"/>
          <p14:tracePt t="108083" x="11455400" y="3344863"/>
          <p14:tracePt t="108102" x="11391900" y="3344863"/>
          <p14:tracePt t="108117" x="11339513" y="3344863"/>
          <p14:tracePt t="108133" x="11288713" y="3344863"/>
          <p14:tracePt t="108151" x="11249025" y="3344863"/>
          <p14:tracePt t="108167" x="11210925" y="3332163"/>
          <p14:tracePt t="108186" x="11183938" y="3319463"/>
          <p14:tracePt t="108200" x="11171238" y="3319463"/>
          <p14:tracePt t="108220" x="11158538" y="3319463"/>
          <p14:tracePt t="108255" x="11145838" y="3319463"/>
          <p14:tracePt t="108470" x="11133138" y="3319463"/>
          <p14:tracePt t="108483" x="11120438" y="3319463"/>
          <p14:tracePt t="108490" x="11107738" y="3319463"/>
          <p14:tracePt t="108499" x="11080750" y="3319463"/>
          <p14:tracePt t="108518" x="11029950" y="3319463"/>
          <p14:tracePt t="108533" x="10977563" y="3319463"/>
          <p14:tracePt t="108550" x="10939463" y="3319463"/>
          <p14:tracePt t="108568" x="10914063" y="3319463"/>
          <p14:tracePt t="108583" x="10899775" y="3319463"/>
          <p14:tracePt t="108602" x="10874375" y="3319463"/>
          <p14:tracePt t="108636" x="10861675" y="3319463"/>
          <p14:tracePt t="108650" x="10861675" y="3332163"/>
          <p14:tracePt t="108666" x="10848975" y="3332163"/>
          <p14:tracePt t="108754" x="10836275" y="3332163"/>
          <p14:tracePt t="108768" x="10823575" y="3344863"/>
          <p14:tracePt t="108810" x="10809288" y="3344863"/>
          <p14:tracePt t="108941" x="10823575" y="3357563"/>
          <p14:tracePt t="108950" x="10848975" y="3357563"/>
          <p14:tracePt t="108961" x="10861675" y="3370263"/>
          <p14:tracePt t="108968" x="10874375" y="3370263"/>
          <p14:tracePt t="108983" x="10914063" y="3384550"/>
          <p14:tracePt t="108999" x="10952163" y="3397250"/>
          <p14:tracePt t="109018" x="10977563" y="3409950"/>
          <p14:tracePt t="109033" x="10990263" y="3422650"/>
          <p14:tracePt t="109050" x="11004550" y="3422650"/>
          <p14:tracePt t="109066" x="11017250" y="3422650"/>
          <p14:tracePt t="109083" x="11017250" y="3435350"/>
          <p14:tracePt t="109100" x="11029950" y="3435350"/>
          <p14:tracePt t="109142" x="11017250" y="3435350"/>
          <p14:tracePt t="109149" x="11004550" y="3435350"/>
          <p14:tracePt t="109166" x="10990263" y="3435350"/>
          <p14:tracePt t="109185" x="10952163" y="3435350"/>
          <p14:tracePt t="109199" x="10939463" y="3435350"/>
          <p14:tracePt t="109216" x="10926763" y="3435350"/>
          <p14:tracePt t="109233" x="10914063" y="3435350"/>
          <p14:tracePt t="109249" x="10899775" y="3435350"/>
          <p14:tracePt t="109357" x="10914063" y="3435350"/>
          <p14:tracePt t="109371" x="10926763" y="3435350"/>
          <p14:tracePt t="109405" x="10939463" y="3435350"/>
          <p14:tracePt t="109523" x="10914063" y="3435350"/>
          <p14:tracePt t="109537" x="10899775" y="3435350"/>
          <p14:tracePt t="109549" x="10887075" y="3435350"/>
          <p14:tracePt t="109551" x="10861675" y="3435350"/>
          <p14:tracePt t="109566" x="10823575" y="3435350"/>
          <p14:tracePt t="109582" x="10783888" y="3435350"/>
          <p14:tracePt t="109599" x="10745788" y="3435350"/>
          <p14:tracePt t="109600" x="10720388" y="3435350"/>
          <p14:tracePt t="109633" x="10693400" y="3435350"/>
          <p14:tracePt t="109649" x="10680700" y="3435350"/>
          <p14:tracePt t="109683" x="10668000" y="3435350"/>
          <p14:tracePt t="109793" x="10655300" y="3435350"/>
          <p14:tracePt t="109911" x="10642600" y="3435350"/>
          <p14:tracePt t="109945" x="10629900" y="3435350"/>
          <p14:tracePt t="110700" x="10642600" y="3435350"/>
          <p14:tracePt t="110715" x="10668000" y="3435350"/>
          <p14:tracePt t="110731" x="10680700" y="3435350"/>
          <p14:tracePt t="110764" x="10693400" y="3435350"/>
          <p14:tracePt t="110782" x="10706100" y="3435350"/>
          <p14:tracePt t="110811" x="10693400" y="3435350"/>
          <p14:tracePt t="110818" x="10680700" y="3435350"/>
          <p14:tracePt t="110832" x="10655300" y="3435350"/>
          <p14:tracePt t="110847" x="10629900" y="3435350"/>
          <p14:tracePt t="110867" x="10602913" y="3435350"/>
          <p14:tracePt t="110881" x="10590213" y="3435350"/>
          <p14:tracePt t="110908" x="10577513" y="3435350"/>
          <p14:tracePt t="110914" x="10577513" y="3422650"/>
          <p14:tracePt t="111348" x="10629900" y="3422650"/>
          <p14:tracePt t="111352" x="10745788" y="3422650"/>
          <p14:tracePt t="111365" x="11004550" y="3422650"/>
          <p14:tracePt t="111380" x="11210925" y="3422650"/>
          <p14:tracePt t="111397" x="11339513" y="3422650"/>
          <p14:tracePt t="111413" x="11430000" y="3422650"/>
          <p14:tracePt t="111414" x="11442700" y="3422650"/>
          <p14:tracePt t="111430" x="11468100" y="3422650"/>
          <p14:tracePt t="111447" x="11482388" y="3422650"/>
          <p14:tracePt t="111463" x="11495088" y="3422650"/>
          <p14:tracePt t="111480" x="11507788" y="3422650"/>
          <p14:tracePt t="111720" x="11495088" y="3422650"/>
          <p14:tracePt t="111725" x="11482388" y="3422650"/>
          <p14:tracePt t="111748" x="11391900" y="3422650"/>
          <p14:tracePt t="111763" x="11314113" y="3409950"/>
          <p14:tracePt t="111782" x="11236325" y="3397250"/>
          <p14:tracePt t="111796" x="11223625" y="3397250"/>
          <p14:tracePt t="111814" x="11198225" y="3397250"/>
          <p14:tracePt t="111830" x="11183938" y="3397250"/>
          <p14:tracePt t="111913" x="11183938" y="3384550"/>
          <p14:tracePt t="112141" x="11198225" y="3384550"/>
          <p14:tracePt t="112176" x="11210925" y="3384550"/>
          <p14:tracePt t="112213" x="11223625" y="3384550"/>
          <p14:tracePt t="112229" x="11236325" y="3397250"/>
          <p14:tracePt t="112231" x="11249025" y="3397250"/>
          <p14:tracePt t="112246" x="11261725" y="3397250"/>
          <p14:tracePt t="112263" x="11261725" y="3409950"/>
          <p14:tracePt t="112280" x="11288713" y="3409950"/>
          <p14:tracePt t="112296" x="11301413" y="3409950"/>
          <p14:tracePt t="112314" x="11314113" y="3409950"/>
          <p14:tracePt t="112329" x="11326813" y="3409950"/>
          <p14:tracePt t="112346" x="11352213" y="3409950"/>
          <p14:tracePt t="112363" x="11391900" y="3409950"/>
          <p14:tracePt t="112364" x="11417300" y="3409950"/>
          <p14:tracePt t="112379" x="11468100" y="3409950"/>
          <p14:tracePt t="112396" x="11507788" y="3409950"/>
          <p14:tracePt t="112398" x="11520488" y="3409950"/>
          <p14:tracePt t="112413" x="11533188" y="3409950"/>
          <p14:tracePt t="112430" x="11545888" y="3409950"/>
          <p14:tracePt t="112433" x="11558588" y="3409950"/>
          <p14:tracePt t="112446" x="11571288" y="3409950"/>
          <p14:tracePt t="112480" x="11585575" y="3409950"/>
          <p14:tracePt t="112633" x="11571288" y="3409950"/>
          <p14:tracePt t="113632" x="11455400" y="3513138"/>
          <p14:tracePt t="113638" x="11249025" y="3654425"/>
          <p14:tracePt t="113645" x="11042650" y="3822700"/>
          <p14:tracePt t="113661" x="10642600" y="4146550"/>
          <p14:tracePt t="113680" x="10074275" y="4597400"/>
          <p14:tracePt t="113696" x="9764713" y="4881563"/>
          <p14:tracePt t="113712" x="9531350" y="5087938"/>
          <p14:tracePt t="113714" x="9453563" y="5178425"/>
          <p14:tracePt t="113728" x="9363075" y="5281613"/>
          <p14:tracePt t="113730" x="9285288" y="5372100"/>
          <p14:tracePt t="113745" x="9169400" y="5514975"/>
          <p14:tracePt t="113762" x="9078913" y="5656263"/>
          <p14:tracePt t="113778" x="9040813" y="5708650"/>
          <p14:tracePt t="113794" x="9028113" y="5734050"/>
          <p14:tracePt t="113811" x="9015413" y="5746750"/>
          <p14:tracePt t="113828" x="9002713" y="5759450"/>
          <p14:tracePt t="113846" x="8950325" y="5773738"/>
          <p14:tracePt t="113862" x="8847138" y="5811838"/>
          <p14:tracePt t="113878" x="8691563" y="5849938"/>
          <p14:tracePt t="113896" x="8459788" y="5915025"/>
          <p14:tracePt t="113911" x="8316913" y="5940425"/>
          <p14:tracePt t="113928" x="8226425" y="5967413"/>
          <p14:tracePt t="113929" x="8201025" y="5967413"/>
          <p14:tracePt t="113944" x="8135938" y="5967413"/>
          <p14:tracePt t="113962" x="8110538" y="5967413"/>
          <p14:tracePt t="113965" x="8085138" y="5967413"/>
          <p14:tracePt t="113978" x="8059738" y="5954713"/>
          <p14:tracePt t="113995" x="8045450" y="5954713"/>
          <p14:tracePt t="114012" x="8032750" y="5940425"/>
          <p14:tracePt t="114028" x="8032750" y="5927725"/>
          <p14:tracePt t="114045" x="8007350" y="5915025"/>
          <p14:tracePt t="114048" x="7994650" y="5902325"/>
          <p14:tracePt t="114061" x="7981950" y="5902325"/>
          <p14:tracePt t="114062" x="7969250" y="5889625"/>
          <p14:tracePt t="114078" x="7942263" y="5876925"/>
          <p14:tracePt t="114097" x="7904163" y="5837238"/>
          <p14:tracePt t="114112" x="7866063" y="5824538"/>
          <p14:tracePt t="114128" x="7839075" y="5811838"/>
          <p14:tracePt t="114130" x="7826375" y="5799138"/>
          <p14:tracePt t="114151" x="7788275" y="5786438"/>
          <p14:tracePt t="114166" x="7788275" y="5773738"/>
          <p14:tracePt t="114183" x="7775575" y="5773738"/>
          <p14:tracePt t="114185" x="7761288" y="5759450"/>
          <p14:tracePt t="114215" x="7748588" y="5759450"/>
          <p14:tracePt t="114231" x="7748588" y="5746750"/>
          <p14:tracePt t="114247" x="7735888" y="5746750"/>
          <p14:tracePt t="114306" x="7735888" y="5734050"/>
          <p14:tracePt t="114340" x="7735888" y="5721350"/>
          <p14:tracePt t="114397" x="7735888" y="5708650"/>
          <p14:tracePt t="114431" x="7735888" y="5695950"/>
          <p14:tracePt t="114458" x="7735888" y="5683250"/>
          <p14:tracePt t="114482" x="7735888" y="5670550"/>
          <p14:tracePt t="114486" x="7735888" y="5656263"/>
          <p14:tracePt t="114498" x="7735888" y="5643563"/>
          <p14:tracePt t="114515" x="7723188" y="5630863"/>
          <p14:tracePt t="114530" x="7723188" y="5618163"/>
          <p14:tracePt t="114533" x="7723188" y="5605463"/>
          <p14:tracePt t="114547" x="7710488" y="5592763"/>
          <p14:tracePt t="114564" x="7697788" y="5580063"/>
          <p14:tracePt t="114567" x="7685088" y="5565775"/>
          <p14:tracePt t="114580" x="7658100" y="5553075"/>
          <p14:tracePt t="114596" x="7620000" y="5540375"/>
          <p14:tracePt t="114611" x="7581900" y="5540375"/>
          <p14:tracePt t="114627" x="7542213" y="5527675"/>
          <p14:tracePt t="114630" x="7516813" y="5527675"/>
          <p14:tracePt t="114644" x="7491413" y="5527675"/>
          <p14:tracePt t="114661" x="7451725" y="5527675"/>
          <p14:tracePt t="114678" x="7400925" y="5527675"/>
          <p14:tracePt t="114693" x="7361238" y="5527675"/>
          <p14:tracePt t="114710" x="7335838" y="5527675"/>
          <p14:tracePt t="114712" x="7323138" y="5527675"/>
          <p14:tracePt t="114727" x="7297738" y="5527675"/>
          <p14:tracePt t="114743" x="7283450" y="5527675"/>
          <p14:tracePt t="114761" x="7270750" y="5527675"/>
          <p14:tracePt t="114782" x="7258050" y="5527675"/>
          <p14:tracePt t="114823" x="7270750" y="5527675"/>
          <p14:tracePt t="114830" x="7297738" y="5540375"/>
          <p14:tracePt t="114844" x="7310438" y="5540375"/>
          <p14:tracePt t="114844" x="7335838" y="5553075"/>
          <p14:tracePt t="114860" x="7400925" y="5565775"/>
          <p14:tracePt t="114883" x="7491413" y="5592763"/>
          <p14:tracePt t="114887" x="7516813" y="5592763"/>
          <p14:tracePt t="114891" x="7554913" y="5605463"/>
          <p14:tracePt t="114899" x="7581900" y="5605463"/>
          <p14:tracePt t="114916" x="7632700" y="5605463"/>
          <p14:tracePt t="114920" x="7658100" y="5605463"/>
          <p14:tracePt t="114929" x="7685088" y="5605463"/>
          <p14:tracePt t="114948" x="7735888" y="5605463"/>
          <p14:tracePt t="114953" x="7748588" y="5605463"/>
          <p14:tracePt t="114982" x="7788275" y="5618163"/>
          <p14:tracePt t="114998" x="7813675" y="5618163"/>
          <p14:tracePt t="115003" x="7826375" y="5618163"/>
          <p14:tracePt t="115017" x="7839075" y="5618163"/>
          <p14:tracePt t="115026" x="7851775" y="5618163"/>
          <p14:tracePt t="115043" x="7866063" y="5618163"/>
          <p14:tracePt t="115066" x="7878763" y="5618163"/>
          <p14:tracePt t="115094" x="7891463" y="5618163"/>
          <p14:tracePt t="115266" x="7904163" y="5618163"/>
          <p14:tracePt t="115301" x="7904163" y="5630863"/>
          <p14:tracePt t="115370" x="7891463" y="5630863"/>
          <p14:tracePt t="115378" x="7878763" y="5630863"/>
          <p14:tracePt t="115384" x="7866063" y="5630863"/>
          <p14:tracePt t="115393" x="7851775" y="5643563"/>
          <p14:tracePt t="115409" x="7826375" y="5643563"/>
          <p14:tracePt t="115431" x="7800975" y="5643563"/>
          <p14:tracePt t="115435" x="7788275" y="5643563"/>
          <p14:tracePt t="115464" x="7775575" y="5643563"/>
          <p14:tracePt t="115615" x="7761288" y="5643563"/>
          <p14:tracePt t="115782" x="7761288" y="5630863"/>
          <p14:tracePt t="115800" x="7775575" y="5630863"/>
          <p14:tracePt t="115814" x="7788275" y="5618163"/>
          <p14:tracePt t="115831" x="7826375" y="5618163"/>
          <p14:tracePt t="115834" x="7839075" y="5618163"/>
          <p14:tracePt t="115842" x="7866063" y="5618163"/>
          <p14:tracePt t="115859" x="7891463" y="5605463"/>
          <p14:tracePt t="115876" x="7942263" y="5605463"/>
          <p14:tracePt t="115893" x="7969250" y="5592763"/>
          <p14:tracePt t="115909" x="8007350" y="5592763"/>
          <p14:tracePt t="115911" x="8032750" y="5592763"/>
          <p14:tracePt t="115926" x="8072438" y="5592763"/>
          <p14:tracePt t="115943" x="8123238" y="5592763"/>
          <p14:tracePt t="115946" x="8150225" y="5592763"/>
          <p14:tracePt t="115960" x="8201025" y="5592763"/>
          <p14:tracePt t="115976" x="8253413" y="5592763"/>
          <p14:tracePt t="115994" x="8316913" y="5592763"/>
          <p14:tracePt t="116009" x="8343900" y="5592763"/>
          <p14:tracePt t="116027" x="8382000" y="5592763"/>
          <p14:tracePt t="116030" x="8394700" y="5592763"/>
          <p14:tracePt t="116043" x="8434388" y="5592763"/>
          <p14:tracePt t="116059" x="8459788" y="5592763"/>
          <p14:tracePt t="116411" x="8497888" y="5592763"/>
          <p14:tracePt t="116417" x="8550275" y="5592763"/>
          <p14:tracePt t="116425" x="8640763" y="5605463"/>
          <p14:tracePt t="116443" x="8782050" y="5605463"/>
          <p14:tracePt t="116445" x="8834438" y="5618163"/>
          <p14:tracePt t="116460" x="8912225" y="5630863"/>
          <p14:tracePt t="116476" x="8963025" y="5630863"/>
          <p14:tracePt t="116493" x="9002713" y="5630863"/>
          <p14:tracePt t="116509" x="9015413" y="5630863"/>
          <p14:tracePt t="116525" x="9015413" y="5643563"/>
          <p14:tracePt t="116542" x="9028113" y="5656263"/>
          <p14:tracePt t="116577" x="9015413" y="5656263"/>
          <p14:tracePt t="116592" x="8963025" y="5656263"/>
          <p14:tracePt t="116608" x="8859838" y="5656263"/>
          <p14:tracePt t="116643" x="8640763" y="5656263"/>
          <p14:tracePt t="116658" x="8601075" y="5643563"/>
          <p14:tracePt t="116661" x="8588375" y="5643563"/>
          <p14:tracePt t="116680" x="8575675" y="5643563"/>
          <p14:tracePt t="116750" x="8601075" y="5643563"/>
          <p14:tracePt t="116758" x="8628063" y="5643563"/>
          <p14:tracePt t="116778" x="8718550" y="5656263"/>
          <p14:tracePt t="116792" x="8769350" y="5670550"/>
          <p14:tracePt t="116808" x="8794750" y="5683250"/>
          <p14:tracePt t="116826" x="8821738" y="5683250"/>
          <p14:tracePt t="116841" x="8821738" y="5695950"/>
          <p14:tracePt t="116859" x="8834438" y="5695950"/>
          <p14:tracePt t="116908" x="8807450" y="5695950"/>
          <p14:tracePt t="116910" x="8794750" y="5695950"/>
          <p14:tracePt t="116925" x="8731250" y="5683250"/>
          <p14:tracePt t="116942" x="8691563" y="5670550"/>
          <p14:tracePt t="116944" x="8666163" y="5656263"/>
          <p14:tracePt t="116958" x="8640763" y="5656263"/>
          <p14:tracePt t="116975" x="8628063" y="5643563"/>
          <p14:tracePt t="116994" x="8613775" y="5643563"/>
          <p14:tracePt t="117009" x="8601075" y="5643563"/>
          <p14:tracePt t="117061" x="8613775" y="5643563"/>
          <p14:tracePt t="117069" x="8640763" y="5643563"/>
          <p14:tracePt t="117076" x="8666163" y="5643563"/>
          <p14:tracePt t="117091" x="8794750" y="5656263"/>
          <p14:tracePt t="117108" x="8885238" y="5683250"/>
          <p14:tracePt t="117110" x="8912225" y="5683250"/>
          <p14:tracePt t="117124" x="8950325" y="5683250"/>
          <p14:tracePt t="117142" x="8963025" y="5695950"/>
          <p14:tracePt t="117159" x="8988425" y="5695950"/>
          <p14:tracePt t="117200" x="8963025" y="5695950"/>
          <p14:tracePt t="117208" x="8937625" y="5695950"/>
          <p14:tracePt t="117224" x="8859838" y="5683250"/>
          <p14:tracePt t="117242" x="8718550" y="5670550"/>
          <p14:tracePt t="117258" x="8640763" y="5643563"/>
          <p14:tracePt t="117275" x="8601075" y="5643563"/>
          <p14:tracePt t="117277" x="8588375" y="5643563"/>
          <p14:tracePt t="117291" x="8575675" y="5643563"/>
          <p14:tracePt t="117308" x="8562975" y="5643563"/>
          <p14:tracePt t="117341" x="8562975" y="5630863"/>
          <p14:tracePt t="117374" x="8575675" y="5630863"/>
          <p14:tracePt t="117391" x="8613775" y="5630863"/>
          <p14:tracePt t="117408" x="8678863" y="5630863"/>
          <p14:tracePt t="117425" x="8718550" y="5630863"/>
          <p14:tracePt t="117442" x="8743950" y="5643563"/>
          <p14:tracePt t="117475" x="8756650" y="5643563"/>
          <p14:tracePt t="117507" x="8691563" y="5643563"/>
          <p14:tracePt t="117526" x="8420100" y="5643563"/>
          <p14:tracePt t="117541" x="8226425" y="5643563"/>
          <p14:tracePt t="117561" x="8072438" y="5618163"/>
          <p14:tracePt t="117577" x="8032750" y="5605463"/>
          <p14:tracePt t="117591" x="8020050" y="5605463"/>
          <p14:tracePt t="119003" x="8110538" y="5605463"/>
          <p14:tracePt t="119010" x="8240713" y="5605463"/>
          <p14:tracePt t="119024" x="8472488" y="5618163"/>
          <p14:tracePt t="119040" x="8613775" y="5630863"/>
          <p14:tracePt t="119056" x="8678863" y="5630863"/>
          <p14:tracePt t="119059" x="8691563" y="5630863"/>
          <p14:tracePt t="119073" x="8704263" y="5643563"/>
          <p14:tracePt t="119074" x="8718550" y="5643563"/>
          <p14:tracePt t="119107" x="8731250" y="5643563"/>
          <p14:tracePt t="119169" x="8718550" y="5643563"/>
          <p14:tracePt t="119191" x="8691563" y="5630863"/>
          <p14:tracePt t="119206" x="8678863" y="5630863"/>
          <p14:tracePt t="119240" x="8666163" y="5618163"/>
          <p14:tracePt t="119289" x="8678863" y="5618163"/>
          <p14:tracePt t="119307" x="8731250" y="5618163"/>
          <p14:tracePt t="119323" x="8756650" y="5618163"/>
          <p14:tracePt t="119340" x="8769350" y="5618163"/>
          <p14:tracePt t="119357" x="8794750" y="5618163"/>
          <p14:tracePt t="119372" x="8794750" y="5605463"/>
          <p14:tracePt t="119390" x="8769350" y="5592763"/>
          <p14:tracePt t="119392" x="8743950" y="5592763"/>
          <p14:tracePt t="119405" x="8640763" y="5553075"/>
          <p14:tracePt t="119423" x="8550275" y="5540375"/>
          <p14:tracePt t="119441" x="8472488" y="5514975"/>
          <p14:tracePt t="119456" x="8447088" y="5514975"/>
          <p14:tracePt t="119475" x="8434388" y="5514975"/>
          <p14:tracePt t="119490" x="8420100" y="5514975"/>
          <p14:tracePt t="119539" x="8434388" y="5514975"/>
          <p14:tracePt t="119555" x="8510588" y="5553075"/>
          <p14:tracePt t="119558" x="8588375" y="5565775"/>
          <p14:tracePt t="119572" x="8769350" y="5630863"/>
          <p14:tracePt t="119589" x="8963025" y="5683250"/>
          <p14:tracePt t="119606" x="9091613" y="5695950"/>
          <p14:tracePt t="119622" x="9118600" y="5708650"/>
          <p14:tracePt t="119639" x="9131300" y="5708650"/>
          <p14:tracePt t="119640" x="9144000" y="5708650"/>
          <p14:tracePt t="119696" x="9144000" y="5695950"/>
          <p14:tracePt t="119724" x="9131300" y="5683250"/>
          <p14:tracePt t="119755" x="9118600" y="5683250"/>
          <p14:tracePt t="119773" x="9118600" y="5670550"/>
          <p14:tracePt t="119835" x="9131300" y="5670550"/>
          <p14:tracePt t="119841" x="9156700" y="5670550"/>
          <p14:tracePt t="119857" x="9209088" y="5670550"/>
          <p14:tracePt t="119872" x="9272588" y="5670550"/>
          <p14:tracePt t="119890" x="9324975" y="5670550"/>
          <p14:tracePt t="119906" x="9350375" y="5670550"/>
          <p14:tracePt t="119923" x="9363075" y="5670550"/>
          <p14:tracePt t="119925" x="9375775" y="5670550"/>
          <p14:tracePt t="119940" x="9390063" y="5670550"/>
          <p14:tracePt t="119955" x="9402763" y="5670550"/>
          <p14:tracePt t="119972" x="9415463" y="5670550"/>
          <p14:tracePt t="122109" x="9428163" y="5670550"/>
          <p14:tracePt t="122115" x="9440863" y="5670550"/>
          <p14:tracePt t="122137" x="9480550" y="5683250"/>
          <p14:tracePt t="122153" x="9505950" y="5683250"/>
          <p14:tracePt t="122170" x="9531350" y="5683250"/>
          <p14:tracePt t="122186" x="9544050" y="5683250"/>
          <p14:tracePt t="122203" x="9556750" y="5683250"/>
          <p14:tracePt t="122205" x="9569450" y="5683250"/>
          <p14:tracePt t="122256" x="9583738" y="5683250"/>
          <p14:tracePt t="122352" x="9596438" y="5683250"/>
          <p14:tracePt t="122358" x="9596438" y="5695950"/>
          <p14:tracePt t="122372" x="9609138" y="5695950"/>
          <p14:tracePt t="122387" x="9634538" y="5695950"/>
          <p14:tracePt t="122403" x="9659938" y="5695950"/>
          <p14:tracePt t="122420" x="9674225" y="5695950"/>
          <p14:tracePt t="122437" x="9686925" y="5695950"/>
          <p14:tracePt t="122453" x="9699625" y="5708650"/>
          <p14:tracePt t="122471" x="9712325" y="5708650"/>
          <p14:tracePt t="122504" x="9725025" y="5708650"/>
          <p14:tracePt t="122636" x="9737725" y="5708650"/>
          <p14:tracePt t="122642" x="9737725" y="5721350"/>
          <p14:tracePt t="122656" x="9750425" y="5721350"/>
          <p14:tracePt t="123641" x="9686925" y="5721350"/>
          <p14:tracePt t="123647" x="9583738" y="5695950"/>
          <p14:tracePt t="123668" x="9312275" y="5656263"/>
          <p14:tracePt t="123685" x="9131300" y="5630863"/>
          <p14:tracePt t="123703" x="8912225" y="5618163"/>
          <p14:tracePt t="123718" x="8834438" y="5618163"/>
          <p14:tracePt t="123735" x="8769350" y="5618163"/>
          <p14:tracePt t="123737" x="8743950" y="5618163"/>
          <p14:tracePt t="123752" x="8704263" y="5618163"/>
          <p14:tracePt t="123769" x="8678863" y="5618163"/>
          <p14:tracePt t="123786" x="8666163" y="5618163"/>
          <p14:tracePt t="123801" x="8653463" y="5618163"/>
          <p14:tracePt t="123851" x="8640763" y="5618163"/>
          <p14:tracePt t="123966" x="8628063" y="5618163"/>
          <p14:tracePt t="124181" x="8628063" y="5605463"/>
          <p14:tracePt t="124403" x="8628063" y="5592763"/>
          <p14:tracePt t="124840" x="8653463" y="5592763"/>
          <p14:tracePt t="124847" x="8666163" y="5580063"/>
          <p14:tracePt t="124853" x="8691563" y="5580063"/>
          <p14:tracePt t="124868" x="8743950" y="5565775"/>
          <p14:tracePt t="124883" x="8794750" y="5553075"/>
          <p14:tracePt t="124900" x="8859838" y="5553075"/>
          <p14:tracePt t="124902" x="8897938" y="5553075"/>
          <p14:tracePt t="124917" x="9002713" y="5553075"/>
          <p14:tracePt t="124934" x="9105900" y="5553075"/>
          <p14:tracePt t="124936" x="9169400" y="5553075"/>
          <p14:tracePt t="124950" x="9221788" y="5553075"/>
          <p14:tracePt t="124951" x="9312275" y="5553075"/>
          <p14:tracePt t="124967" x="9466263" y="5553075"/>
          <p14:tracePt t="124983" x="9659938" y="5553075"/>
          <p14:tracePt t="124984" x="9764713" y="5553075"/>
          <p14:tracePt t="125000" x="9958388" y="5553075"/>
          <p14:tracePt t="125018" x="10164763" y="5553075"/>
          <p14:tracePt t="125019" x="10280650" y="5553075"/>
          <p14:tracePt t="125034" x="10512425" y="5553075"/>
          <p14:tracePt t="125050" x="10758488" y="5553075"/>
          <p14:tracePt t="125069" x="11107738" y="5553075"/>
          <p14:tracePt t="125083" x="11326813" y="5540375"/>
          <p14:tracePt t="125100" x="11507788" y="5514975"/>
          <p14:tracePt t="125117" x="11649075" y="5489575"/>
          <p14:tracePt t="125118" x="11714163" y="5489575"/>
          <p14:tracePt t="125133" x="11817350" y="5489575"/>
          <p14:tracePt t="125150" x="11882438" y="5489575"/>
          <p14:tracePt t="125152" x="11907838" y="5489575"/>
          <p14:tracePt t="125166" x="11945938" y="5489575"/>
          <p14:tracePt t="125184" x="11972925" y="5489575"/>
          <p14:tracePt t="125186" x="11985625" y="5489575"/>
          <p14:tracePt t="125200" x="11998325" y="5489575"/>
          <p14:tracePt t="125221" x="12011025" y="5489575"/>
          <p14:tracePt t="125267" x="12023725" y="5489575"/>
          <p14:tracePt t="125433" x="12023725" y="5502275"/>
          <p14:tracePt t="125512" x="12023725" y="5514975"/>
          <p14:tracePt t="125519" x="12011025" y="5514975"/>
          <p14:tracePt t="125533" x="11998325" y="5527675"/>
          <p14:tracePt t="125534" x="11972925" y="5540375"/>
          <p14:tracePt t="125550" x="11933238" y="5553075"/>
          <p14:tracePt t="125568" x="11882438" y="5565775"/>
          <p14:tracePt t="125583" x="11855450" y="5565775"/>
          <p14:tracePt t="125600" x="11842750" y="5580063"/>
          <p14:tracePt t="125602" x="11830050" y="5580063"/>
          <p14:tracePt t="125617" x="11817350" y="5580063"/>
          <p14:tracePt t="125633" x="11804650" y="5592763"/>
          <p14:tracePt t="125666" x="11791950" y="5592763"/>
          <p14:tracePt t="125692" x="11779250" y="5592763"/>
          <p14:tracePt t="125733" x="11766550" y="5592763"/>
          <p14:tracePt t="125749" x="11739563" y="5592763"/>
          <p14:tracePt t="125768" x="11701463" y="5605463"/>
          <p14:tracePt t="125783" x="11676063" y="5605463"/>
          <p14:tracePt t="125800" x="11649075" y="5618163"/>
          <p14:tracePt t="125818" x="11610975" y="5618163"/>
          <p14:tracePt t="125832" x="11585575" y="5618163"/>
          <p14:tracePt t="125852" x="11558588" y="5618163"/>
          <p14:tracePt t="125868" x="11545888" y="5618163"/>
          <p14:tracePt t="125883" x="11520488" y="5630863"/>
          <p14:tracePt t="125900" x="11495088" y="5630863"/>
          <p14:tracePt t="125921" x="11482388" y="5630863"/>
          <p14:tracePt t="125956" x="11468100" y="5630863"/>
          <p14:tracePt t="125969" x="11455400" y="5630863"/>
          <p14:tracePt t="125999" x="11442700" y="5630863"/>
          <p14:tracePt t="126018" x="11417300" y="5630863"/>
          <p14:tracePt t="126032" x="11404600" y="5630863"/>
          <p14:tracePt t="126049" x="11364913" y="5630863"/>
          <p14:tracePt t="126067" x="11326813" y="5630863"/>
          <p14:tracePt t="126082" x="11301413" y="5630863"/>
          <p14:tracePt t="126101" x="11261725" y="5630863"/>
          <p14:tracePt t="126116" x="11236325" y="5630863"/>
          <p14:tracePt t="126132" x="11210925" y="5618163"/>
          <p14:tracePt t="126152" x="11183938" y="5618163"/>
          <p14:tracePt t="126182" x="11171238" y="5618163"/>
          <p14:tracePt t="126900" x="11183938" y="5618163"/>
          <p14:tracePt t="126905" x="11183938" y="5630863"/>
          <p14:tracePt t="126915" x="11198225" y="5630863"/>
          <p14:tracePt t="126933" x="11198225" y="5643563"/>
          <p14:tracePt t="126982" x="11210925" y="5656263"/>
          <p14:tracePt t="126998" x="11223625" y="5656263"/>
          <p14:tracePt t="127032" x="11236325" y="5656263"/>
          <p14:tracePt t="127049" x="11236325" y="5670550"/>
          <p14:tracePt t="127149" x="11236325" y="5683250"/>
          <p14:tracePt t="127176" x="11236325" y="5695950"/>
          <p14:tracePt t="127198" x="11249025" y="5708650"/>
          <p14:tracePt t="127215" x="11249025" y="5721350"/>
          <p14:tracePt t="127231" x="11261725" y="5734050"/>
          <p14:tracePt t="127266" x="11274425" y="5746750"/>
          <p14:tracePt t="127287" x="11288713" y="5746750"/>
          <p14:tracePt t="127299" x="11301413" y="5746750"/>
          <p14:tracePt t="127301" x="11314113" y="5746750"/>
          <p14:tracePt t="127315" x="11339513" y="5746750"/>
          <p14:tracePt t="127332" x="11352213" y="5746750"/>
          <p14:tracePt t="127349" x="11377613" y="5734050"/>
          <p14:tracePt t="127365" x="11391900" y="5734050"/>
          <p14:tracePt t="127381" x="11391900" y="5721350"/>
          <p14:tracePt t="127384" x="11404600" y="5721350"/>
          <p14:tracePt t="127400" x="11404600" y="5708650"/>
          <p14:tracePt t="127415" x="11404600" y="5695950"/>
          <p14:tracePt t="127432" x="11404600" y="5683250"/>
          <p14:tracePt t="127433" x="11391900" y="5670550"/>
          <p14:tracePt t="127448" x="11377613" y="5643563"/>
          <p14:tracePt t="127465" x="11364913" y="5630863"/>
          <p14:tracePt t="127467" x="11352213" y="5618163"/>
          <p14:tracePt t="127481" x="11326813" y="5605463"/>
          <p14:tracePt t="127498" x="11301413" y="5580063"/>
          <p14:tracePt t="127515" x="11261725" y="5553075"/>
          <p14:tracePt t="127551" x="11158538" y="5527675"/>
          <p14:tracePt t="127565" x="11133138" y="5527675"/>
          <p14:tracePt t="127581" x="11107738" y="5527675"/>
          <p14:tracePt t="127600" x="11080750" y="5527675"/>
          <p14:tracePt t="127631" x="11068050" y="5527675"/>
          <p14:tracePt t="127648" x="11029950" y="5527675"/>
          <p14:tracePt t="127664" x="11004550" y="5527675"/>
          <p14:tracePt t="127681" x="10926763" y="5553075"/>
          <p14:tracePt t="127697" x="10874375" y="5592763"/>
          <p14:tracePt t="127714" x="10848975" y="5592763"/>
          <p14:tracePt t="127716" x="10836275" y="5605463"/>
          <p14:tracePt t="127731" x="10823575" y="5618163"/>
          <p14:tracePt t="127747" x="10809288" y="5618163"/>
          <p14:tracePt t="127765" x="10796588" y="5618163"/>
          <p14:tracePt t="127781" x="10796588" y="5630863"/>
          <p14:tracePt t="127798" x="10823575" y="5643563"/>
          <p14:tracePt t="127800" x="10848975" y="5656263"/>
          <p14:tracePt t="127814" x="10952163" y="5708650"/>
          <p14:tracePt t="127831" x="11068050" y="5746750"/>
          <p14:tracePt t="127848" x="11171238" y="5773738"/>
          <p14:tracePt t="127864" x="11198225" y="5786438"/>
          <p14:tracePt t="127880" x="11210925" y="5799138"/>
          <p14:tracePt t="127897" x="11223625" y="5799138"/>
          <p14:tracePt t="127949" x="11210925" y="5773738"/>
          <p14:tracePt t="127964" x="11183938" y="5746750"/>
          <p14:tracePt t="127966" x="11171238" y="5734050"/>
          <p14:tracePt t="127980" x="11145838" y="5721350"/>
          <p14:tracePt t="128015" x="11120438" y="5708650"/>
          <p14:tracePt t="128050" x="11107738" y="5708650"/>
          <p14:tracePt t="128064" x="11107738" y="5695950"/>
          <p14:tracePt t="128114" x="11133138" y="5695950"/>
          <p14:tracePt t="128131" x="11210925" y="5721350"/>
          <p14:tracePt t="128147" x="11274425" y="5721350"/>
          <p14:tracePt t="128164" x="11326813" y="5734050"/>
          <p14:tracePt t="128182" x="11352213" y="5734050"/>
          <p14:tracePt t="128198" x="11377613" y="5746750"/>
          <p14:tracePt t="128230" x="11391900" y="5746750"/>
          <p14:tracePt t="128247" x="11377613" y="5759450"/>
          <p14:tracePt t="128264" x="11352213" y="5759450"/>
          <p14:tracePt t="128280" x="11326813" y="5759450"/>
          <p14:tracePt t="128297" x="11288713" y="5759450"/>
          <p14:tracePt t="128330" x="11274425" y="5759450"/>
          <p14:tracePt t="128347" x="11261725" y="5759450"/>
          <p14:tracePt t="128506" x="11274425" y="5759450"/>
          <p14:tracePt t="128603" x="11261725" y="5759450"/>
          <p14:tracePt t="128617" x="11249025" y="5759450"/>
          <p14:tracePt t="128631" x="11236325" y="5759450"/>
          <p14:tracePt t="128652" x="11223625" y="5759450"/>
          <p14:tracePt t="128673" x="11210925" y="5759450"/>
          <p14:tracePt t="128756" x="11210925" y="5773738"/>
          <p14:tracePt t="129768" x="11223625" y="5773738"/>
          <p14:tracePt t="129782" x="11236325" y="5773738"/>
          <p14:tracePt t="129789" x="11249025" y="5773738"/>
          <p14:tracePt t="129812" x="11261725" y="5773738"/>
          <p14:tracePt t="129830" x="11274425" y="5773738"/>
          <p14:tracePt t="129863" x="11288713" y="5773738"/>
          <p14:tracePt t="129941" x="11301413" y="5773738"/>
          <p14:tracePt t="130080" x="11314113" y="5773738"/>
          <p14:tracePt t="130096" x="11326813" y="5773738"/>
          <p14:tracePt t="130114" x="11339513" y="5773738"/>
          <p14:tracePt t="130145" x="11364913" y="5773738"/>
          <p14:tracePt t="130163" x="11391900" y="5759450"/>
          <p14:tracePt t="130179" x="11404600" y="5759450"/>
          <p14:tracePt t="130195" x="11417300" y="5746750"/>
          <p14:tracePt t="130198" x="11430000" y="5746750"/>
          <p14:tracePt t="130212" x="11442700" y="5746750"/>
          <p14:tracePt t="130228" x="11468100" y="5734050"/>
          <p14:tracePt t="130247" x="11482388" y="5734050"/>
          <p14:tracePt t="130261" x="11507788" y="5734050"/>
          <p14:tracePt t="130279" x="11520488" y="5721350"/>
          <p14:tracePt t="130281" x="11533188" y="5721350"/>
          <p14:tracePt t="130296" x="11545888" y="5721350"/>
          <p14:tracePt t="130312" x="11558588" y="5721350"/>
          <p14:tracePt t="130346" x="11571288" y="5721350"/>
          <p14:tracePt t="130378" x="11585575" y="5721350"/>
          <p14:tracePt t="130517" x="11598275" y="5721350"/>
          <p14:tracePt t="135791" x="11598275" y="5630863"/>
          <p14:tracePt t="135798" x="11598275" y="5502275"/>
          <p14:tracePt t="135806" x="11598275" y="5346700"/>
          <p14:tracePt t="135823" x="11649075" y="4959350"/>
          <p14:tracePt t="135825" x="11701463" y="4765675"/>
          <p14:tracePt t="135841" x="11830050" y="4287838"/>
          <p14:tracePt t="135856" x="11960225" y="3951288"/>
          <p14:tracePt t="135874" x="12088813" y="3719513"/>
          <p14:tracePt t="135906" x="12153900" y="3654425"/>
          <p14:tracePt t="136414" x="12088813" y="2879725"/>
          <p14:tracePt t="136423" x="11998325" y="2816225"/>
          <p14:tracePt t="136441" x="11726863" y="2622550"/>
          <p14:tracePt t="136456" x="11545888" y="2517775"/>
          <p14:tracePt t="136473" x="11288713" y="2401888"/>
          <p14:tracePt t="136491" x="10990263" y="2298700"/>
          <p14:tracePt t="136506" x="10861675" y="2286000"/>
          <p14:tracePt t="136523" x="10771188" y="2286000"/>
          <p14:tracePt t="136525" x="10745788" y="2286000"/>
          <p14:tracePt t="136539" x="10706100" y="2324100"/>
          <p14:tracePt t="136556" x="10680700" y="2401888"/>
          <p14:tracePt t="136573" x="10668000" y="2673350"/>
          <p14:tracePt t="136589" x="10733088" y="2932113"/>
          <p14:tracePt t="136607" x="10823575" y="3138488"/>
          <p14:tracePt t="136608" x="10887075" y="3241675"/>
          <p14:tracePt t="136622" x="11029950" y="3397250"/>
          <p14:tracePt t="136640" x="11158538" y="3525838"/>
          <p14:tracePt t="136656" x="11288713" y="3654425"/>
          <p14:tracePt t="136672" x="11468100" y="3822700"/>
          <p14:tracePt t="136689" x="11585575" y="3925888"/>
          <p14:tracePt t="136691" x="11636375" y="3965575"/>
          <p14:tracePt t="136705" x="11688763" y="4003675"/>
          <p14:tracePt t="136706" x="11714163" y="4029075"/>
          <p14:tracePt t="136723" x="11752263" y="4068763"/>
          <p14:tracePt t="136725" x="11766550" y="4068763"/>
          <p14:tracePt t="136741" x="11779250" y="4081463"/>
          <p14:tracePt t="136755" x="11791950" y="4081463"/>
          <p14:tracePt t="136775" x="11791950" y="4041775"/>
          <p14:tracePt t="136790" x="11779250" y="3951288"/>
          <p14:tracePt t="136805" x="11726863" y="3797300"/>
          <p14:tracePt t="136823" x="11676063" y="3487738"/>
          <p14:tracePt t="136838" x="11649075" y="3344863"/>
          <p14:tracePt t="136856" x="11623675" y="3254375"/>
          <p14:tracePt t="136857" x="11623675" y="3228975"/>
          <p14:tracePt t="136872" x="11598275" y="3189288"/>
          <p14:tracePt t="136888" x="11585575" y="3163888"/>
          <p14:tracePt t="136906" x="11571288" y="3138488"/>
          <p14:tracePt t="136922" x="11558588" y="3113088"/>
          <p14:tracePt t="136941" x="11545888" y="3100388"/>
          <p14:tracePt t="136956" x="11533188" y="3086100"/>
          <p14:tracePt t="136972" x="11520488" y="3086100"/>
          <p14:tracePt t="136990" x="11507788" y="3086100"/>
          <p14:tracePt t="137005" x="11495088" y="3086100"/>
          <p14:tracePt t="137038" x="11495088" y="3100388"/>
          <p14:tracePt t="137565" x="11495088" y="3113088"/>
          <p14:tracePt t="137571" x="11495088" y="3138488"/>
          <p14:tracePt t="137578" x="11495088" y="3163888"/>
          <p14:tracePt t="137588" x="11507788" y="3216275"/>
          <p14:tracePt t="137605" x="11533188" y="3357563"/>
          <p14:tracePt t="137606" x="11558588" y="3448050"/>
          <p14:tracePt t="137621" x="11598275" y="3654425"/>
          <p14:tracePt t="137638" x="11636375" y="3835400"/>
          <p14:tracePt t="137655" x="11661775" y="4119563"/>
          <p14:tracePt t="137671" x="11661775" y="4287838"/>
          <p14:tracePt t="137688" x="11636375" y="4662488"/>
          <p14:tracePt t="137705" x="11585575" y="4959350"/>
          <p14:tracePt t="137722" x="11520488" y="5243513"/>
          <p14:tracePt t="137724" x="11482388" y="5386388"/>
          <p14:tracePt t="137738" x="11468100" y="5489575"/>
          <p14:tracePt t="137738" x="11442700" y="5580063"/>
          <p14:tracePt t="137754" x="11404600" y="5708650"/>
          <p14:tracePt t="137771" x="11377613" y="5759450"/>
          <p14:tracePt t="137772" x="11377613" y="5786438"/>
          <p14:tracePt t="137788" x="11377613" y="5811838"/>
          <p14:tracePt t="137804" x="11364913" y="5811838"/>
          <p14:tracePt t="137821" x="11364913" y="5824538"/>
          <p14:tracePt t="137973" x="11377613" y="5824538"/>
          <p14:tracePt t="137989" x="11391900" y="5837238"/>
          <p14:tracePt t="138004" x="11430000" y="5864225"/>
          <p14:tracePt t="138022" x="11482388" y="5889625"/>
          <p14:tracePt t="138039" x="11520488" y="5915025"/>
          <p14:tracePt t="138054" x="11558588" y="5927725"/>
          <p14:tracePt t="138071" x="11610975" y="5954713"/>
          <p14:tracePt t="138087" x="11649075" y="5980113"/>
          <p14:tracePt t="138105" x="11688763" y="5992813"/>
          <p14:tracePt t="138121" x="11714163" y="5992813"/>
          <p14:tracePt t="138138" x="11752263" y="5992813"/>
          <p14:tracePt t="138140" x="11779250" y="5980113"/>
          <p14:tracePt t="138154" x="11830050" y="5915025"/>
          <p14:tracePt t="138170" x="11907838" y="5811838"/>
          <p14:tracePt t="138188" x="12023725" y="5643563"/>
          <p14:tracePt t="138204" x="12101513" y="5540375"/>
          <p14:tracePt t="138223" x="12166600" y="5372100"/>
          <p14:tracePt t="138472" x="11895138" y="4894263"/>
          <p14:tracePt t="138487" x="11791950" y="4830763"/>
          <p14:tracePt t="138504" x="11726863" y="4791075"/>
          <p14:tracePt t="138507" x="11714163" y="4765675"/>
          <p14:tracePt t="138521" x="11676063" y="4752975"/>
          <p14:tracePt t="138537" x="11661775" y="4727575"/>
          <p14:tracePt t="138553" x="11649075" y="4727575"/>
          <p14:tracePt t="138570" x="11649075" y="4700588"/>
          <p14:tracePt t="138587" x="11636375" y="4700588"/>
          <p14:tracePt t="138604" x="11636375" y="4687888"/>
          <p14:tracePt t="138620" x="11649075" y="4687888"/>
          <p14:tracePt t="138637" x="11688763" y="4687888"/>
          <p14:tracePt t="138638" x="11714163" y="4687888"/>
          <p14:tracePt t="138654" x="11766550" y="4700588"/>
          <p14:tracePt t="138670" x="11804650" y="4700588"/>
          <p14:tracePt t="138687" x="11842750" y="4713288"/>
          <p14:tracePt t="138704" x="11869738" y="4713288"/>
          <p14:tracePt t="138722" x="11895138" y="4713288"/>
          <p14:tracePt t="138737" x="11907838" y="4713288"/>
          <p14:tracePt t="138757" x="11920538" y="4713288"/>
          <p14:tracePt t="138806" x="11895138" y="4713288"/>
          <p14:tracePt t="138820" x="11869738" y="4700588"/>
          <p14:tracePt t="138837" x="11842750" y="4687888"/>
          <p14:tracePt t="138840" x="11817350" y="4687888"/>
          <p14:tracePt t="138853" x="11791950" y="4675188"/>
          <p14:tracePt t="138855" x="11766550" y="4675188"/>
          <p14:tracePt t="138870" x="11701463" y="4662488"/>
          <p14:tracePt t="138888" x="11623675" y="4649788"/>
          <p14:tracePt t="138903" x="11545888" y="4637088"/>
          <p14:tracePt t="138920" x="11495088" y="4624388"/>
          <p14:tracePt t="138937" x="11417300" y="4624388"/>
          <p14:tracePt t="138953" x="11391900" y="4610100"/>
          <p14:tracePt t="138970" x="11377613" y="4610100"/>
          <p14:tracePt t="138986" x="11364913" y="4610100"/>
          <p14:tracePt t="139020" x="11352213" y="4597400"/>
          <p14:tracePt t="139070" x="11364913" y="4597400"/>
          <p14:tracePt t="139082" x="11377613" y="4597400"/>
          <p14:tracePt t="139120" x="11377613" y="4610100"/>
          <p14:tracePt t="139154" x="11391900" y="4624388"/>
          <p14:tracePt t="139172" x="11377613" y="4624388"/>
          <p14:tracePt t="139186" x="11364913" y="4637088"/>
          <p14:tracePt t="139203" x="11326813" y="4649788"/>
          <p14:tracePt t="139221" x="11288713" y="4649788"/>
          <p14:tracePt t="139236" x="11274425" y="4662488"/>
          <p14:tracePt t="139254" x="11261725" y="4662488"/>
          <p14:tracePt t="139271" x="11249025" y="4662488"/>
          <p14:tracePt t="139289" x="11236325" y="4662488"/>
          <p14:tracePt t="139422" x="11249025" y="4675188"/>
          <p14:tracePt t="139436" x="11274425" y="4675188"/>
          <p14:tracePt t="139453" x="11326813" y="4700588"/>
          <p14:tracePt t="139470" x="11391900" y="4740275"/>
          <p14:tracePt t="139487" x="11430000" y="4765675"/>
          <p14:tracePt t="139503" x="11468100" y="4791075"/>
          <p14:tracePt t="139505" x="11482388" y="4803775"/>
          <p14:tracePt t="139521" x="11520488" y="4843463"/>
          <p14:tracePt t="139536" x="11533188" y="4868863"/>
          <p14:tracePt t="139553" x="11533188" y="4921250"/>
          <p14:tracePt t="139554" x="11533188" y="4946650"/>
          <p14:tracePt t="139570" x="11520488" y="5037138"/>
          <p14:tracePt t="139586" x="11482388" y="5127625"/>
          <p14:tracePt t="139588" x="11455400" y="5178425"/>
          <p14:tracePt t="139602" x="11417300" y="5268913"/>
          <p14:tracePt t="139620" x="11391900" y="5321300"/>
          <p14:tracePt t="139637" x="11377613" y="5359400"/>
          <p14:tracePt t="139653" x="11364913" y="5372100"/>
          <p14:tracePt t="139669" x="11364913" y="5386388"/>
          <p14:tracePt t="139719" x="11352213" y="5399088"/>
          <p14:tracePt t="142152" x="11352213" y="5386388"/>
          <p14:tracePt t="142158" x="11364913" y="5346700"/>
          <p14:tracePt t="142167" x="11391900" y="5295900"/>
          <p14:tracePt t="142185" x="11417300" y="5230813"/>
          <p14:tracePt t="142186" x="11442700" y="5205413"/>
          <p14:tracePt t="142202" x="11455400" y="5140325"/>
          <p14:tracePt t="142216" x="11495088" y="5049838"/>
          <p14:tracePt t="142234" x="11520488" y="4894263"/>
          <p14:tracePt t="142250" x="11545888" y="4803775"/>
          <p14:tracePt t="142269" x="11545888" y="4727575"/>
          <p14:tracePt t="142283" x="11558588" y="4675188"/>
          <p14:tracePt t="142302" x="11558588" y="4649788"/>
          <p14:tracePt t="142304" x="11558588" y="4637088"/>
          <p14:tracePt t="142318" x="11558588" y="4624388"/>
          <p14:tracePt t="142333" x="11571288" y="4597400"/>
          <p14:tracePt t="142350" x="11571288" y="4559300"/>
          <p14:tracePt t="142352" x="11585575" y="4533900"/>
          <p14:tracePt t="142366" x="11610975" y="4468813"/>
          <p14:tracePt t="142383" x="11623675" y="4416425"/>
          <p14:tracePt t="142401" x="11649075" y="4325938"/>
          <p14:tracePt t="142417" x="11676063" y="4287838"/>
          <p14:tracePt t="142433" x="11701463" y="4235450"/>
          <p14:tracePt t="142435" x="11701463" y="4197350"/>
          <p14:tracePt t="142450" x="11739563" y="4146550"/>
          <p14:tracePt t="142466" x="11791950" y="4056063"/>
          <p14:tracePt t="142486" x="11869738" y="3913188"/>
          <p14:tracePt t="142500" x="11882438" y="3848100"/>
          <p14:tracePt t="142519" x="11907838" y="3771900"/>
          <p14:tracePt t="142533" x="11907838" y="3744913"/>
          <p14:tracePt t="142550" x="11907838" y="3719513"/>
          <p14:tracePt t="142568" x="11907838" y="3706813"/>
          <p14:tracePt t="142583" x="11895138" y="3681413"/>
          <p14:tracePt t="142600" x="11869738" y="3654425"/>
          <p14:tracePt t="142602" x="11855450" y="3629025"/>
          <p14:tracePt t="142617" x="11817350" y="3578225"/>
          <p14:tracePt t="142633" x="11779250" y="3525838"/>
          <p14:tracePt t="142651" x="11714163" y="3448050"/>
          <p14:tracePt t="142666" x="11676063" y="3397250"/>
          <p14:tracePt t="142683" x="11636375" y="3357563"/>
          <p14:tracePt t="142699" x="11598275" y="3332163"/>
          <p14:tracePt t="142716" x="11598275" y="3319463"/>
          <p14:tracePt t="142734" x="11571288" y="3294063"/>
          <p14:tracePt t="142766" x="11571288" y="3279775"/>
          <p14:tracePt t="142783" x="11558588" y="3279775"/>
          <p14:tracePt t="142801" x="11545888" y="3267075"/>
          <p14:tracePt t="142833" x="11545888" y="3254375"/>
          <p14:tracePt t="142886" x="11545888" y="3241675"/>
          <p14:tracePt t="142907" x="11545888" y="3228975"/>
          <p14:tracePt t="142913" x="11545888" y="3203575"/>
          <p14:tracePt t="142920" x="11545888" y="3176588"/>
          <p14:tracePt t="142932" x="11558588" y="3163888"/>
          <p14:tracePt t="142934" x="11558588" y="3125788"/>
          <p14:tracePt t="142951" x="11558588" y="3073400"/>
          <p14:tracePt t="142967" x="11558588" y="3035300"/>
          <p14:tracePt t="142969" x="11558588" y="3022600"/>
          <p14:tracePt t="142983" x="11545888" y="2982913"/>
          <p14:tracePt t="142999" x="11533188" y="2957513"/>
          <p14:tracePt t="143016" x="11520488" y="2944813"/>
          <p14:tracePt t="143018" x="11507788" y="2932113"/>
          <p14:tracePt t="143032" x="11495088" y="2906713"/>
          <p14:tracePt t="143049" x="11482388" y="2892425"/>
          <p14:tracePt t="143067" x="11455400" y="2867025"/>
          <p14:tracePt t="143082" x="11430000" y="2867025"/>
          <p14:tracePt t="143100" x="11377613" y="2867025"/>
          <p14:tracePt t="143116" x="11339513" y="2867025"/>
          <p14:tracePt t="143134" x="11288713" y="2867025"/>
          <p14:tracePt t="143136" x="11261725" y="2867025"/>
          <p14:tracePt t="143149" x="11249025" y="2867025"/>
          <p14:tracePt t="143151" x="11223625" y="2867025"/>
          <p14:tracePt t="143166" x="11171238" y="2892425"/>
          <p14:tracePt t="143182" x="11133138" y="2906713"/>
          <p14:tracePt t="143184" x="11093450" y="2932113"/>
          <p14:tracePt t="143199" x="11029950" y="2995613"/>
          <p14:tracePt t="143216" x="10939463" y="3073400"/>
          <p14:tracePt t="143218" x="10899775" y="3100388"/>
          <p14:tracePt t="143232" x="10848975" y="3151188"/>
          <p14:tracePt t="143233" x="10823575" y="3189288"/>
          <p14:tracePt t="143249" x="10745788" y="3279775"/>
          <p14:tracePt t="143268" x="10680700" y="3370263"/>
          <p14:tracePt t="143282" x="10655300" y="3448050"/>
          <p14:tracePt t="143299" x="10629900" y="3551238"/>
          <p14:tracePt t="143301" x="10629900" y="3603625"/>
          <p14:tracePt t="143317" x="10629900" y="3694113"/>
          <p14:tracePt t="143332" x="10629900" y="3797300"/>
          <p14:tracePt t="143351" x="10642600" y="3978275"/>
          <p14:tracePt t="143365" x="10655300" y="4119563"/>
          <p14:tracePt t="143383" x="10655300" y="4262438"/>
          <p14:tracePt t="143384" x="10655300" y="4340225"/>
          <p14:tracePt t="143401" x="10655300" y="4468813"/>
          <p14:tracePt t="143415" x="10668000" y="4610100"/>
          <p14:tracePt t="143433" x="10693400" y="4700588"/>
          <p14:tracePt t="143434" x="10693400" y="4740275"/>
          <p14:tracePt t="143448" x="10706100" y="4830763"/>
          <p14:tracePt t="143465" x="10733088" y="4894263"/>
          <p14:tracePt t="143482" x="10745788" y="4972050"/>
          <p14:tracePt t="143484" x="10771188" y="5024438"/>
          <p14:tracePt t="143499" x="10796588" y="5102225"/>
          <p14:tracePt t="143516" x="10836275" y="5256213"/>
          <p14:tracePt t="143532" x="10874375" y="5359400"/>
          <p14:tracePt t="143550" x="10926763" y="5502275"/>
          <p14:tracePt t="143566" x="10977563" y="5592763"/>
          <p14:tracePt t="143582" x="11004550" y="5683250"/>
          <p14:tracePt t="143599" x="11055350" y="5824538"/>
          <p14:tracePt t="143615" x="11093450" y="5889625"/>
          <p14:tracePt t="143632" x="11120438" y="5940425"/>
          <p14:tracePt t="143634" x="11120438" y="5967413"/>
          <p14:tracePt t="143648" x="11145838" y="5980113"/>
          <p14:tracePt t="143665" x="11158538" y="6005513"/>
          <p14:tracePt t="143683" x="11171238" y="6018213"/>
          <p14:tracePt t="143699" x="11183938" y="6030913"/>
          <p14:tracePt t="143717" x="11210925" y="6030913"/>
          <p14:tracePt t="143733" x="11274425" y="5980113"/>
          <p14:tracePt t="143748" x="11391900" y="5849938"/>
          <p14:tracePt t="143751" x="11482388" y="5786438"/>
          <p14:tracePt t="143782" x="11726863" y="5502275"/>
          <p14:tracePt t="143799" x="11817350" y="5334000"/>
          <p14:tracePt t="143800" x="11830050" y="5230813"/>
          <p14:tracePt t="143816" x="11895138" y="5011738"/>
          <p14:tracePt t="143832" x="11920538" y="4713288"/>
          <p14:tracePt t="143835" x="11933238" y="4506913"/>
          <p14:tracePt t="143848" x="11972925" y="4146550"/>
          <p14:tracePt t="143865" x="11972925" y="3771900"/>
          <p14:tracePt t="143883" x="11972925" y="3384550"/>
          <p14:tracePt t="143899" x="11972925" y="3189288"/>
          <p14:tracePt t="143915" x="11972925" y="3060700"/>
          <p14:tracePt t="143917" x="11945938" y="3022600"/>
          <p14:tracePt t="143933" x="11920538" y="2944813"/>
          <p14:tracePt t="143949" x="11882438" y="2906713"/>
          <p14:tracePt t="143965" x="11804650" y="2841625"/>
          <p14:tracePt t="143967" x="11779250" y="2828925"/>
          <p14:tracePt t="143982" x="11739563" y="2801938"/>
          <p14:tracePt t="143998" x="11714163" y="2776538"/>
          <p14:tracePt t="144015" x="11701463" y="2763838"/>
          <p14:tracePt t="144015" x="11688763" y="2751138"/>
          <p14:tracePt t="144031" x="11661775" y="2738438"/>
          <p14:tracePt t="144049" x="11636375" y="2725738"/>
          <p14:tracePt t="144065" x="11623675" y="2711450"/>
          <p14:tracePt t="144082" x="11598275" y="2698750"/>
          <p14:tracePt t="144084" x="11585575" y="2698750"/>
          <p14:tracePt t="144114" x="11558588" y="2673350"/>
          <p14:tracePt t="144133" x="11545888" y="2660650"/>
          <p14:tracePt t="144154" x="11533188" y="2660650"/>
          <p14:tracePt t="144183" x="11533188" y="2647950"/>
          <p14:tracePt t="144236" x="11520488" y="2647950"/>
          <p14:tracePt t="144248" x="11495088" y="2673350"/>
          <p14:tracePt t="144249" x="11482388" y="2711450"/>
          <p14:tracePt t="144265" x="11442700" y="2776538"/>
          <p14:tracePt t="144281" x="11404600" y="2867025"/>
          <p14:tracePt t="144299" x="11364913" y="3022600"/>
          <p14:tracePt t="144315" x="11352213" y="3125788"/>
          <p14:tracePt t="144331" x="11339513" y="3228975"/>
          <p14:tracePt t="144334" x="11339513" y="3267075"/>
          <p14:tracePt t="144348" x="11339513" y="3384550"/>
          <p14:tracePt t="144364" x="11352213" y="3525838"/>
          <p14:tracePt t="144382" x="11377613" y="3784600"/>
          <p14:tracePt t="144399" x="11391900" y="3913188"/>
          <p14:tracePt t="144415" x="11404600" y="3990975"/>
          <p14:tracePt t="144417" x="11404600" y="4029075"/>
          <p14:tracePt t="144433" x="11404600" y="4081463"/>
          <p14:tracePt t="144448" x="11404600" y="4132263"/>
          <p14:tracePt t="144465" x="11417300" y="4197350"/>
          <p14:tracePt t="144481" x="11417300" y="4235450"/>
          <p14:tracePt t="144498" x="11430000" y="4300538"/>
          <p14:tracePt t="144500" x="11430000" y="4313238"/>
          <p14:tracePt t="144515" x="11430000" y="4365625"/>
          <p14:tracePt t="144531" x="11442700" y="4443413"/>
          <p14:tracePt t="144549" x="11455400" y="4597400"/>
          <p14:tracePt t="144565" x="11455400" y="4700588"/>
          <p14:tracePt t="144581" x="11455400" y="4778375"/>
          <p14:tracePt t="144583" x="11455400" y="4803775"/>
          <p14:tracePt t="144599" x="11468100" y="4868863"/>
          <p14:tracePt t="144615" x="11468100" y="4933950"/>
          <p14:tracePt t="144631" x="11495088" y="5127625"/>
          <p14:tracePt t="144649" x="11520488" y="5243513"/>
          <p14:tracePt t="144664" x="11533188" y="5321300"/>
          <p14:tracePt t="144666" x="11558588" y="5359400"/>
          <p14:tracePt t="144681" x="11558588" y="5411788"/>
          <p14:tracePt t="144699" x="11571288" y="5462588"/>
          <p14:tracePt t="144701" x="11585575" y="5489575"/>
          <p14:tracePt t="144716" x="11598275" y="5514975"/>
          <p14:tracePt t="144731" x="11610975" y="5540375"/>
          <p14:tracePt t="144747" x="11636375" y="5565775"/>
          <p14:tracePt t="144749" x="11636375" y="5580063"/>
          <p14:tracePt t="144764" x="11661775" y="5592763"/>
          <p14:tracePt t="144781" x="11676063" y="5605463"/>
          <p14:tracePt t="144783" x="11688763" y="5605463"/>
          <p14:tracePt t="144799" x="11739563" y="5605463"/>
          <p14:tracePt t="144815" x="11791950" y="5605463"/>
          <p14:tracePt t="144831" x="11855450" y="5592763"/>
          <p14:tracePt t="144833" x="11869738" y="5592763"/>
          <p14:tracePt t="144848" x="11933238" y="5565775"/>
          <p14:tracePt t="144864" x="11985625" y="5514975"/>
          <p14:tracePt t="144882" x="12076113" y="5386388"/>
          <p14:tracePt t="144897" x="12126913" y="5178425"/>
          <p14:tracePt t="144914" x="12179300" y="4881563"/>
          <p14:tracePt t="144965" x="12166600" y="3732213"/>
          <p14:tracePt t="144981" x="12114213" y="3603625"/>
          <p14:tracePt t="144998" x="11998325" y="3448050"/>
          <p14:tracePt t="145014" x="11842750" y="3306763"/>
          <p14:tracePt t="145031" x="11688763" y="3138488"/>
          <p14:tracePt t="145034" x="11636375" y="3060700"/>
          <p14:tracePt t="145048" x="11545888" y="2944813"/>
          <p14:tracePt t="145064" x="11482388" y="2892425"/>
          <p14:tracePt t="145082" x="11442700" y="2841625"/>
          <p14:tracePt t="145097" x="11430000" y="2828925"/>
          <p14:tracePt t="145114" x="11417300" y="2816225"/>
          <p14:tracePt t="145131" x="11404600" y="2816225"/>
          <p14:tracePt t="145147" x="11377613" y="2801938"/>
          <p14:tracePt t="145164" x="11339513" y="2801938"/>
          <p14:tracePt t="145165" x="11288713" y="2816225"/>
          <p14:tracePt t="145181" x="11158538" y="2867025"/>
          <p14:tracePt t="145197" x="10952163" y="2995613"/>
          <p14:tracePt t="145214" x="10655300" y="3294063"/>
          <p14:tracePt t="145231" x="10512425" y="3525838"/>
          <p14:tracePt t="145248" x="10358438" y="3965575"/>
          <p14:tracePt t="145263" x="10318750" y="4159250"/>
          <p14:tracePt t="145280" x="10318750" y="4391025"/>
          <p14:tracePt t="145297" x="10358438" y="4778375"/>
          <p14:tracePt t="145313" x="10436225" y="5075238"/>
          <p14:tracePt t="145331" x="10577513" y="5502275"/>
          <p14:tracePt t="145347" x="10655300" y="5759450"/>
          <p14:tracePt t="145364" x="10733088" y="5954713"/>
          <p14:tracePt t="145366" x="10771188" y="6018213"/>
          <p14:tracePt t="145380" x="10836275" y="6096000"/>
          <p14:tracePt t="145399" x="10887075" y="6134100"/>
          <p14:tracePt t="145401" x="10899775" y="6148388"/>
          <p14:tracePt t="145416" x="10964863" y="6148388"/>
          <p14:tracePt t="145430" x="11055350" y="6108700"/>
          <p14:tracePt t="145448" x="11210925" y="5954713"/>
          <p14:tracePt t="145449" x="11326813" y="5811838"/>
          <p14:tracePt t="145464" x="11545888" y="5411788"/>
          <p14:tracePt t="145480" x="11714163" y="4997450"/>
          <p14:tracePt t="145497" x="12023725" y="4275138"/>
          <p14:tracePt t="145513" x="12166600" y="3668713"/>
          <p14:tracePt t="145530" x="12179300" y="2982913"/>
          <p14:tracePt t="145547" x="12023725" y="2066925"/>
          <p14:tracePt t="145564" x="11855450" y="1652588"/>
          <p14:tracePt t="145566" x="11817350" y="1536700"/>
          <p14:tracePt t="145581" x="11752263" y="1395413"/>
          <p14:tracePt t="145598" x="11739563" y="1368425"/>
          <p14:tracePt t="147140" x="11661775" y="1420813"/>
          <p14:tracePt t="147147" x="11558588" y="1524000"/>
          <p14:tracePt t="147162" x="11326813" y="1782763"/>
          <p14:tracePt t="147178" x="11093450" y="2079625"/>
          <p14:tracePt t="147195" x="10771188" y="2557463"/>
          <p14:tracePt t="147212" x="10564813" y="2867025"/>
          <p14:tracePt t="147230" x="10242550" y="3370263"/>
          <p14:tracePt t="147245" x="10061575" y="3719513"/>
          <p14:tracePt t="147262" x="9918700" y="4068763"/>
          <p14:tracePt t="147281" x="9764713" y="4559300"/>
          <p14:tracePt t="147295" x="9686925" y="4818063"/>
          <p14:tracePt t="147313" x="9583738" y="5153025"/>
          <p14:tracePt t="147328" x="9569450" y="5308600"/>
          <p14:tracePt t="147345" x="9556750" y="5386388"/>
          <p14:tracePt t="147923" x="9428163" y="5424488"/>
          <p14:tracePt t="147930" x="9221788" y="5502275"/>
          <p14:tracePt t="147944" x="8550275" y="5695950"/>
          <p14:tracePt t="147966" x="7361238" y="5927725"/>
          <p14:tracePt t="147973" x="6883400" y="6057900"/>
          <p14:tracePt t="147979" x="6418263" y="6134100"/>
          <p14:tracePt t="147999" x="5011738" y="6483350"/>
          <p14:tracePt t="148011" x="4584700" y="6611938"/>
          <p14:tracePt t="148012" x="4159250" y="6754813"/>
          <p14:tracePt t="149432" x="1976438" y="6805613"/>
          <p14:tracePt t="149443" x="1963738" y="6780213"/>
          <p14:tracePt t="149461" x="1949450" y="6754813"/>
          <p14:tracePt t="149477" x="1936750" y="6729413"/>
          <p14:tracePt t="149493" x="1936750" y="6702425"/>
          <p14:tracePt t="149495" x="1949450" y="6677025"/>
          <p14:tracePt t="149509" x="1976438" y="6611938"/>
          <p14:tracePt t="149527" x="2027238" y="6535738"/>
          <p14:tracePt t="149544" x="2144713" y="6445250"/>
          <p14:tracePt t="149559" x="2233613" y="6418263"/>
          <p14:tracePt t="149576" x="2338388" y="6405563"/>
          <p14:tracePt t="149593" x="2441575" y="6432550"/>
          <p14:tracePt t="149594" x="2505075" y="6457950"/>
          <p14:tracePt t="149609" x="2595563" y="6548438"/>
          <p14:tracePt t="149627" x="2698750" y="6689725"/>
          <p14:tracePt t="149643" x="2711450" y="6819900"/>
          <p14:tracePt t="151700" x="2338388" y="6445250"/>
          <p14:tracePt t="151707" x="2532063" y="6070600"/>
          <p14:tracePt t="151724" x="2879725" y="5334000"/>
          <p14:tracePt t="151741" x="3448050" y="4262438"/>
          <p14:tracePt t="151757" x="3848100" y="3525838"/>
          <p14:tracePt t="151776" x="4365625" y="2544763"/>
          <p14:tracePt t="151791" x="4597400" y="2117725"/>
          <p14:tracePt t="151807" x="4687888" y="1885950"/>
          <p14:tracePt t="151824" x="4713288" y="1770063"/>
          <p14:tracePt t="151841" x="4713288" y="1730375"/>
          <p14:tracePt t="151859" x="4713288" y="1679575"/>
          <p14:tracePt t="151874" x="4727575" y="1639888"/>
          <p14:tracePt t="151894" x="4752975" y="1601788"/>
          <p14:tracePt t="151897" x="4765675" y="1576388"/>
          <p14:tracePt t="151907" x="4778375" y="1549400"/>
          <p14:tracePt t="151908" x="4818063" y="1498600"/>
          <p14:tracePt t="151924" x="4933950" y="1395413"/>
          <p14:tracePt t="151943" x="5230813" y="1149350"/>
          <p14:tracePt t="151957" x="5786438" y="774700"/>
          <p14:tracePt t="151977" x="6264275" y="425450"/>
          <p14:tracePt t="151991" x="6367463" y="271463"/>
          <p14:tracePt t="152007" x="6432550" y="206375"/>
          <p14:tracePt t="152023" x="6432550" y="180975"/>
          <p14:tracePt t="152336" x="6432550" y="127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4C53B-37BC-77BD-0930-0D2C44CC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64" y="1063637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err="1">
                <a:latin typeface="+mn-lt"/>
              </a:rPr>
              <a:t>Prueba</a:t>
            </a:r>
            <a:r>
              <a:rPr lang="en-US" sz="4800">
                <a:latin typeface="+mn-lt"/>
              </a:rPr>
              <a:t> </a:t>
            </a:r>
            <a:r>
              <a:rPr lang="en-US" sz="4800" err="1">
                <a:latin typeface="+mn-lt"/>
              </a:rPr>
              <a:t>técnica</a:t>
            </a:r>
            <a:r>
              <a:rPr lang="en-US" sz="4800">
                <a:latin typeface="+mn-lt"/>
              </a:rPr>
              <a:t> P2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F0659-85F9-3850-4715-177C043EA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000"/>
              <a:t>Utiliza las columnas de </a:t>
            </a:r>
            <a:r>
              <a:rPr lang="es-ES" sz="2000" u="sng" err="1"/>
              <a:t>model</a:t>
            </a:r>
            <a:r>
              <a:rPr lang="es-ES" sz="2000"/>
              <a:t> y </a:t>
            </a:r>
            <a:r>
              <a:rPr lang="es-ES" sz="2000" u="sng" err="1"/>
              <a:t>location</a:t>
            </a:r>
            <a:r>
              <a:rPr lang="es-ES" sz="2000"/>
              <a:t> para crear una nueva columna </a:t>
            </a:r>
            <a:r>
              <a:rPr lang="es-ES" sz="2000" u="sng" err="1">
                <a:solidFill>
                  <a:srgbClr val="FF0000"/>
                </a:solidFill>
              </a:rPr>
              <a:t>States</a:t>
            </a:r>
            <a:r>
              <a:rPr lang="es-ES" sz="2000">
                <a:solidFill>
                  <a:srgbClr val="FF0000"/>
                </a:solidFill>
              </a:rPr>
              <a:t> </a:t>
            </a:r>
            <a:r>
              <a:rPr lang="es-ES" sz="2000"/>
              <a:t>con los estados que están vendiendo solo el modelo </a:t>
            </a:r>
            <a:r>
              <a:rPr lang="es-ES" sz="2000" err="1"/>
              <a:t>Supersix</a:t>
            </a:r>
            <a:endParaRPr lang="en-US" sz="2000"/>
          </a:p>
        </p:txBody>
      </p:sp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5F9DBBA4-A9B6-78AE-96BC-957A52962F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1" y="-176044"/>
            <a:ext cx="1368644" cy="13542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D1E395-F55F-ABC8-00FC-525A8B595D49}"/>
              </a:ext>
            </a:extLst>
          </p:cNvPr>
          <p:cNvSpPr/>
          <p:nvPr/>
        </p:nvSpPr>
        <p:spPr>
          <a:xfrm>
            <a:off x="733550" y="987143"/>
            <a:ext cx="776377" cy="718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4">
            <a:extLst>
              <a:ext uri="{FF2B5EF4-FFF2-40B4-BE49-F238E27FC236}">
                <a16:creationId xmlns:a16="http://schemas.microsoft.com/office/drawing/2014/main" id="{ACFA6DF2-3A75-E689-E207-511EBA2F753A}"/>
              </a:ext>
            </a:extLst>
          </p:cNvPr>
          <p:cNvGrpSpPr/>
          <p:nvPr/>
        </p:nvGrpSpPr>
        <p:grpSpPr>
          <a:xfrm>
            <a:off x="188243" y="6212355"/>
            <a:ext cx="12464697" cy="640750"/>
            <a:chOff x="188243" y="6212355"/>
            <a:chExt cx="12464697" cy="640750"/>
          </a:xfrm>
        </p:grpSpPr>
        <p:sp>
          <p:nvSpPr>
            <p:cNvPr id="9" name="Rectangle 12">
              <a:extLst>
                <a:ext uri="{FF2B5EF4-FFF2-40B4-BE49-F238E27FC236}">
                  <a16:creationId xmlns:a16="http://schemas.microsoft.com/office/drawing/2014/main" id="{E15C923D-0E11-ED01-4261-369BD9835DBC}"/>
                </a:ext>
              </a:extLst>
            </p:cNvPr>
            <p:cNvSpPr/>
            <p:nvPr/>
          </p:nvSpPr>
          <p:spPr>
            <a:xfrm flipV="1">
              <a:off x="188243" y="6212355"/>
              <a:ext cx="11832566" cy="115019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58D04E84-7825-2256-528F-C285049CB711}"/>
                </a:ext>
              </a:extLst>
            </p:cNvPr>
            <p:cNvSpPr txBox="1"/>
            <p:nvPr/>
          </p:nvSpPr>
          <p:spPr>
            <a:xfrm>
              <a:off x="9490290" y="6514551"/>
              <a:ext cx="3162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Consolas" panose="020B0609020204030204" pitchFamily="49" charset="0"/>
                </a:rPr>
                <a:t>Elevate Your Standards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C8BF68A-1781-AB52-57FA-0F49B3F677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412" y="2653664"/>
            <a:ext cx="10813250" cy="303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61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070"/>
    </mc:Choice>
    <mc:Fallback xmlns="">
      <p:transition spd="slow" advTm="76070"/>
    </mc:Fallback>
  </mc:AlternateContent>
  <p:extLst>
    <p:ext uri="{3A86A75C-4F4B-4683-9AE1-C65F6400EC91}">
      <p14:laserTraceLst xmlns:p14="http://schemas.microsoft.com/office/powerpoint/2010/main">
        <p14:tracePtLst>
          <p14:tracePt t="784" x="4778375" y="12700"/>
          <p14:tracePt t="817" x="4765675" y="12700"/>
          <p14:tracePt t="833" x="4752975" y="12700"/>
          <p14:tracePt t="867" x="4740275" y="25400"/>
          <p14:tracePt t="883" x="4727575" y="65088"/>
          <p14:tracePt t="900" x="4687888" y="168275"/>
          <p14:tracePt t="901" x="4662488" y="246063"/>
          <p14:tracePt t="916" x="4637088" y="465138"/>
          <p14:tracePt t="933" x="4610100" y="684213"/>
          <p14:tracePt t="935" x="4597400" y="787400"/>
          <p14:tracePt t="950" x="4559300" y="955675"/>
          <p14:tracePt t="967" x="4546600" y="1058863"/>
          <p14:tracePt t="984" x="4533900" y="1123950"/>
          <p14:tracePt t="1000" x="4519613" y="1136650"/>
          <p14:tracePt t="1025" x="4506913" y="1136650"/>
          <p14:tracePt t="1033" x="4494213" y="1123950"/>
          <p14:tracePt t="1050" x="4481513" y="1098550"/>
          <p14:tracePt t="1067" x="4416425" y="1020763"/>
          <p14:tracePt t="1083" x="4391025" y="955675"/>
          <p14:tracePt t="1099" x="4378325" y="930275"/>
          <p14:tracePt t="1116" x="4365625" y="890588"/>
          <p14:tracePt t="1133" x="4352925" y="890588"/>
          <p14:tracePt t="1150" x="4352925" y="877888"/>
          <p14:tracePt t="1166" x="4352925" y="890588"/>
          <p14:tracePt t="1184" x="4365625" y="942975"/>
          <p14:tracePt t="1199" x="4378325" y="1008063"/>
          <p14:tracePt t="1216" x="4403725" y="1123950"/>
          <p14:tracePt t="1233" x="4403725" y="1239838"/>
          <p14:tracePt t="1900" x="4546600" y="1239838"/>
          <p14:tracePt t="1916" x="4791075" y="1239838"/>
          <p14:tracePt t="1933" x="5140325" y="1317625"/>
          <p14:tracePt t="1949" x="5308600" y="1368425"/>
          <p14:tracePt t="1968" x="5462588" y="1433513"/>
          <p14:tracePt t="1982" x="5502275" y="1458913"/>
          <p14:tracePt t="1999" x="5514975" y="1458913"/>
          <p14:tracePt t="2016" x="5527675" y="1471613"/>
          <p14:tracePt t="2033" x="5527675" y="1485900"/>
          <p14:tracePt t="2085" x="5514975" y="1485900"/>
          <p14:tracePt t="2100" x="5462588" y="1485900"/>
          <p14:tracePt t="2116" x="5399088" y="1458913"/>
          <p14:tracePt t="2132" x="5281613" y="1408113"/>
          <p14:tracePt t="2134" x="5205413" y="1382713"/>
          <p14:tracePt t="2148" x="5087938" y="1317625"/>
          <p14:tracePt t="2165" x="4997450" y="1277938"/>
          <p14:tracePt t="2182" x="4959350" y="1239838"/>
          <p14:tracePt t="2199" x="4933950" y="1214438"/>
          <p14:tracePt t="2216" x="4921250" y="1201738"/>
          <p14:tracePt t="2233" x="4921250" y="1187450"/>
          <p14:tracePt t="2249" x="4921250" y="1174750"/>
          <p14:tracePt t="2266" x="4908550" y="1162050"/>
          <p14:tracePt t="2369" x="4908550" y="1174750"/>
          <p14:tracePt t="2376" x="4921250" y="1174750"/>
          <p14:tracePt t="2404" x="4933950" y="1187450"/>
          <p14:tracePt t="2438" x="4933950" y="1201738"/>
          <p14:tracePt t="2522" x="4946650" y="1201738"/>
          <p14:tracePt t="2536" x="4959350" y="1201738"/>
          <p14:tracePt t="2542" x="4972050" y="1201738"/>
          <p14:tracePt t="2550" x="4984750" y="1201738"/>
          <p14:tracePt t="2565" x="5037138" y="1201738"/>
          <p14:tracePt t="2582" x="5114925" y="1201738"/>
          <p14:tracePt t="2599" x="5205413" y="1201738"/>
          <p14:tracePt t="2615" x="5256213" y="1201738"/>
          <p14:tracePt t="2632" x="5295900" y="1201738"/>
          <p14:tracePt t="2633" x="5308600" y="1201738"/>
          <p14:tracePt t="2648" x="5334000" y="1201738"/>
          <p14:tracePt t="2667" x="5359400" y="1201738"/>
          <p14:tracePt t="2681" x="5372100" y="1201738"/>
          <p14:tracePt t="2682" x="5386388" y="1201738"/>
          <p14:tracePt t="2717" x="5475288" y="1201738"/>
          <p14:tracePt t="2731" x="5502275" y="1201738"/>
          <p14:tracePt t="2749" x="5540375" y="1214438"/>
          <p14:tracePt t="2751" x="5553075" y="1214438"/>
          <p14:tracePt t="2765" x="5580063" y="1227138"/>
          <p14:tracePt t="2766" x="5592763" y="1227138"/>
          <p14:tracePt t="2781" x="5618163" y="1227138"/>
          <p14:tracePt t="2799" x="5643563" y="1227138"/>
          <p14:tracePt t="2815" x="5656263" y="1227138"/>
          <p14:tracePt t="2831" x="5670550" y="1227138"/>
          <p14:tracePt t="2848" x="5683250" y="1227138"/>
          <p14:tracePt t="2883" x="5683250" y="1239838"/>
          <p14:tracePt t="3361" x="5734050" y="1239838"/>
          <p14:tracePt t="3367" x="5837238" y="1239838"/>
          <p14:tracePt t="3381" x="6018213" y="1239838"/>
          <p14:tracePt t="3398" x="6121400" y="1239838"/>
          <p14:tracePt t="3414" x="6224588" y="1239838"/>
          <p14:tracePt t="3416" x="6264275" y="1239838"/>
          <p14:tracePt t="3431" x="6315075" y="1239838"/>
          <p14:tracePt t="3447" x="6380163" y="1239838"/>
          <p14:tracePt t="3465" x="6445250" y="1252538"/>
          <p14:tracePt t="3482" x="6496050" y="1252538"/>
          <p14:tracePt t="3498" x="6535738" y="1252538"/>
          <p14:tracePt t="3499" x="6561138" y="1252538"/>
          <p14:tracePt t="3515" x="6599238" y="1252538"/>
          <p14:tracePt t="3531" x="6651625" y="1252538"/>
          <p14:tracePt t="3547" x="6729413" y="1252538"/>
          <p14:tracePt t="3564" x="6832600" y="1239838"/>
          <p14:tracePt t="3580" x="6923088" y="1227138"/>
          <p14:tracePt t="3582" x="6948488" y="1214438"/>
          <p14:tracePt t="3598" x="7013575" y="1214438"/>
          <p14:tracePt t="3614" x="7051675" y="1214438"/>
          <p14:tracePt t="3630" x="7077075" y="1214438"/>
          <p14:tracePt t="3631" x="7089775" y="1214438"/>
          <p14:tracePt t="3647" x="7104063" y="1214438"/>
          <p14:tracePt t="3664" x="7129463" y="1214438"/>
          <p14:tracePt t="3680" x="7142163" y="1227138"/>
          <p14:tracePt t="4248" x="7154863" y="1227138"/>
          <p14:tracePt t="4255" x="7167563" y="1227138"/>
          <p14:tracePt t="4263" x="7194550" y="1227138"/>
          <p14:tracePt t="4281" x="7232650" y="1227138"/>
          <p14:tracePt t="4283" x="7245350" y="1227138"/>
          <p14:tracePt t="4296" x="7283450" y="1214438"/>
          <p14:tracePt t="4313" x="7297738" y="1214438"/>
          <p14:tracePt t="4331" x="7323138" y="1214438"/>
          <p14:tracePt t="4346" x="7335838" y="1214438"/>
          <p14:tracePt t="4363" x="7348538" y="1214438"/>
          <p14:tracePt t="4365" x="7361238" y="1214438"/>
          <p14:tracePt t="4448" x="7373938" y="1214438"/>
          <p14:tracePt t="5044" x="7413625" y="1214438"/>
          <p14:tracePt t="5052" x="7478713" y="1214438"/>
          <p14:tracePt t="5063" x="7529513" y="1214438"/>
          <p14:tracePt t="5065" x="7581900" y="1214438"/>
          <p14:tracePt t="5079" x="7685088" y="1214438"/>
          <p14:tracePt t="5096" x="7735888" y="1214438"/>
          <p14:tracePt t="5114" x="7775575" y="1214438"/>
          <p14:tracePt t="5130" x="7800975" y="1227138"/>
          <p14:tracePt t="5164" x="7813675" y="1227138"/>
          <p14:tracePt t="5179" x="7826375" y="1227138"/>
          <p14:tracePt t="5212" x="7839075" y="1227138"/>
          <p14:tracePt t="5469" x="7851775" y="1227138"/>
          <p14:tracePt t="5487" x="7866063" y="1227138"/>
          <p14:tracePt t="5502" x="7878763" y="1227138"/>
          <p14:tracePt t="5516" x="7891463" y="1227138"/>
          <p14:tracePt t="5532" x="7929563" y="1227138"/>
          <p14:tracePt t="5545" x="7956550" y="1227138"/>
          <p14:tracePt t="5563" x="7969250" y="1227138"/>
          <p14:tracePt t="5564" x="7981950" y="1227138"/>
          <p14:tracePt t="5579" x="7994650" y="1227138"/>
          <p14:tracePt t="5596" x="8007350" y="1227138"/>
          <p14:tracePt t="5628" x="8032750" y="1227138"/>
          <p14:tracePt t="5645" x="8045450" y="1227138"/>
          <p14:tracePt t="5967" x="8150225" y="1227138"/>
          <p14:tracePt t="5973" x="8278813" y="1227138"/>
          <p14:tracePt t="5979" x="8356600" y="1227138"/>
          <p14:tracePt t="6012" x="8718550" y="1227138"/>
          <p14:tracePt t="6029" x="8834438" y="1227138"/>
          <p14:tracePt t="6045" x="8885238" y="1227138"/>
          <p14:tracePt t="6062" x="8912225" y="1227138"/>
          <p14:tracePt t="6064" x="8924925" y="1227138"/>
          <p14:tracePt t="6078" x="8950325" y="1227138"/>
          <p14:tracePt t="6097" x="8963025" y="1227138"/>
          <p14:tracePt t="6098" x="8975725" y="1227138"/>
          <p14:tracePt t="6114" x="9002713" y="1227138"/>
          <p14:tracePt t="6128" x="9028113" y="1227138"/>
          <p14:tracePt t="6145" x="9040813" y="1227138"/>
          <p14:tracePt t="6146" x="9053513" y="1214438"/>
          <p14:tracePt t="6162" x="9078913" y="1214438"/>
          <p14:tracePt t="6178" x="9105900" y="1214438"/>
          <p14:tracePt t="6195" x="9156700" y="1201738"/>
          <p14:tracePt t="6211" x="9196388" y="1187450"/>
          <p14:tracePt t="6229" x="9247188" y="1187450"/>
          <p14:tracePt t="6244" x="9285288" y="1174750"/>
          <p14:tracePt t="6262" x="9312275" y="1174750"/>
          <p14:tracePt t="6264" x="9324975" y="1162050"/>
          <p14:tracePt t="6279" x="9363075" y="1162050"/>
          <p14:tracePt t="6295" x="9390063" y="1162050"/>
          <p14:tracePt t="6312" x="9428163" y="1162050"/>
          <p14:tracePt t="6328" x="9466263" y="1162050"/>
          <p14:tracePt t="6347" x="9505950" y="1174750"/>
          <p14:tracePt t="6362" x="9544050" y="1174750"/>
          <p14:tracePt t="6378" x="9569450" y="1201738"/>
          <p14:tracePt t="6396" x="9583738" y="1227138"/>
          <p14:tracePt t="6923" x="9453563" y="1239838"/>
          <p14:tracePt t="6930" x="9209088" y="1265238"/>
          <p14:tracePt t="6944" x="8782050" y="1343025"/>
          <p14:tracePt t="6961" x="8485188" y="1382713"/>
          <p14:tracePt t="6978" x="8253413" y="1433513"/>
          <p14:tracePt t="6979" x="8150225" y="1446213"/>
          <p14:tracePt t="6994" x="8007350" y="1458913"/>
          <p14:tracePt t="7011" x="7878763" y="1458913"/>
          <p14:tracePt t="7013" x="7839075" y="1458913"/>
          <p14:tracePt t="7027" x="7775575" y="1458913"/>
          <p14:tracePt t="7044" x="7685088" y="1458913"/>
          <p14:tracePt t="7061" x="7529513" y="1498600"/>
          <p14:tracePt t="7077" x="7400925" y="1498600"/>
          <p14:tracePt t="7095" x="7180263" y="1536700"/>
          <p14:tracePt t="7110" x="7064375" y="1536700"/>
          <p14:tracePt t="7127" x="6973888" y="1549400"/>
          <p14:tracePt t="7144" x="6845300" y="1549400"/>
          <p14:tracePt t="7160" x="6742113" y="1562100"/>
          <p14:tracePt t="7177" x="6611938" y="1562100"/>
          <p14:tracePt t="7180" x="6561138" y="1576388"/>
          <p14:tracePt t="7194" x="6418263" y="1576388"/>
          <p14:tracePt t="7210" x="6302375" y="1576388"/>
          <p14:tracePt t="7228" x="6134100" y="1601788"/>
          <p14:tracePt t="7244" x="6018213" y="1614488"/>
          <p14:tracePt t="7262" x="5864225" y="1639888"/>
          <p14:tracePt t="7277" x="5759450" y="1652588"/>
          <p14:tracePt t="7294" x="5605463" y="1692275"/>
          <p14:tracePt t="7296" x="5527675" y="1704975"/>
          <p14:tracePt t="7312" x="5411788" y="1704975"/>
          <p14:tracePt t="7327" x="5334000" y="1704975"/>
          <p14:tracePt t="7344" x="5281613" y="1704975"/>
          <p14:tracePt t="7346" x="5268913" y="1704975"/>
          <p14:tracePt t="7361" x="5256213" y="1704975"/>
          <p14:tracePt t="7377" x="5243513" y="1704975"/>
          <p14:tracePt t="7394" x="5230813" y="1692275"/>
          <p14:tracePt t="7436" x="5256213" y="1692275"/>
          <p14:tracePt t="7443" x="5308600" y="1717675"/>
          <p14:tracePt t="7460" x="5321300" y="1717675"/>
          <p14:tracePt t="8164" x="5321300" y="1679575"/>
          <p14:tracePt t="8169" x="5308600" y="1652588"/>
          <p14:tracePt t="8193" x="5308600" y="1549400"/>
          <p14:tracePt t="8209" x="5308600" y="1524000"/>
          <p14:tracePt t="8212" x="5308600" y="1498600"/>
          <p14:tracePt t="8226" x="5308600" y="1485900"/>
          <p14:tracePt t="8244" x="5308600" y="1458913"/>
          <p14:tracePt t="8246" x="5308600" y="1446213"/>
          <p14:tracePt t="8260" x="5321300" y="1420813"/>
          <p14:tracePt t="8276" x="5372100" y="1382713"/>
          <p14:tracePt t="8293" x="5462588" y="1368425"/>
          <p14:tracePt t="8296" x="5502275" y="1355725"/>
          <p14:tracePt t="8309" x="5630863" y="1355725"/>
          <p14:tracePt t="8326" x="5759450" y="1355725"/>
          <p14:tracePt t="8345" x="5915025" y="1355725"/>
          <p14:tracePt t="8360" x="6005513" y="1368425"/>
          <p14:tracePt t="8376" x="6043613" y="1382713"/>
          <p14:tracePt t="8378" x="6070600" y="1382713"/>
          <p14:tracePt t="8393" x="6096000" y="1395413"/>
          <p14:tracePt t="8410" x="6121400" y="1395413"/>
          <p14:tracePt t="8427" x="6148388" y="1395413"/>
          <p14:tracePt t="8443" x="6173788" y="1408113"/>
          <p14:tracePt t="8459" x="6173788" y="1420813"/>
          <p14:tracePt t="10297" x="6237288" y="1420813"/>
          <p14:tracePt t="10304" x="6367463" y="1420813"/>
          <p14:tracePt t="10311" x="6586538" y="1368425"/>
          <p14:tracePt t="10325" x="7194550" y="1304925"/>
          <p14:tracePt t="10341" x="7504113" y="1292225"/>
          <p14:tracePt t="10360" x="7748588" y="1292225"/>
          <p14:tracePt t="10374" x="7826375" y="1304925"/>
          <p14:tracePt t="10391" x="7851775" y="1304925"/>
          <p14:tracePt t="10410" x="7866063" y="1317625"/>
          <p14:tracePt t="10424" x="7878763" y="1317625"/>
          <p14:tracePt t="10458" x="7878763" y="1330325"/>
          <p14:tracePt t="10844" x="7916863" y="1355725"/>
          <p14:tracePt t="10852" x="7981950" y="1382713"/>
          <p14:tracePt t="10858" x="8020050" y="1420813"/>
          <p14:tracePt t="10873" x="8097838" y="1471613"/>
          <p14:tracePt t="10890" x="8162925" y="1511300"/>
          <p14:tracePt t="10907" x="8213725" y="1536700"/>
          <p14:tracePt t="10924" x="8213725" y="1549400"/>
          <p14:tracePt t="10941" x="8240713" y="1562100"/>
          <p14:tracePt t="10957" x="8240713" y="1576388"/>
          <p14:tracePt t="10974" x="8253413" y="1576388"/>
          <p14:tracePt t="11041" x="8266113" y="1576388"/>
          <p14:tracePt t="11399" x="8343900" y="1576388"/>
          <p14:tracePt t="11406" x="8485188" y="1576388"/>
          <p14:tracePt t="11423" x="8743950" y="1576388"/>
          <p14:tracePt t="11442" x="9040813" y="1614488"/>
          <p14:tracePt t="11456" x="9182100" y="1652588"/>
          <p14:tracePt t="11473" x="9247188" y="1679575"/>
          <p14:tracePt t="11489" x="9285288" y="1692275"/>
          <p14:tracePt t="11506" x="9299575" y="1704975"/>
          <p14:tracePt t="11537" x="9312275" y="1704975"/>
          <p14:tracePt t="11648" x="9324975" y="1704975"/>
          <p14:tracePt t="11990" x="9350375" y="1665288"/>
          <p14:tracePt t="11995" x="9390063" y="1627188"/>
          <p14:tracePt t="12006" x="9453563" y="1576388"/>
          <p14:tracePt t="12022" x="9556750" y="1524000"/>
          <p14:tracePt t="12024" x="9621838" y="1498600"/>
          <p14:tracePt t="12040" x="9712325" y="1471613"/>
          <p14:tracePt t="12056" x="9790113" y="1458913"/>
          <p14:tracePt t="12058" x="9815513" y="1458913"/>
          <p14:tracePt t="12073" x="9867900" y="1458913"/>
          <p14:tracePt t="12090" x="9893300" y="1458913"/>
          <p14:tracePt t="12106" x="9971088" y="1471613"/>
          <p14:tracePt t="12124" x="9996488" y="1485900"/>
          <p14:tracePt t="12127" x="10009188" y="1498600"/>
          <p14:tracePt t="12141" x="10021888" y="1511300"/>
          <p14:tracePt t="12155" x="10034588" y="1511300"/>
          <p14:tracePt t="12172" x="10047288" y="1524000"/>
          <p14:tracePt t="12188" x="10061575" y="1524000"/>
          <p14:tracePt t="12205" x="10074275" y="1524000"/>
          <p14:tracePt t="12224" x="10086975" y="1524000"/>
          <p14:tracePt t="12255" x="10099675" y="1536700"/>
          <p14:tracePt t="12728" x="10164763" y="1536700"/>
          <p14:tracePt t="12737" x="10293350" y="1536700"/>
          <p14:tracePt t="12743" x="10396538" y="1536700"/>
          <p14:tracePt t="12755" x="10512425" y="1536700"/>
          <p14:tracePt t="12757" x="10615613" y="1536700"/>
          <p14:tracePt t="12772" x="10796588" y="1576388"/>
          <p14:tracePt t="12789" x="10926763" y="1639888"/>
          <p14:tracePt t="12806" x="10990263" y="1692275"/>
          <p14:tracePt t="12823" x="11004550" y="1704975"/>
          <p14:tracePt t="12839" x="10939463" y="1770063"/>
          <p14:tracePt t="12855" x="10668000" y="1860550"/>
          <p14:tracePt t="12872" x="10267950" y="1911350"/>
          <p14:tracePt t="12889" x="9880600" y="1924050"/>
          <p14:tracePt t="12905" x="9686925" y="1924050"/>
          <p14:tracePt t="12923" x="9505950" y="1898650"/>
          <p14:tracePt t="12939" x="9428163" y="1898650"/>
          <p14:tracePt t="15064" x="9415463" y="1898650"/>
          <p14:tracePt t="15071" x="9402763" y="1898650"/>
          <p14:tracePt t="15079" x="9390063" y="1898650"/>
          <p14:tracePt t="15086" x="9350375" y="1898650"/>
          <p14:tracePt t="15103" x="9259888" y="1898650"/>
          <p14:tracePt t="15119" x="8975725" y="1963738"/>
          <p14:tracePt t="15136" x="8718550" y="2027238"/>
          <p14:tracePt t="15153" x="8240713" y="2208213"/>
          <p14:tracePt t="15169" x="7956550" y="2311400"/>
          <p14:tracePt t="15186" x="7607300" y="2414588"/>
          <p14:tracePt t="15188" x="7413625" y="2454275"/>
          <p14:tracePt t="15203" x="7142163" y="2532063"/>
          <p14:tracePt t="15219" x="6948488" y="2582863"/>
          <p14:tracePt t="15237" x="6780213" y="2635250"/>
          <p14:tracePt t="15252" x="6742113" y="2647950"/>
          <p14:tracePt t="15269" x="6729413" y="2660650"/>
          <p14:tracePt t="15487" x="6418263" y="2660650"/>
          <p14:tracePt t="15493" x="5927725" y="2725738"/>
          <p14:tracePt t="15502" x="5553075" y="2738438"/>
          <p14:tracePt t="15521" x="4624388" y="2841625"/>
          <p14:tracePt t="15536" x="4416425" y="2854325"/>
          <p14:tracePt t="15537" x="4235450" y="2879725"/>
          <p14:tracePt t="15552" x="3965575" y="2919413"/>
          <p14:tracePt t="15573" x="3654425" y="3048000"/>
          <p14:tracePt t="15585" x="3460750" y="3176588"/>
          <p14:tracePt t="15602" x="3319463" y="3306763"/>
          <p14:tracePt t="15619" x="3203575" y="3473450"/>
          <p14:tracePt t="15636" x="3176588" y="3578225"/>
          <p14:tracePt t="15653" x="3176588" y="3629025"/>
          <p14:tracePt t="17782" x="3267075" y="3616325"/>
          <p14:tracePt t="17787" x="3422650" y="3590925"/>
          <p14:tracePt t="17802" x="3797300" y="3525838"/>
          <p14:tracePt t="17817" x="4081463" y="3460750"/>
          <p14:tracePt t="17833" x="4287838" y="3435350"/>
          <p14:tracePt t="17851" x="4456113" y="3397250"/>
          <p14:tracePt t="17867" x="4519613" y="3384550"/>
          <p14:tracePt t="17883" x="4546600" y="3384550"/>
          <p14:tracePt t="17884" x="4559300" y="3384550"/>
          <p14:tracePt t="17906" x="4572000" y="3384550"/>
          <p14:tracePt t="17968" x="4559300" y="3370263"/>
          <p14:tracePt t="17975" x="4546600" y="3357563"/>
          <p14:tracePt t="17983" x="4533900" y="3344863"/>
          <p14:tracePt t="18000" x="4481513" y="3306763"/>
          <p14:tracePt t="18017" x="4416425" y="3228975"/>
          <p14:tracePt t="18018" x="4378325" y="3203575"/>
          <p14:tracePt t="18033" x="4300538" y="3138488"/>
          <p14:tracePt t="18050" x="4235450" y="3086100"/>
          <p14:tracePt t="18051" x="4197350" y="3073400"/>
          <p14:tracePt t="18066" x="4171950" y="3048000"/>
          <p14:tracePt t="18084" x="4146550" y="3035300"/>
          <p14:tracePt t="18086" x="4132263" y="3022600"/>
          <p14:tracePt t="18100" x="4132263" y="3009900"/>
          <p14:tracePt t="18116" x="4119563" y="2995613"/>
          <p14:tracePt t="18134" x="4119563" y="2982913"/>
          <p14:tracePt t="18168" x="4119563" y="2970213"/>
          <p14:tracePt t="18170" x="4106863" y="2957513"/>
          <p14:tracePt t="18184" x="4106863" y="2932113"/>
          <p14:tracePt t="18199" x="4106863" y="2892425"/>
          <p14:tracePt t="18219" x="4094163" y="2841625"/>
          <p14:tracePt t="18233" x="4094163" y="2816225"/>
          <p14:tracePt t="18250" x="4081463" y="2789238"/>
          <p14:tracePt t="18266" x="4068763" y="2751138"/>
          <p14:tracePt t="18283" x="4068763" y="2738438"/>
          <p14:tracePt t="18300" x="4041775" y="2711450"/>
          <p14:tracePt t="18316" x="4041775" y="2698750"/>
          <p14:tracePt t="18333" x="4029075" y="2698750"/>
          <p14:tracePt t="18350" x="4029075" y="2686050"/>
          <p14:tracePt t="18366" x="4016375" y="2673350"/>
          <p14:tracePt t="18466" x="4016375" y="2686050"/>
          <p14:tracePt t="18483" x="4016375" y="2725738"/>
          <p14:tracePt t="18500" x="4016375" y="2854325"/>
          <p14:tracePt t="18502" x="4016375" y="2957513"/>
          <p14:tracePt t="18516" x="4029075" y="3279775"/>
          <p14:tracePt t="18533" x="4041775" y="3694113"/>
          <p14:tracePt t="18551" x="4041775" y="4146550"/>
          <p14:tracePt t="18567" x="4041775" y="4365625"/>
          <p14:tracePt t="18583" x="4041775" y="4546600"/>
          <p14:tracePt t="18584" x="4041775" y="4637088"/>
          <p14:tracePt t="18601" x="4029075" y="4778375"/>
          <p14:tracePt t="18616" x="4003675" y="4894263"/>
          <p14:tracePt t="18633" x="3990975" y="4997450"/>
          <p14:tracePt t="18649" x="3978275" y="5049838"/>
          <p14:tracePt t="18666" x="3965575" y="5102225"/>
          <p14:tracePt t="18667" x="3965575" y="5127625"/>
          <p14:tracePt t="18684" x="3951288" y="5153025"/>
          <p14:tracePt t="18700" x="3938588" y="5192713"/>
          <p14:tracePt t="18702" x="3925888" y="5205413"/>
          <p14:tracePt t="18716" x="3925888" y="5218113"/>
          <p14:tracePt t="18732" x="3900488" y="5256213"/>
          <p14:tracePt t="18749" x="3900488" y="5295900"/>
          <p14:tracePt t="18751" x="3900488" y="5308600"/>
          <p14:tracePt t="18766" x="3900488" y="5346700"/>
          <p14:tracePt t="18783" x="3913188" y="5386388"/>
          <p14:tracePt t="18785" x="3925888" y="5399088"/>
          <p14:tracePt t="18799" x="3951288" y="5424488"/>
          <p14:tracePt t="18800" x="4003675" y="5449888"/>
          <p14:tracePt t="18816" x="4197350" y="5475288"/>
          <p14:tracePt t="18833" x="4519613" y="5475288"/>
          <p14:tracePt t="18834" x="4740275" y="5437188"/>
          <p14:tracePt t="18849" x="5102225" y="5359400"/>
          <p14:tracePt t="18866" x="5334000" y="5256213"/>
          <p14:tracePt t="18867" x="5424488" y="5218113"/>
          <p14:tracePt t="18884" x="5565775" y="5102225"/>
          <p14:tracePt t="18899" x="5656263" y="4972050"/>
          <p14:tracePt t="18917" x="5683250" y="4727575"/>
          <p14:tracePt t="18932" x="5605463" y="4456113"/>
          <p14:tracePt t="18949" x="5449888" y="4222750"/>
          <p14:tracePt t="18967" x="5127625" y="3822700"/>
          <p14:tracePt t="18983" x="4959350" y="3654425"/>
          <p14:tracePt t="19000" x="4727575" y="3487738"/>
          <p14:tracePt t="19016" x="4584700" y="3384550"/>
          <p14:tracePt t="19032" x="4481513" y="3332163"/>
          <p14:tracePt t="19049" x="4403725" y="3294063"/>
          <p14:tracePt t="19066" x="4365625" y="3279775"/>
          <p14:tracePt t="19083" x="4352925" y="3267075"/>
          <p14:tracePt t="19118" x="4340225" y="3254375"/>
          <p14:tracePt t="19202" x="4340225" y="3241675"/>
          <p14:tracePt t="19257" x="4340225" y="3228975"/>
          <p14:tracePt t="19271" x="4352925" y="3228975"/>
          <p14:tracePt t="19298" x="4365625" y="3216275"/>
          <p14:tracePt t="19333" x="4378325" y="3216275"/>
          <p14:tracePt t="19349" x="4378325" y="3203575"/>
          <p14:tracePt t="19366" x="4378325" y="3189288"/>
          <p14:tracePt t="19368" x="4378325" y="3176588"/>
          <p14:tracePt t="19383" x="4378325" y="3151188"/>
          <p14:tracePt t="19399" x="4365625" y="3086100"/>
          <p14:tracePt t="19416" x="4275138" y="2879725"/>
          <p14:tracePt t="19432" x="4184650" y="2776538"/>
          <p14:tracePt t="19448" x="4094163" y="2698750"/>
          <p14:tracePt t="19466" x="3978275" y="2622550"/>
          <p14:tracePt t="19482" x="3913188" y="2595563"/>
          <p14:tracePt t="19499" x="3797300" y="2582863"/>
          <p14:tracePt t="19515" x="3706813" y="2582863"/>
          <p14:tracePt t="19532" x="3641725" y="2595563"/>
          <p14:tracePt t="19534" x="3603625" y="2608263"/>
          <p14:tracePt t="19548" x="3513138" y="2660650"/>
          <p14:tracePt t="19565" x="3448050" y="2725738"/>
          <p14:tracePt t="19584" x="3384550" y="2828925"/>
          <p14:tracePt t="19598" x="3357563" y="2867025"/>
          <p14:tracePt t="19617" x="3332163" y="2919413"/>
          <p14:tracePt t="19632" x="3332163" y="2932113"/>
          <p14:tracePt t="19648" x="3332163" y="2957513"/>
          <p14:tracePt t="19665" x="3332163" y="2970213"/>
          <p14:tracePt t="19666" x="3344863" y="2995613"/>
          <p14:tracePt t="19681" x="3422650" y="3048000"/>
          <p14:tracePt t="19698" x="3578225" y="3138488"/>
          <p14:tracePt t="19716" x="4029075" y="3306763"/>
          <p14:tracePt t="19732" x="4287838" y="3344863"/>
          <p14:tracePt t="19749" x="4597400" y="3384550"/>
          <p14:tracePt t="19750" x="4740275" y="3397250"/>
          <p14:tracePt t="19765" x="4933950" y="3409950"/>
          <p14:tracePt t="19782" x="5075238" y="3422650"/>
          <p14:tracePt t="19785" x="5114925" y="3422650"/>
          <p14:tracePt t="19798" x="5192713" y="3448050"/>
          <p14:tracePt t="19816" x="5243513" y="3473450"/>
          <p14:tracePt t="19832" x="5281613" y="3525838"/>
          <p14:tracePt t="19848" x="5308600" y="3538538"/>
          <p14:tracePt t="19864" x="5321300" y="3563938"/>
          <p14:tracePt t="19881" x="5268913" y="3654425"/>
          <p14:tracePt t="19898" x="4984750" y="3900488"/>
          <p14:tracePt t="19915" x="4519613" y="4275138"/>
          <p14:tracePt t="19916" x="4352925" y="4403725"/>
          <p14:tracePt t="19948" x="3875088" y="4740275"/>
          <p14:tracePt t="19965" x="3757613" y="4818063"/>
          <p14:tracePt t="19983" x="3706813" y="4843463"/>
          <p14:tracePt t="22244" x="3757613" y="4791075"/>
          <p14:tracePt t="22250" x="3835400" y="4740275"/>
          <p14:tracePt t="22264" x="3913188" y="4675188"/>
          <p14:tracePt t="22266" x="3978275" y="4649788"/>
          <p14:tracePt t="22281" x="4081463" y="4624388"/>
          <p14:tracePt t="22296" x="4159250" y="4610100"/>
          <p14:tracePt t="22313" x="4249738" y="4624388"/>
          <p14:tracePt t="22329" x="4287838" y="4649788"/>
          <p14:tracePt t="22346" x="4325938" y="4662488"/>
          <p14:tracePt t="22347" x="4340225" y="4662488"/>
          <p14:tracePt t="22363" x="4352925" y="4675188"/>
          <p14:tracePt t="22379" x="4378325" y="4675188"/>
          <p14:tracePt t="22397" x="4391025" y="4687888"/>
          <p14:tracePt t="22459" x="4352925" y="4687888"/>
          <p14:tracePt t="22466" x="4275138" y="4662488"/>
          <p14:tracePt t="22480" x="3965575" y="4572000"/>
          <p14:tracePt t="22496" x="3629025" y="4430713"/>
          <p14:tracePt t="22512" x="3370263" y="4325938"/>
          <p14:tracePt t="22514" x="3254375" y="4275138"/>
          <p14:tracePt t="22529" x="3073400" y="4210050"/>
          <p14:tracePt t="22546" x="2957513" y="4171950"/>
          <p14:tracePt t="22563" x="2879725" y="4132263"/>
          <p14:tracePt t="22578" x="2854325" y="4119563"/>
          <p14:tracePt t="22598" x="2841625" y="4119563"/>
          <p14:tracePt t="22612" x="2841625" y="4106863"/>
          <p14:tracePt t="23153" x="2932113" y="4106863"/>
          <p14:tracePt t="23158" x="3086100" y="4119563"/>
          <p14:tracePt t="23178" x="3344863" y="4184650"/>
          <p14:tracePt t="23180" x="3422650" y="4197350"/>
          <p14:tracePt t="23195" x="3551238" y="4249738"/>
          <p14:tracePt t="23211" x="3603625" y="4275138"/>
          <p14:tracePt t="23228" x="3641725" y="4300538"/>
          <p14:tracePt t="23245" x="3654425" y="4300538"/>
          <p14:tracePt t="23261" x="3668713" y="4313238"/>
          <p14:tracePt t="25731" x="3810000" y="4313238"/>
          <p14:tracePt t="25737" x="4184650" y="4300538"/>
          <p14:tracePt t="25744" x="4546600" y="4300538"/>
          <p14:tracePt t="25759" x="4830763" y="4300538"/>
          <p14:tracePt t="25760" x="5087938" y="4300538"/>
          <p14:tracePt t="25776" x="5449888" y="4300538"/>
          <p14:tracePt t="25809" x="5992813" y="4262438"/>
          <p14:tracePt t="25827" x="6108700" y="4249738"/>
          <p14:tracePt t="25843" x="6161088" y="4249738"/>
          <p14:tracePt t="25859" x="6186488" y="4235450"/>
          <p14:tracePt t="25876" x="6199188" y="4235450"/>
          <p14:tracePt t="25892" x="6211888" y="4222750"/>
          <p14:tracePt t="25925" x="6211888" y="4197350"/>
          <p14:tracePt t="25942" x="6199188" y="4132263"/>
          <p14:tracePt t="25959" x="6134100" y="3848100"/>
          <p14:tracePt t="25975" x="6096000" y="3603625"/>
          <p14:tracePt t="25992" x="6096000" y="3384550"/>
          <p14:tracePt t="25994" x="6096000" y="3279775"/>
          <p14:tracePt t="26009" x="6070600" y="3060700"/>
          <p14:tracePt t="26025" x="6057900" y="2801938"/>
          <p14:tracePt t="26043" x="6018213" y="2517775"/>
          <p14:tracePt t="26075" x="6005513" y="2401888"/>
          <p14:tracePt t="26077" x="6005513" y="2389188"/>
          <p14:tracePt t="26092" x="6005513" y="2376488"/>
          <p14:tracePt t="26119" x="6005513" y="2363788"/>
          <p14:tracePt t="26652" x="6030913" y="2298700"/>
          <p14:tracePt t="26658" x="6057900" y="2247900"/>
          <p14:tracePt t="26666" x="6083300" y="2195513"/>
          <p14:tracePt t="26674" x="6096000" y="2170113"/>
          <p14:tracePt t="26691" x="6108700" y="2130425"/>
          <p14:tracePt t="26708" x="6121400" y="2117725"/>
          <p14:tracePt t="26758" x="6108700" y="2117725"/>
          <p14:tracePt t="26774" x="5980113" y="2157413"/>
          <p14:tracePt t="26777" x="5811838" y="2208213"/>
          <p14:tracePt t="26792" x="5127625" y="2351088"/>
          <p14:tracePt t="26808" x="4559300" y="2466975"/>
          <p14:tracePt t="26827" x="3978275" y="2532063"/>
          <p14:tracePt t="26841" x="3771900" y="2544763"/>
          <p14:tracePt t="26858" x="3681413" y="2557463"/>
          <p14:tracePt t="26874" x="3616325" y="2557463"/>
          <p14:tracePt t="26891" x="3603625" y="2557463"/>
          <p14:tracePt t="26909" x="3590925" y="2557463"/>
          <p14:tracePt t="26941" x="3616325" y="2557463"/>
          <p14:tracePt t="26943" x="3668713" y="2557463"/>
          <p14:tracePt t="26958" x="3757613" y="2595563"/>
          <p14:tracePt t="27838" x="3913188" y="2608263"/>
          <p14:tracePt t="27845" x="4094163" y="2635250"/>
          <p14:tracePt t="27859" x="4546600" y="2711450"/>
          <p14:tracePt t="27873" x="4908550" y="2789238"/>
          <p14:tracePt t="27891" x="5153025" y="2867025"/>
          <p14:tracePt t="27893" x="5256213" y="2919413"/>
          <p14:tracePt t="27907" x="5424488" y="2995613"/>
          <p14:tracePt t="27923" x="5489575" y="3048000"/>
          <p14:tracePt t="27943" x="5553075" y="3100388"/>
          <p14:tracePt t="27957" x="5580063" y="3113088"/>
          <p14:tracePt t="27974" x="5592763" y="3125788"/>
          <p14:tracePt t="28045" x="5592763" y="3113088"/>
          <p14:tracePt t="28076" x="5553075" y="3060700"/>
          <p14:tracePt t="28090" x="5462588" y="2995613"/>
          <p14:tracePt t="28108" x="5308600" y="2892425"/>
          <p14:tracePt t="28123" x="5230813" y="2828925"/>
          <p14:tracePt t="28143" x="5165725" y="2789238"/>
          <p14:tracePt t="28156" x="5165725" y="2776538"/>
          <p14:tracePt t="28173" x="5153025" y="2763838"/>
          <p14:tracePt t="28192" x="5127625" y="2751138"/>
          <p14:tracePt t="28218" x="5114925" y="2751138"/>
          <p14:tracePt t="28246" x="5114925" y="2738438"/>
          <p14:tracePt t="28256" x="5102225" y="2738438"/>
          <p14:tracePt t="28308" x="5087938" y="2738438"/>
          <p14:tracePt t="28323" x="5075238" y="2738438"/>
          <p14:tracePt t="28340" x="5049838" y="2738438"/>
          <p14:tracePt t="28359" x="4997450" y="2725738"/>
          <p14:tracePt t="28373" x="4984750" y="2711450"/>
          <p14:tracePt t="28746" x="4959350" y="2698750"/>
          <p14:tracePt t="28752" x="4933950" y="2673350"/>
          <p14:tracePt t="28773" x="4778375" y="2595563"/>
          <p14:tracePt t="28790" x="4610100" y="2544763"/>
          <p14:tracePt t="28806" x="4430713" y="2492375"/>
          <p14:tracePt t="28808" x="4352925" y="2466975"/>
          <p14:tracePt t="28824" x="4249738" y="2427288"/>
          <p14:tracePt t="28839" x="4210050" y="2414588"/>
          <p14:tracePt t="28856" x="4171950" y="2401888"/>
          <p14:tracePt t="28873" x="4159250" y="2401888"/>
          <p14:tracePt t="28891" x="4132263" y="2401888"/>
          <p14:tracePt t="28907" x="4081463" y="2401888"/>
          <p14:tracePt t="28923" x="4029075" y="2401888"/>
          <p14:tracePt t="28939" x="3978275" y="2401888"/>
          <p14:tracePt t="28956" x="3951288" y="2401888"/>
          <p14:tracePt t="28973" x="3925888" y="2401888"/>
          <p14:tracePt t="28989" x="3913188" y="2401888"/>
          <p14:tracePt t="29006" x="3862388" y="2401888"/>
          <p14:tracePt t="29022" x="3784600" y="2401888"/>
          <p14:tracePt t="29039" x="3744913" y="2414588"/>
          <p14:tracePt t="29057" x="3719513" y="2414588"/>
          <p14:tracePt t="29072" x="3706813" y="2414588"/>
          <p14:tracePt t="29090" x="3694113" y="2414588"/>
          <p14:tracePt t="29107" x="3668713" y="2427288"/>
          <p14:tracePt t="29122" x="3616325" y="2466975"/>
          <p14:tracePt t="29139" x="3578225" y="2505075"/>
          <p14:tracePt t="29140" x="3551238" y="2544763"/>
          <p14:tracePt t="29156" x="3500438" y="2660650"/>
          <p14:tracePt t="29172" x="3473450" y="2789238"/>
          <p14:tracePt t="29190" x="3473450" y="2970213"/>
          <p14:tracePt t="29205" x="3487738" y="3113088"/>
          <p14:tracePt t="29223" x="3551238" y="3422650"/>
          <p14:tracePt t="29239" x="3603625" y="3603625"/>
          <p14:tracePt t="29255" x="3616325" y="3771900"/>
          <p14:tracePt t="29272" x="3641725" y="3978275"/>
          <p14:tracePt t="29289" x="3654425" y="4068763"/>
          <p14:tracePt t="29306" x="3654425" y="4146550"/>
          <p14:tracePt t="29322" x="3654425" y="4197350"/>
          <p14:tracePt t="29339" x="3641725" y="4262438"/>
          <p14:tracePt t="29341" x="3629025" y="4325938"/>
          <p14:tracePt t="29356" x="3578225" y="4519613"/>
          <p14:tracePt t="29373" x="3513138" y="4713288"/>
          <p14:tracePt t="29375" x="3500438" y="4778375"/>
          <p14:tracePt t="29390" x="3473450" y="4868863"/>
          <p14:tracePt t="29405" x="3460750" y="4921250"/>
          <p14:tracePt t="29422" x="3448050" y="4946650"/>
          <p14:tracePt t="29424" x="3435350" y="4972050"/>
          <p14:tracePt t="29439" x="3435350" y="4997450"/>
          <p14:tracePt t="29455" x="3435350" y="5037138"/>
          <p14:tracePt t="29473" x="3422650" y="5075238"/>
          <p14:tracePt t="29840" x="3487738" y="5165725"/>
          <p14:tracePt t="29847" x="3590925" y="5308600"/>
          <p14:tracePt t="29854" x="3732213" y="5462588"/>
          <p14:tracePt t="29872" x="3938588" y="5670550"/>
          <p14:tracePt t="29874" x="4029075" y="5746750"/>
          <p14:tracePt t="29890" x="4197350" y="5837238"/>
          <p14:tracePt t="29905" x="4378325" y="5876925"/>
          <p14:tracePt t="29922" x="4533900" y="5876925"/>
          <p14:tracePt t="29923" x="4597400" y="5864225"/>
          <p14:tracePt t="29938" x="4740275" y="5786438"/>
          <p14:tracePt t="29955" x="4881563" y="5670550"/>
          <p14:tracePt t="29974" x="5087938" y="5449888"/>
          <p14:tracePt t="29988" x="5192713" y="5281613"/>
          <p14:tracePt t="30005" x="5268913" y="5153025"/>
          <p14:tracePt t="30007" x="5295900" y="5087938"/>
          <p14:tracePt t="30023" x="5308600" y="4972050"/>
          <p14:tracePt t="30038" x="5308600" y="4881563"/>
          <p14:tracePt t="30055" x="5230813" y="4649788"/>
          <p14:tracePt t="30071" x="5178425" y="4533900"/>
          <p14:tracePt t="30088" x="5140325" y="4443413"/>
          <p14:tracePt t="30090" x="5127625" y="4391025"/>
          <p14:tracePt t="30104" x="5087938" y="4287838"/>
          <p14:tracePt t="30121" x="5037138" y="4094163"/>
          <p14:tracePt t="30138" x="4959350" y="3706813"/>
          <p14:tracePt t="30155" x="4933950" y="3487738"/>
          <p14:tracePt t="30173" x="4933950" y="3279775"/>
          <p14:tracePt t="30188" x="4933950" y="3228975"/>
          <p14:tracePt t="30204" x="4933950" y="3163888"/>
          <p14:tracePt t="30223" x="4933950" y="3113088"/>
          <p14:tracePt t="30238" x="4933950" y="3086100"/>
          <p14:tracePt t="30256" x="4933950" y="3048000"/>
          <p14:tracePt t="30271" x="4933950" y="3009900"/>
          <p14:tracePt t="30288" x="4933950" y="2982913"/>
          <p14:tracePt t="30305" x="4908550" y="2944813"/>
          <p14:tracePt t="30321" x="4894263" y="2919413"/>
          <p14:tracePt t="30338" x="4868863" y="2906713"/>
          <p14:tracePt t="30630" x="5243513" y="2801938"/>
          <p14:tracePt t="30638" x="5849938" y="2673350"/>
          <p14:tracePt t="30643" x="6457950" y="2570163"/>
          <p14:tracePt t="30654" x="7089775" y="2466975"/>
          <p14:tracePt t="30672" x="8988425" y="2286000"/>
          <p14:tracePt t="30687" x="9931400" y="2286000"/>
          <p14:tracePt t="30704" x="10487025" y="2351088"/>
          <p14:tracePt t="30722" x="10733088" y="2414588"/>
          <p14:tracePt t="30737" x="10771188" y="2441575"/>
          <p14:tracePt t="30755" x="10783888" y="2454275"/>
          <p14:tracePt t="30771" x="10783888" y="2466975"/>
          <p14:tracePt t="30901" x="10771188" y="2454275"/>
          <p14:tracePt t="30907" x="10733088" y="2441575"/>
          <p14:tracePt t="30921" x="10602913" y="2427288"/>
          <p14:tracePt t="30937" x="10409238" y="2389188"/>
          <p14:tracePt t="30954" x="10215563" y="2376488"/>
          <p14:tracePt t="30956" x="10112375" y="2363788"/>
          <p14:tracePt t="30970" x="9893300" y="2363788"/>
          <p14:tracePt t="30987" x="9674225" y="2338388"/>
          <p14:tracePt t="31005" x="9428163" y="2298700"/>
          <p14:tracePt t="31020" x="9363075" y="2273300"/>
          <p14:tracePt t="31037" x="9324975" y="2260600"/>
          <p14:tracePt t="31039" x="9312275" y="2260600"/>
          <p14:tracePt t="31054" x="9285288" y="2247900"/>
          <p14:tracePt t="31088" x="9259888" y="2247900"/>
          <p14:tracePt t="31104" x="9234488" y="2247900"/>
          <p14:tracePt t="31120" x="9221788" y="2260600"/>
          <p14:tracePt t="31123" x="9209088" y="2260600"/>
          <p14:tracePt t="31153" x="9182100" y="2286000"/>
          <p14:tracePt t="31171" x="9156700" y="2324100"/>
          <p14:tracePt t="31187" x="9118600" y="2351088"/>
          <p14:tracePt t="31205" x="9028113" y="2441575"/>
          <p14:tracePt t="31222" x="8950325" y="2544763"/>
          <p14:tracePt t="31238" x="8872538" y="2635250"/>
          <p14:tracePt t="31240" x="8834438" y="2673350"/>
          <p14:tracePt t="31253" x="8807450" y="2711450"/>
          <p14:tracePt t="31254" x="8769350" y="2751138"/>
          <p14:tracePt t="31271" x="8718550" y="2801938"/>
          <p14:tracePt t="31289" x="8653463" y="2906713"/>
          <p14:tracePt t="31304" x="8613775" y="2995613"/>
          <p14:tracePt t="31321" x="8588375" y="3086100"/>
          <p14:tracePt t="31323" x="8575675" y="3138488"/>
          <p14:tracePt t="31337" x="8562975" y="3203575"/>
          <p14:tracePt t="31338" x="8562975" y="3254375"/>
          <p14:tracePt t="31354" x="8562975" y="3370263"/>
          <p14:tracePt t="31372" x="8601075" y="3578225"/>
          <p14:tracePt t="31386" x="8653463" y="3771900"/>
          <p14:tracePt t="31404" x="8718550" y="3938588"/>
          <p14:tracePt t="31421" x="8794750" y="4262438"/>
          <p14:tracePt t="31437" x="8859838" y="4519613"/>
          <p14:tracePt t="31453" x="8897938" y="4752975"/>
          <p14:tracePt t="31455" x="8897938" y="4868863"/>
          <p14:tracePt t="31471" x="8924925" y="5024438"/>
          <p14:tracePt t="31489" x="8937625" y="5178425"/>
          <p14:tracePt t="31503" x="8950325" y="5205413"/>
          <p14:tracePt t="31520" x="8950325" y="5218113"/>
          <p14:tracePt t="31537" x="8950325" y="5230813"/>
          <p14:tracePt t="31553" x="8963025" y="5230813"/>
          <p14:tracePt t="31573" x="8975725" y="5230813"/>
          <p14:tracePt t="31603" x="9002713" y="5230813"/>
          <p14:tracePt t="31621" x="9015413" y="5230813"/>
          <p14:tracePt t="31637" x="9028113" y="5230813"/>
          <p14:tracePt t="31653" x="9040813" y="5230813"/>
          <p14:tracePt t="31669" x="9066213" y="5230813"/>
          <p14:tracePt t="31704" x="9078913" y="5243513"/>
          <p14:tracePt t="31737" x="9078913" y="5256213"/>
          <p14:tracePt t="31754" x="9105900" y="5268913"/>
          <p14:tracePt t="31770" x="9118600" y="5268913"/>
          <p14:tracePt t="31789" x="9169400" y="5268913"/>
          <p14:tracePt t="31804" x="9234488" y="5243513"/>
          <p14:tracePt t="31821" x="9363075" y="5140325"/>
          <p14:tracePt t="31823" x="9440863" y="5049838"/>
          <p14:tracePt t="31853" x="9828213" y="4210050"/>
          <p14:tracePt t="31870" x="9971088" y="3694113"/>
          <p14:tracePt t="31872" x="9983788" y="3397250"/>
          <p14:tracePt t="31886" x="9983788" y="2995613"/>
          <p14:tracePt t="31903" x="9893300" y="2660650"/>
          <p14:tracePt t="31905" x="9840913" y="2532063"/>
          <p14:tracePt t="31921" x="9750425" y="2363788"/>
          <p14:tracePt t="31936" x="9686925" y="2298700"/>
          <p14:tracePt t="31953" x="9609138" y="2233613"/>
          <p14:tracePt t="31970" x="9569450" y="2195513"/>
          <p14:tracePt t="31986" x="9518650" y="2182813"/>
          <p14:tracePt t="31988" x="9480550" y="2182813"/>
          <p14:tracePt t="32002" x="9285288" y="2233613"/>
          <p14:tracePt t="32019" x="9169400" y="2324100"/>
          <p14:tracePt t="32446" x="9078913" y="2427288"/>
          <p14:tracePt t="32452" x="8950325" y="2570163"/>
          <p14:tracePt t="32459" x="8794750" y="2763838"/>
          <p14:tracePt t="32469" x="8640763" y="3022600"/>
          <p14:tracePt t="32486" x="8407400" y="3603625"/>
          <p14:tracePt t="32488" x="8316913" y="3938588"/>
          <p14:tracePt t="32502" x="8253413" y="4572000"/>
          <p14:tracePt t="32520" x="8253413" y="5075238"/>
          <p14:tracePt t="32521" x="8253413" y="5346700"/>
          <p14:tracePt t="32536" x="8291513" y="5618163"/>
          <p14:tracePt t="32552" x="8329613" y="5824538"/>
          <p14:tracePt t="32570" x="8369300" y="5992813"/>
          <p14:tracePt t="32586" x="8382000" y="6043613"/>
          <p14:tracePt t="32602" x="8394700" y="6070600"/>
          <p14:tracePt t="32619" x="8407400" y="6083300"/>
          <p14:tracePt t="32635" x="8420100" y="6096000"/>
          <p14:tracePt t="32653" x="8447088" y="6096000"/>
          <p14:tracePt t="32669" x="8497888" y="6083300"/>
          <p14:tracePt t="32686" x="8640763" y="5967413"/>
          <p14:tracePt t="32702" x="8834438" y="5734050"/>
          <p14:tracePt t="32953" x="8975725" y="5475288"/>
          <p14:tracePt t="32959" x="9196388" y="5165725"/>
          <p14:tracePt t="32969" x="9390063" y="4908550"/>
          <p14:tracePt t="32986" x="10061575" y="4287838"/>
          <p14:tracePt t="33002" x="10461625" y="4016375"/>
          <p14:tracePt t="33019" x="10887075" y="3797300"/>
          <p14:tracePt t="33020" x="11017250" y="3771900"/>
          <p14:tracePt t="33035" x="11261725" y="3719513"/>
          <p14:tracePt t="33052" x="11468100" y="3719513"/>
          <p14:tracePt t="33070" x="11714163" y="3810000"/>
          <p14:tracePt t="33086" x="11842750" y="3875088"/>
          <p14:tracePt t="33102" x="11907838" y="3925888"/>
          <p14:tracePt t="33104" x="11933238" y="3938588"/>
          <p14:tracePt t="33118" x="11960225" y="3978275"/>
          <p14:tracePt t="33138" x="11972925" y="3990975"/>
          <p14:tracePt t="33186" x="11920538" y="3938588"/>
          <p14:tracePt t="33188" x="11855450" y="3862388"/>
          <p14:tracePt t="33202" x="11676063" y="3668713"/>
          <p14:tracePt t="33218" x="11495088" y="3513138"/>
          <p14:tracePt t="33236" x="11301413" y="3344863"/>
          <p14:tracePt t="33251" x="11198225" y="3254375"/>
          <p14:tracePt t="33268" x="11107738" y="3151188"/>
          <p14:tracePt t="33270" x="11055350" y="3100388"/>
          <p14:tracePt t="33285" x="10964863" y="2970213"/>
          <p14:tracePt t="33301" x="10914063" y="2892425"/>
          <p14:tracePt t="33320" x="10887075" y="2854325"/>
          <p14:tracePt t="33335" x="10887075" y="2841625"/>
          <p14:tracePt t="33353" x="10899775" y="2816225"/>
          <p14:tracePt t="33368" x="11017250" y="2801938"/>
          <p14:tracePt t="33385" x="11210925" y="2789238"/>
          <p14:tracePt t="33402" x="11507788" y="2867025"/>
          <p14:tracePt t="33435" x="11676063" y="2970213"/>
          <p14:tracePt t="33436" x="11688763" y="2995613"/>
          <p14:tracePt t="33451" x="11701463" y="3022600"/>
          <p14:tracePt t="33468" x="11701463" y="3035300"/>
          <p14:tracePt t="33486" x="11623675" y="3086100"/>
          <p14:tracePt t="33501" x="11520488" y="3113088"/>
          <p14:tracePt t="33520" x="11352213" y="3138488"/>
          <p14:tracePt t="33535" x="11198225" y="3138488"/>
          <p14:tracePt t="33551" x="11080750" y="3138488"/>
          <p14:tracePt t="33568" x="11017250" y="3138488"/>
          <p14:tracePt t="33584" x="10990263" y="3138488"/>
          <p14:tracePt t="33618" x="10977563" y="3138488"/>
          <p14:tracePt t="33653" x="11017250" y="3138488"/>
          <p14:tracePt t="33668" x="11093450" y="3151188"/>
          <p14:tracePt t="33686" x="11198225" y="3151188"/>
          <p14:tracePt t="33701" x="11223625" y="3151188"/>
          <p14:tracePt t="33718" x="11236325" y="3151188"/>
          <p14:tracePt t="33720" x="11249025" y="3151188"/>
          <p14:tracePt t="33741" x="11261725" y="3151188"/>
          <p14:tracePt t="33784" x="11249025" y="3138488"/>
          <p14:tracePt t="33802" x="11236325" y="3100388"/>
          <p14:tracePt t="33804" x="11210925" y="3086100"/>
          <p14:tracePt t="33818" x="11183938" y="3035300"/>
          <p14:tracePt t="33834" x="11158538" y="3009900"/>
          <p14:tracePt t="33852" x="11145838" y="2970213"/>
          <p14:tracePt t="33868" x="11133138" y="2957513"/>
          <p14:tracePt t="33884" x="11133138" y="2944813"/>
          <p14:tracePt t="33902" x="11120438" y="2944813"/>
          <p14:tracePt t="33918" x="11120438" y="2932113"/>
          <p14:tracePt t="33937" x="11107738" y="2919413"/>
          <p14:tracePt t="33951" x="11093450" y="2906713"/>
          <p14:tracePt t="33969" x="11093450" y="2879725"/>
          <p14:tracePt t="33970" x="11093450" y="2867025"/>
          <p14:tracePt t="33986" x="11080750" y="2841625"/>
          <p14:tracePt t="34001" x="11068050" y="2801938"/>
          <p14:tracePt t="34019" x="11042650" y="2738438"/>
          <p14:tracePt t="34034" x="11029950" y="2698750"/>
          <p14:tracePt t="34052" x="11017250" y="2660650"/>
          <p14:tracePt t="34054" x="11017250" y="2635250"/>
          <p14:tracePt t="34069" x="11004550" y="2622550"/>
          <p14:tracePt t="34084" x="10990263" y="2595563"/>
          <p14:tracePt t="34102" x="10977563" y="2582863"/>
          <p14:tracePt t="34117" x="10977563" y="2570163"/>
          <p14:tracePt t="34134" x="10964863" y="2570163"/>
          <p14:tracePt t="34167" x="10952163" y="2570163"/>
          <p14:tracePt t="34201" x="10939463" y="2582863"/>
          <p14:tracePt t="34219" x="10926763" y="2595563"/>
          <p14:tracePt t="34234" x="10926763" y="2608263"/>
          <p14:tracePt t="34269" x="10926763" y="2622550"/>
          <p14:tracePt t="34284" x="10977563" y="2635250"/>
          <p14:tracePt t="34303" x="11223625" y="2698750"/>
          <p14:tracePt t="34317" x="11455400" y="2738438"/>
          <p14:tracePt t="34334" x="11585575" y="2763838"/>
          <p14:tracePt t="34351" x="11649075" y="2763838"/>
          <p14:tracePt t="34367" x="11661775" y="2776538"/>
          <p14:tracePt t="34384" x="11676063" y="2776538"/>
          <p14:tracePt t="34386" x="11676063" y="2789238"/>
          <p14:tracePt t="34400" x="11688763" y="2789238"/>
          <p14:tracePt t="34449" x="11676063" y="2789238"/>
          <p14:tracePt t="34462" x="11649075" y="2789238"/>
          <p14:tracePt t="34483" x="11558588" y="2789238"/>
          <p14:tracePt t="34500" x="11430000" y="2776538"/>
          <p14:tracePt t="34517" x="11210925" y="2789238"/>
          <p14:tracePt t="34534" x="11107738" y="2801938"/>
          <p14:tracePt t="34552" x="11055350" y="2816225"/>
          <p14:tracePt t="34567" x="11042650" y="2816225"/>
          <p14:tracePt t="34583" x="11029950" y="2816225"/>
          <p14:tracePt t="34617" x="11017250" y="2816225"/>
          <p14:tracePt t="34635" x="11017250" y="2828925"/>
          <p14:tracePt t="34667" x="11017250" y="2841625"/>
          <p14:tracePt t="34725" x="11004550" y="2854325"/>
          <p14:tracePt t="34734" x="10990263" y="2854325"/>
          <p14:tracePt t="34739" x="10977563" y="2854325"/>
          <p14:tracePt t="34751" x="10964863" y="2854325"/>
          <p14:tracePt t="34769" x="10939463" y="2854325"/>
          <p14:tracePt t="34783" x="10926763" y="2854325"/>
          <p14:tracePt t="34801" x="10874375" y="2879725"/>
          <p14:tracePt t="34817" x="10836275" y="2892425"/>
          <p14:tracePt t="34833" x="10783888" y="2957513"/>
          <p14:tracePt t="34850" x="10706100" y="3151188"/>
          <p14:tracePt t="34867" x="10693400" y="3319463"/>
          <p14:tracePt t="34883" x="10693400" y="3487738"/>
          <p14:tracePt t="34885" x="10720388" y="3578225"/>
          <p14:tracePt t="34900" x="10771188" y="3771900"/>
          <p14:tracePt t="34916" x="10836275" y="4016375"/>
          <p14:tracePt t="34933" x="10952163" y="4430713"/>
          <p14:tracePt t="34951" x="11004550" y="4803775"/>
          <p14:tracePt t="34969" x="11029950" y="5281613"/>
          <p14:tracePt t="34983" x="11029950" y="5502275"/>
          <p14:tracePt t="35000" x="11029950" y="5643563"/>
          <p14:tracePt t="35017" x="11029950" y="5721350"/>
          <p14:tracePt t="35033" x="11029950" y="5734050"/>
          <p14:tracePt t="35051" x="11029950" y="5746750"/>
          <p14:tracePt t="35092" x="11029950" y="5759450"/>
          <p14:tracePt t="35176" x="11042650" y="5759450"/>
          <p14:tracePt t="35184" x="11080750" y="5759450"/>
          <p14:tracePt t="35190" x="11107738" y="5759450"/>
          <p14:tracePt t="35200" x="11158538" y="5759450"/>
          <p14:tracePt t="35202" x="11198225" y="5759450"/>
          <p14:tracePt t="35217" x="11274425" y="5734050"/>
          <p14:tracePt t="35234" x="11391900" y="5630863"/>
          <p14:tracePt t="35250" x="11598275" y="5205413"/>
          <p14:tracePt t="35266" x="11804650" y="4184650"/>
          <p14:tracePt t="35283" x="11817350" y="3810000"/>
          <p14:tracePt t="35300" x="11752263" y="3500438"/>
          <p14:tracePt t="35317" x="11701463" y="3397250"/>
          <p14:tracePt t="35332" x="11649075" y="3332163"/>
          <p14:tracePt t="35334" x="11623675" y="3319463"/>
          <p14:tracePt t="35349" x="11585575" y="3294063"/>
          <p14:tracePt t="35366" x="11545888" y="3267075"/>
          <p14:tracePt t="35383" x="11533188" y="3267075"/>
          <p14:tracePt t="35399" x="11520488" y="3254375"/>
          <p14:tracePt t="35819" x="11468100" y="3241675"/>
          <p14:tracePt t="35827" x="11377613" y="3228975"/>
          <p14:tracePt t="35834" x="11288713" y="3203575"/>
          <p14:tracePt t="35850" x="11080750" y="3176588"/>
          <p14:tracePt t="35866" x="10796588" y="3176588"/>
          <p14:tracePt t="35869" x="10615613" y="3176588"/>
          <p14:tracePt t="35899" x="9699625" y="3203575"/>
          <p14:tracePt t="35916" x="9337675" y="3228975"/>
          <p14:tracePt t="35932" x="9209088" y="3241675"/>
          <p14:tracePt t="35949" x="9131300" y="3254375"/>
          <p14:tracePt t="35952" x="9105900" y="3254375"/>
          <p14:tracePt t="35968" x="9028113" y="3279775"/>
          <p14:tracePt t="35983" x="8924925" y="3344863"/>
          <p14:tracePt t="36000" x="8769350" y="3473450"/>
          <p14:tracePt t="36016" x="8691563" y="3551238"/>
          <p14:tracePt t="36034" x="8601075" y="3732213"/>
          <p14:tracePt t="36049" x="8562975" y="3822700"/>
          <p14:tracePt t="36066" x="8550275" y="3875088"/>
          <p14:tracePt t="36084" x="8550275" y="3938588"/>
          <p14:tracePt t="36099" x="8562975" y="3965575"/>
          <p14:tracePt t="36735" x="8613775" y="3938588"/>
          <p14:tracePt t="36741" x="8691563" y="3900488"/>
          <p14:tracePt t="36765" x="9028113" y="3732213"/>
          <p14:tracePt t="36783" x="9350375" y="3641725"/>
          <p14:tracePt t="36798" x="9544050" y="3616325"/>
          <p14:tracePt t="36817" x="9712325" y="3590925"/>
          <p14:tracePt t="36819" x="9790113" y="3578225"/>
          <p14:tracePt t="36832" x="9893300" y="3578225"/>
          <p14:tracePt t="36848" x="9958388" y="3563938"/>
          <p14:tracePt t="36865" x="10009188" y="3563938"/>
          <p14:tracePt t="36866" x="10021888" y="3563938"/>
          <p14:tracePt t="36881" x="10034588" y="3563938"/>
          <p14:tracePt t="36916" x="10034588" y="3538538"/>
          <p14:tracePt t="36931" x="10021888" y="3525838"/>
          <p14:tracePt t="36948" x="9971088" y="3473450"/>
          <p14:tracePt t="36950" x="9958388" y="3448050"/>
          <p14:tracePt t="36964" x="9867900" y="3370263"/>
          <p14:tracePt t="36982" x="9750425" y="3294063"/>
          <p14:tracePt t="36984" x="9699625" y="3254375"/>
          <p14:tracePt t="36998" x="9621838" y="3189288"/>
          <p14:tracePt t="37014" x="9569450" y="3138488"/>
          <p14:tracePt t="37033" x="9505950" y="3086100"/>
          <p14:tracePt t="37048" x="9428163" y="3048000"/>
          <p14:tracePt t="37065" x="9299575" y="3022600"/>
          <p14:tracePt t="37066" x="9221788" y="3022600"/>
          <p14:tracePt t="37082" x="9028113" y="3035300"/>
          <p14:tracePt t="37097" x="8859838" y="3073400"/>
          <p14:tracePt t="37115" x="8718550" y="3125788"/>
          <p14:tracePt t="37116" x="8691563" y="3138488"/>
          <p14:tracePt t="37131" x="8640763" y="3151188"/>
          <p14:tracePt t="37149" x="8628063" y="3163888"/>
          <p14:tracePt t="37151" x="8613775" y="3163888"/>
          <p14:tracePt t="37165" x="8601075" y="3163888"/>
          <p14:tracePt t="37181" x="8588375" y="3163888"/>
          <p14:tracePt t="37198" x="8575675" y="3163888"/>
          <p14:tracePt t="37248" x="8562975" y="3163888"/>
          <p14:tracePt t="37427" x="8550275" y="3163888"/>
          <p14:tracePt t="37434" x="8537575" y="3151188"/>
          <p14:tracePt t="37466" x="8485188" y="3151188"/>
          <p14:tracePt t="37481" x="8434388" y="3138488"/>
          <p14:tracePt t="37483" x="8420100" y="3138488"/>
          <p14:tracePt t="37497" x="8394700" y="3138488"/>
          <p14:tracePt t="37514" x="8382000" y="3138488"/>
          <p14:tracePt t="37532" x="8369300" y="3138488"/>
          <p14:tracePt t="37547" x="8356600" y="3138488"/>
          <p14:tracePt t="37621" x="8382000" y="3138488"/>
          <p14:tracePt t="37631" x="8420100" y="3151188"/>
          <p14:tracePt t="37648" x="8575675" y="3176588"/>
          <p14:tracePt t="37650" x="8691563" y="3176588"/>
          <p14:tracePt t="37665" x="8937625" y="3216275"/>
          <p14:tracePt t="37680" x="9144000" y="3228975"/>
          <p14:tracePt t="37698" x="9337675" y="3241675"/>
          <p14:tracePt t="37714" x="9428163" y="3241675"/>
          <p14:tracePt t="37730" x="9466263" y="3241675"/>
          <p14:tracePt t="37731" x="9480550" y="3241675"/>
          <p14:tracePt t="37747" x="9493250" y="3241675"/>
          <p14:tracePt t="37763" x="9505950" y="3241675"/>
          <p14:tracePt t="37781" x="9518650" y="3254375"/>
          <p14:tracePt t="37798" x="9531350" y="3254375"/>
          <p14:tracePt t="37968" x="9544050" y="3254375"/>
          <p14:tracePt t="37975" x="9569450" y="3254375"/>
          <p14:tracePt t="37982" x="9596438" y="3241675"/>
          <p14:tracePt t="37997" x="9686925" y="3228975"/>
          <p14:tracePt t="38014" x="9777413" y="3228975"/>
          <p14:tracePt t="38017" x="9790113" y="3228975"/>
          <p14:tracePt t="38032" x="9840913" y="3228975"/>
          <p14:tracePt t="38047" x="9853613" y="3228975"/>
          <p14:tracePt t="38066" x="9880600" y="3228975"/>
          <p14:tracePt t="38120" x="9867900" y="3228975"/>
          <p14:tracePt t="38127" x="9840913" y="3216275"/>
          <p14:tracePt t="38133" x="9828213" y="3216275"/>
          <p14:tracePt t="38147" x="9802813" y="3203575"/>
          <p14:tracePt t="38148" x="9777413" y="3203575"/>
          <p14:tracePt t="38163" x="9737725" y="3176588"/>
          <p14:tracePt t="38180" x="9725025" y="3176588"/>
          <p14:tracePt t="38197" x="9699625" y="3176588"/>
          <p14:tracePt t="38214" x="9686925" y="3176588"/>
          <p14:tracePt t="38246" x="9647238" y="3176588"/>
          <p14:tracePt t="38264" x="9621838" y="3176588"/>
          <p14:tracePt t="38280" x="9609138" y="3176588"/>
          <p14:tracePt t="38281" x="9596438" y="3176588"/>
          <p14:tracePt t="38316" x="9583738" y="3176588"/>
          <p14:tracePt t="38330" x="9569450" y="3176588"/>
          <p14:tracePt t="38384" x="9583738" y="3176588"/>
          <p14:tracePt t="38390" x="9596438" y="3176588"/>
          <p14:tracePt t="38397" x="9621838" y="3176588"/>
          <p14:tracePt t="38413" x="9674225" y="3189288"/>
          <p14:tracePt t="38430" x="9712325" y="3203575"/>
          <p14:tracePt t="38446" x="9737725" y="3203575"/>
          <p14:tracePt t="38463" x="9750425" y="3216275"/>
          <p14:tracePt t="38482" x="9764713" y="3228975"/>
          <p14:tracePt t="38496" x="9777413" y="3228975"/>
          <p14:tracePt t="38550" x="9764713" y="3216275"/>
          <p14:tracePt t="38564" x="9712325" y="3203575"/>
          <p14:tracePt t="38580" x="9647238" y="3176588"/>
          <p14:tracePt t="38596" x="9544050" y="3163888"/>
          <p14:tracePt t="38613" x="9453563" y="3138488"/>
          <p14:tracePt t="38630" x="9415463" y="3138488"/>
          <p14:tracePt t="38648" x="9390063" y="3138488"/>
          <p14:tracePt t="38723" x="9402763" y="3138488"/>
          <p14:tracePt t="38731" x="9428163" y="3138488"/>
          <p14:tracePt t="38737" x="9466263" y="3138488"/>
          <p14:tracePt t="38763" x="9674225" y="3151188"/>
          <p14:tracePt t="38765" x="9712325" y="3163888"/>
          <p14:tracePt t="38781" x="9764713" y="3176588"/>
          <p14:tracePt t="38796" x="9790113" y="3176588"/>
          <p14:tracePt t="38800" x="9802813" y="3176588"/>
          <p14:tracePt t="38814" x="9815513" y="3189288"/>
          <p14:tracePt t="38829" x="9828213" y="3189288"/>
          <p14:tracePt t="38846" x="9828213" y="3203575"/>
          <p14:tracePt t="38849" x="9840913" y="3203575"/>
          <p14:tracePt t="38875" x="9828213" y="3203575"/>
          <p14:tracePt t="38883" x="9802813" y="3203575"/>
          <p14:tracePt t="38897" x="9764713" y="3203575"/>
          <p14:tracePt t="38913" x="9737725" y="3203575"/>
          <p14:tracePt t="38929" x="9725025" y="3189288"/>
          <p14:tracePt t="38946" x="9712325" y="3189288"/>
          <p14:tracePt t="38963" x="9699625" y="3189288"/>
          <p14:tracePt t="39012" x="9712325" y="3189288"/>
          <p14:tracePt t="39029" x="9764713" y="3203575"/>
          <p14:tracePt t="39046" x="9802813" y="3216275"/>
          <p14:tracePt t="39063" x="9840913" y="3228975"/>
          <p14:tracePt t="39079" x="9867900" y="3241675"/>
          <p14:tracePt t="39098" x="9880600" y="3241675"/>
          <p14:tracePt t="39112" x="9893300" y="3254375"/>
          <p14:tracePt t="39147" x="9880600" y="3254375"/>
          <p14:tracePt t="39162" x="9777413" y="3254375"/>
          <p14:tracePt t="39181" x="9596438" y="3254375"/>
          <p14:tracePt t="39196" x="9505950" y="3254375"/>
          <p14:tracePt t="39583" x="9480550" y="3254375"/>
          <p14:tracePt t="39590" x="9440863" y="3241675"/>
          <p14:tracePt t="39597" x="9415463" y="3228975"/>
          <p14:tracePt t="39612" x="9375775" y="3216275"/>
          <p14:tracePt t="39629" x="9363075" y="3203575"/>
          <p14:tracePt t="39646" x="9350375" y="3189288"/>
          <p14:tracePt t="39662" x="9337675" y="3189288"/>
          <p14:tracePt t="39679" x="9337675" y="3176588"/>
          <p14:tracePt t="39701" x="9350375" y="3176588"/>
          <p14:tracePt t="39711" x="9363075" y="3176588"/>
          <p14:tracePt t="39729" x="9415463" y="3176588"/>
          <p14:tracePt t="39729" x="9440863" y="3176588"/>
          <p14:tracePt t="39764" x="9518650" y="3189288"/>
          <p14:tracePt t="39779" x="9544050" y="3203575"/>
          <p14:tracePt t="39795" x="9556750" y="3203575"/>
          <p14:tracePt t="39812" x="9569450" y="3216275"/>
          <p14:tracePt t="39828" x="9583738" y="3216275"/>
          <p14:tracePt t="39846" x="9569450" y="3216275"/>
          <p14:tracePt t="39862" x="9518650" y="3216275"/>
          <p14:tracePt t="39878" x="9453563" y="3203575"/>
          <p14:tracePt t="39896" x="9337675" y="3163888"/>
          <p14:tracePt t="39911" x="9312275" y="3151188"/>
          <p14:tracePt t="39928" x="9285288" y="3138488"/>
          <p14:tracePt t="39945" x="9272588" y="3138488"/>
          <p14:tracePt t="39962" x="9259888" y="3138488"/>
          <p14:tracePt t="39965" x="9259888" y="3125788"/>
          <p14:tracePt t="39991" x="9259888" y="3113088"/>
          <p14:tracePt t="40030" x="9312275" y="3113088"/>
          <p14:tracePt t="40045" x="9402763" y="3138488"/>
          <p14:tracePt t="40063" x="9505950" y="3163888"/>
          <p14:tracePt t="40078" x="9544050" y="3163888"/>
          <p14:tracePt t="40081" x="9556750" y="3176588"/>
          <p14:tracePt t="40096" x="9583738" y="3176588"/>
          <p14:tracePt t="40111" x="9596438" y="3176588"/>
          <p14:tracePt t="40129" x="9609138" y="3189288"/>
          <p14:tracePt t="40144" x="9621838" y="3189288"/>
          <p14:tracePt t="40161" x="9621838" y="3203575"/>
          <p14:tracePt t="40178" x="9596438" y="3203575"/>
          <p14:tracePt t="40195" x="9544050" y="3203575"/>
          <p14:tracePt t="40212" x="9440863" y="3203575"/>
          <p14:tracePt t="40213" x="9390063" y="3203575"/>
          <p14:tracePt t="40244" x="9259888" y="3176588"/>
          <p14:tracePt t="40262" x="9182100" y="3163888"/>
          <p14:tracePt t="40278" x="9131300" y="3151188"/>
          <p14:tracePt t="40295" x="9091613" y="3151188"/>
          <p14:tracePt t="40296" x="9066213" y="3151188"/>
          <p14:tracePt t="40313" x="9053513" y="3138488"/>
          <p14:tracePt t="40329" x="9028113" y="3138488"/>
          <p14:tracePt t="40345" x="9015413" y="3138488"/>
          <p14:tracePt t="40401" x="9015413" y="3125788"/>
          <p14:tracePt t="40428" x="9040813" y="3125788"/>
          <p14:tracePt t="40444" x="9091613" y="3125788"/>
          <p14:tracePt t="40461" x="9196388" y="3125788"/>
          <p14:tracePt t="40478" x="9324975" y="3125788"/>
          <p14:tracePt t="40496" x="9350375" y="3125788"/>
          <p14:tracePt t="40498" x="9363075" y="3125788"/>
          <p14:tracePt t="40513" x="9375775" y="3125788"/>
          <p14:tracePt t="40528" x="9390063" y="3125788"/>
          <p14:tracePt t="40577" x="9350375" y="3138488"/>
          <p14:tracePt t="40595" x="9247188" y="3125788"/>
          <p14:tracePt t="40611" x="9156700" y="3125788"/>
          <p14:tracePt t="40629" x="9028113" y="3100388"/>
          <p14:tracePt t="40644" x="8897938" y="3100388"/>
          <p14:tracePt t="40661" x="8678863" y="3125788"/>
          <p14:tracePt t="40678" x="8394700" y="3176588"/>
          <p14:tracePt t="40694" x="8291513" y="3189288"/>
          <p14:tracePt t="40711" x="8253413" y="3203575"/>
          <p14:tracePt t="40713" x="8240713" y="3203575"/>
          <p14:tracePt t="40728" x="8226425" y="3203575"/>
          <p14:tracePt t="40761" x="8213725" y="3203575"/>
          <p14:tracePt t="40788" x="8240713" y="3203575"/>
          <p14:tracePt t="40795" x="8278813" y="3203575"/>
          <p14:tracePt t="40812" x="8550275" y="3189288"/>
          <p14:tracePt t="40828" x="9028113" y="3189288"/>
          <p14:tracePt t="40830" x="9209088" y="3176588"/>
          <p14:tracePt t="40844" x="9415463" y="3163888"/>
          <p14:tracePt t="40861" x="9505950" y="3163888"/>
          <p14:tracePt t="40877" x="9556750" y="3163888"/>
          <p14:tracePt t="40879" x="9569450" y="3163888"/>
          <p14:tracePt t="40894" x="9583738" y="3163888"/>
          <p14:tracePt t="40911" x="9596438" y="3163888"/>
          <p14:tracePt t="40944" x="9609138" y="3163888"/>
          <p14:tracePt t="40977" x="9583738" y="3163888"/>
          <p14:tracePt t="40994" x="9493250" y="3163888"/>
          <p14:tracePt t="40997" x="9390063" y="3151188"/>
          <p14:tracePt t="41011" x="9131300" y="3125788"/>
          <p14:tracePt t="41027" x="8912225" y="3100388"/>
          <p14:tracePt t="41045" x="8756650" y="3100388"/>
          <p14:tracePt t="41048" x="8718550" y="3100388"/>
          <p14:tracePt t="41061" x="8678863" y="3100388"/>
          <p14:tracePt t="41077" x="8653463" y="3100388"/>
          <p14:tracePt t="41094" x="8640763" y="3100388"/>
          <p14:tracePt t="41110" x="8628063" y="3100388"/>
          <p14:tracePt t="41155" x="8640763" y="3100388"/>
          <p14:tracePt t="41177" x="8782050" y="3100388"/>
          <p14:tracePt t="41194" x="9002713" y="3100388"/>
          <p14:tracePt t="41211" x="9272588" y="3125788"/>
          <p14:tracePt t="41227" x="9363075" y="3125788"/>
          <p14:tracePt t="41246" x="9415463" y="3138488"/>
          <p14:tracePt t="41277" x="9428163" y="3151188"/>
          <p14:tracePt t="41295" x="9440863" y="3151188"/>
          <p14:tracePt t="41327" x="9428163" y="3151188"/>
          <p14:tracePt t="41346" x="9196388" y="3125788"/>
          <p14:tracePt t="41360" x="8963025" y="3100388"/>
          <p14:tracePt t="41378" x="8731250" y="3086100"/>
          <p14:tracePt t="41394" x="8666163" y="3073400"/>
          <p14:tracePt t="41411" x="8640763" y="3073400"/>
          <p14:tracePt t="41413" x="8628063" y="3073400"/>
          <p14:tracePt t="41433" x="8613775" y="3073400"/>
          <p14:tracePt t="41468" x="8613775" y="3060700"/>
          <p14:tracePt t="41493" x="8640763" y="3060700"/>
          <p14:tracePt t="41511" x="8821738" y="3073400"/>
          <p14:tracePt t="41527" x="9040813" y="3073400"/>
          <p14:tracePt t="41544" x="9234488" y="3086100"/>
          <p14:tracePt t="41561" x="9259888" y="3086100"/>
          <p14:tracePt t="41576" x="9285288" y="3086100"/>
          <p14:tracePt t="41595" x="9299575" y="3100388"/>
          <p14:tracePt t="41614" x="9285288" y="3100388"/>
          <p14:tracePt t="41627" x="9169400" y="3138488"/>
          <p14:tracePt t="41643" x="8937625" y="3138488"/>
          <p14:tracePt t="41662" x="8691563" y="3151188"/>
          <p14:tracePt t="41676" x="8628063" y="3151188"/>
          <p14:tracePt t="41694" x="8601075" y="3151188"/>
          <p14:tracePt t="41711" x="8588375" y="3138488"/>
          <p14:tracePt t="41759" x="8601075" y="3113088"/>
          <p14:tracePt t="41776" x="8718550" y="3113088"/>
          <p14:tracePt t="41794" x="8807450" y="3100388"/>
          <p14:tracePt t="42223" x="8885238" y="3086100"/>
          <p14:tracePt t="42230" x="8950325" y="3073400"/>
          <p14:tracePt t="42243" x="9131300" y="3073400"/>
          <p14:tracePt t="42259" x="9272588" y="3086100"/>
          <p14:tracePt t="42276" x="9350375" y="3113088"/>
          <p14:tracePt t="42279" x="9375775" y="3113088"/>
          <p14:tracePt t="42292" x="9402763" y="3125788"/>
          <p14:tracePt t="42309" x="9428163" y="3138488"/>
          <p14:tracePt t="42343" x="9440863" y="3151188"/>
          <p14:tracePt t="42369" x="9428163" y="3151188"/>
          <p14:tracePt t="42376" x="9390063" y="3151188"/>
          <p14:tracePt t="42393" x="9272588" y="3151188"/>
          <p14:tracePt t="42410" x="9144000" y="3138488"/>
          <p14:tracePt t="42412" x="9105900" y="3138488"/>
          <p14:tracePt t="42426" x="9066213" y="3125788"/>
          <p14:tracePt t="42442" x="9040813" y="3125788"/>
          <p14:tracePt t="42494" x="9053513" y="3125788"/>
          <p14:tracePt t="42500" x="9091613" y="3125788"/>
          <p14:tracePt t="42509" x="9156700" y="3138488"/>
          <p14:tracePt t="42526" x="9375775" y="3189288"/>
          <p14:tracePt t="42543" x="9699625" y="3294063"/>
          <p14:tracePt t="42559" x="9828213" y="3344863"/>
          <p14:tracePt t="42577" x="9906000" y="3384550"/>
          <p14:tracePt t="42594" x="9918700" y="3384550"/>
          <p14:tracePt t="42611" x="9931400" y="3384550"/>
          <p14:tracePt t="42612" x="9931400" y="3397250"/>
          <p14:tracePt t="42626" x="9944100" y="3397250"/>
          <p14:tracePt t="42660" x="9906000" y="3397250"/>
          <p14:tracePt t="42676" x="9840913" y="3397250"/>
          <p14:tracePt t="42692" x="9828213" y="3397250"/>
          <p14:tracePt t="43125" x="9828213" y="3357563"/>
          <p14:tracePt t="43131" x="9828213" y="3294063"/>
          <p14:tracePt t="43142" x="9828213" y="3228975"/>
          <p14:tracePt t="43160" x="9853613" y="3073400"/>
          <p14:tracePt t="43176" x="9906000" y="3009900"/>
          <p14:tracePt t="43193" x="9996488" y="2944813"/>
          <p14:tracePt t="43195" x="10047288" y="2932113"/>
          <p14:tracePt t="43208" x="10164763" y="2906713"/>
          <p14:tracePt t="43225" x="10280650" y="2906713"/>
          <p14:tracePt t="43244" x="10396538" y="2932113"/>
          <p14:tracePt t="43258" x="10436225" y="2944813"/>
          <p14:tracePt t="43275" x="10474325" y="2982913"/>
          <p14:tracePt t="43278" x="10487025" y="2995613"/>
          <p14:tracePt t="43292" x="10512425" y="3022600"/>
          <p14:tracePt t="43309" x="10526713" y="3060700"/>
          <p14:tracePt t="43325" x="10564813" y="3113088"/>
          <p14:tracePt t="43342" x="10577513" y="3138488"/>
          <p14:tracePt t="43358" x="10577513" y="3151188"/>
          <p14:tracePt t="43375" x="10590213" y="3176588"/>
          <p14:tracePt t="43408" x="10461625" y="3228975"/>
          <p14:tracePt t="43425" x="10242550" y="3241675"/>
          <p14:tracePt t="43442" x="9944100" y="3254375"/>
          <p14:tracePt t="43458" x="9840913" y="3254375"/>
          <p14:tracePt t="43476" x="9777413" y="3228975"/>
          <p14:tracePt t="43478" x="9750425" y="3216275"/>
          <p14:tracePt t="43492" x="9737725" y="3216275"/>
          <p14:tracePt t="43493" x="9737725" y="3203575"/>
          <p14:tracePt t="43509" x="9725025" y="3203575"/>
          <p14:tracePt t="43526" x="9725025" y="3189288"/>
          <p14:tracePt t="43575" x="9712325" y="3189288"/>
          <p14:tracePt t="43591" x="9712325" y="3203575"/>
          <p14:tracePt t="43610" x="9674225" y="3254375"/>
          <p14:tracePt t="43624" x="9647238" y="3294063"/>
          <p14:tracePt t="43642" x="9621838" y="3319463"/>
          <p14:tracePt t="43643" x="9609138" y="3332163"/>
          <p14:tracePt t="43659" x="9596438" y="3344863"/>
          <p14:tracePt t="43675" x="9583738" y="3357563"/>
          <p14:tracePt t="43692" x="9569450" y="3357563"/>
          <p14:tracePt t="43693" x="9556750" y="3357563"/>
          <p14:tracePt t="43724" x="9544050" y="3357563"/>
          <p14:tracePt t="43744" x="9544050" y="3332163"/>
          <p14:tracePt t="43758" x="9531350" y="3306763"/>
          <p14:tracePt t="43775" x="9531350" y="3267075"/>
          <p14:tracePt t="43776" x="9531350" y="3241675"/>
          <p14:tracePt t="43808" x="9544050" y="3176588"/>
          <p14:tracePt t="43825" x="9544050" y="3151188"/>
          <p14:tracePt t="43842" x="9544050" y="3138488"/>
          <p14:tracePt t="43858" x="9544050" y="3113088"/>
          <p14:tracePt t="43859" x="9544050" y="3100388"/>
          <p14:tracePt t="43874" x="9544050" y="3086100"/>
          <p14:tracePt t="43894" x="9544050" y="3060700"/>
          <p14:tracePt t="43908" x="9544050" y="3035300"/>
          <p14:tracePt t="43924" x="9544050" y="3009900"/>
          <p14:tracePt t="43942" x="9544050" y="2995613"/>
          <p14:tracePt t="43958" x="9544050" y="2982913"/>
          <p14:tracePt t="43975" x="9544050" y="2970213"/>
          <p14:tracePt t="44088" x="9544050" y="2982913"/>
          <p14:tracePt t="44108" x="9544050" y="2995613"/>
          <p14:tracePt t="44125" x="9569450" y="3022600"/>
          <p14:tracePt t="44142" x="9609138" y="3060700"/>
          <p14:tracePt t="44899" x="9621838" y="3073400"/>
          <p14:tracePt t="44908" x="9647238" y="3113088"/>
          <p14:tracePt t="44912" x="9659938" y="3151188"/>
          <p14:tracePt t="44923" x="9674225" y="3163888"/>
          <p14:tracePt t="44941" x="9712325" y="3216275"/>
          <p14:tracePt t="44957" x="9725025" y="3228975"/>
          <p14:tracePt t="44974" x="9737725" y="3254375"/>
          <p14:tracePt t="44990" x="9737725" y="3267075"/>
          <p14:tracePt t="45010" x="9737725" y="3279775"/>
          <p14:tracePt t="45051" x="9725025" y="3267075"/>
          <p14:tracePt t="45058" x="9712325" y="3267075"/>
          <p14:tracePt t="45073" x="9686925" y="3241675"/>
          <p14:tracePt t="45091" x="9659938" y="3203575"/>
          <p14:tracePt t="45093" x="9659938" y="3176588"/>
          <p14:tracePt t="45107" x="9634538" y="3151188"/>
          <p14:tracePt t="45108" x="9634538" y="3125788"/>
          <p14:tracePt t="45123" x="9634538" y="3086100"/>
          <p14:tracePt t="45140" x="9634538" y="3060700"/>
          <p14:tracePt t="45141" x="9634538" y="3048000"/>
          <p14:tracePt t="45156" x="9634538" y="3035300"/>
          <p14:tracePt t="45173" x="9634538" y="3022600"/>
          <p14:tracePt t="45191" x="9647238" y="3022600"/>
          <p14:tracePt t="45206" x="9686925" y="3048000"/>
          <p14:tracePt t="45224" x="9750425" y="3138488"/>
          <p14:tracePt t="45240" x="9777413" y="3228975"/>
          <p14:tracePt t="45256" x="9777413" y="3306763"/>
          <p14:tracePt t="45274" x="9764713" y="3357563"/>
          <p14:tracePt t="45291" x="9764713" y="3370263"/>
          <p14:tracePt t="45307" x="9750425" y="3384550"/>
          <p14:tracePt t="45323" x="9737725" y="3384550"/>
          <p14:tracePt t="45340" x="9725025" y="3384550"/>
          <p14:tracePt t="45357" x="9686925" y="3319463"/>
          <p14:tracePt t="45373" x="9659938" y="3294063"/>
          <p14:tracePt t="45391" x="9647238" y="3254375"/>
          <p14:tracePt t="45406" x="9647238" y="3241675"/>
          <p14:tracePt t="45423" x="9647238" y="3228975"/>
          <p14:tracePt t="45440" x="9674225" y="3228975"/>
          <p14:tracePt t="45456" x="9712325" y="3228975"/>
          <p14:tracePt t="45476" x="9750425" y="3241675"/>
          <p14:tracePt t="45490" x="9777413" y="3241675"/>
          <p14:tracePt t="45508" x="9790113" y="3254375"/>
          <p14:tracePt t="45539" x="9790113" y="3267075"/>
          <p14:tracePt t="46118" x="9777413" y="3267075"/>
          <p14:tracePt t="46125" x="9725025" y="3267075"/>
          <p14:tracePt t="46142" x="9596438" y="3228975"/>
          <p14:tracePt t="46156" x="9480550" y="3216275"/>
          <p14:tracePt t="46175" x="9337675" y="3216275"/>
          <p14:tracePt t="46189" x="9272588" y="3203575"/>
          <p14:tracePt t="46206" x="9209088" y="3203575"/>
          <p14:tracePt t="46223" x="9118600" y="3203575"/>
          <p14:tracePt t="46239" x="9078913" y="3203575"/>
          <p14:tracePt t="46255" x="9040813" y="3203575"/>
          <p14:tracePt t="46258" x="9028113" y="3203575"/>
          <p14:tracePt t="46272" x="9015413" y="3203575"/>
          <p14:tracePt t="46289" x="8988425" y="3203575"/>
          <p14:tracePt t="46322" x="8963025" y="3203575"/>
          <p14:tracePt t="46339" x="8912225" y="3203575"/>
          <p14:tracePt t="46340" x="8897938" y="3203575"/>
          <p14:tracePt t="46357" x="8834438" y="3216275"/>
          <p14:tracePt t="46372" x="8743950" y="3228975"/>
          <p14:tracePt t="46390" x="8601075" y="3267075"/>
          <p14:tracePt t="46405" x="8523288" y="3279775"/>
          <p14:tracePt t="46422" x="8447088" y="3279775"/>
          <p14:tracePt t="46423" x="8407400" y="3279775"/>
          <p14:tracePt t="46439" x="8329613" y="3279775"/>
          <p14:tracePt t="46456" x="8278813" y="3279775"/>
          <p14:tracePt t="46458" x="8253413" y="3279775"/>
          <p14:tracePt t="46472" x="8226425" y="3279775"/>
          <p14:tracePt t="46488" x="8213725" y="3279775"/>
          <p14:tracePt t="46507" x="8201025" y="3279775"/>
          <p14:tracePt t="46538" x="8188325" y="3267075"/>
          <p14:tracePt t="46572" x="8175625" y="3254375"/>
          <p14:tracePt t="46597" x="8188325" y="3254375"/>
          <p14:tracePt t="46622" x="8226425" y="3254375"/>
          <p14:tracePt t="46640" x="8316913" y="3267075"/>
          <p14:tracePt t="46655" x="8434388" y="3267075"/>
          <p14:tracePt t="46672" x="8537575" y="3279775"/>
          <p14:tracePt t="46673" x="8588375" y="3279775"/>
          <p14:tracePt t="46688" x="8666163" y="3279775"/>
          <p14:tracePt t="46705" x="8718550" y="3279775"/>
          <p14:tracePt t="46723" x="8769350" y="3279775"/>
          <p14:tracePt t="46740" x="8782050" y="3279775"/>
          <p14:tracePt t="46741" x="8794750" y="3279775"/>
          <p14:tracePt t="46771" x="8821738" y="3279775"/>
          <p14:tracePt t="46805" x="8834438" y="3279775"/>
          <p14:tracePt t="46832" x="8821738" y="3279775"/>
          <p14:tracePt t="46840" x="8794750" y="3279775"/>
          <p14:tracePt t="46855" x="8756650" y="3279775"/>
          <p14:tracePt t="46871" x="8678863" y="3254375"/>
          <p14:tracePt t="46889" x="8550275" y="3216275"/>
          <p14:tracePt t="46905" x="8510588" y="3203575"/>
          <p14:tracePt t="46908" x="8497888" y="3203575"/>
          <p14:tracePt t="46922" x="8485188" y="3189288"/>
          <p14:tracePt t="46955" x="8485188" y="3176588"/>
          <p14:tracePt t="46972" x="8485188" y="3163888"/>
          <p14:tracePt t="46988" x="8550275" y="3163888"/>
          <p14:tracePt t="47007" x="8782050" y="3163888"/>
          <p14:tracePt t="47021" x="8950325" y="3176588"/>
          <p14:tracePt t="47041" x="9091613" y="3228975"/>
          <p14:tracePt t="47056" x="9144000" y="3241675"/>
          <p14:tracePt t="47071" x="9182100" y="3254375"/>
          <p14:tracePt t="47090" x="9196388" y="3267075"/>
          <p14:tracePt t="47105" x="9209088" y="3267075"/>
          <p14:tracePt t="47121" x="9221788" y="3267075"/>
          <p14:tracePt t="47137" x="9234488" y="3267075"/>
          <p14:tracePt t="47193" x="9209088" y="3267075"/>
          <p14:tracePt t="47199" x="9182100" y="3254375"/>
          <p14:tracePt t="47221" x="9028113" y="3228975"/>
          <p14:tracePt t="47238" x="8924925" y="3203575"/>
          <p14:tracePt t="47255" x="8782050" y="3189288"/>
          <p14:tracePt t="47271" x="8731250" y="3189288"/>
          <p14:tracePt t="47290" x="8678863" y="3176588"/>
          <p14:tracePt t="47304" x="8666163" y="3176588"/>
          <p14:tracePt t="47325" x="8653463" y="3176588"/>
          <p14:tracePt t="47371" x="8640763" y="3176588"/>
          <p14:tracePt t="47388" x="8653463" y="3176588"/>
          <p14:tracePt t="47404" x="8691563" y="3176588"/>
          <p14:tracePt t="47423" x="8794750" y="3203575"/>
          <p14:tracePt t="47438" x="8859838" y="3216275"/>
          <p14:tracePt t="47454" x="8897938" y="3228975"/>
          <p14:tracePt t="47456" x="8912225" y="3228975"/>
          <p14:tracePt t="47472" x="8924925" y="3228975"/>
          <p14:tracePt t="47487" x="8937625" y="3241675"/>
          <p14:tracePt t="47505" x="8950325" y="3241675"/>
          <p14:tracePt t="47521" x="8963025" y="3254375"/>
          <p14:tracePt t="47571" x="8950325" y="3254375"/>
          <p14:tracePt t="47588" x="8885238" y="3254375"/>
          <p14:tracePt t="47604" x="8847138" y="3254375"/>
          <p14:tracePt t="47621" x="8834438" y="3241675"/>
          <p14:tracePt t="47623" x="8821738" y="3241675"/>
          <p14:tracePt t="47638" x="8807450" y="3241675"/>
          <p14:tracePt t="47654" x="8807450" y="3228975"/>
          <p14:tracePt t="47671" x="8794750" y="3228975"/>
          <p14:tracePt t="47688" x="8807450" y="3216275"/>
          <p14:tracePt t="47705" x="8924925" y="3203575"/>
          <p14:tracePt t="47707" x="9002713" y="3203575"/>
          <p14:tracePt t="48129" x="9105900" y="3203575"/>
          <p14:tracePt t="48136" x="9182100" y="3203575"/>
          <p14:tracePt t="48142" x="9259888" y="3203575"/>
          <p14:tracePt t="48154" x="9312275" y="3203575"/>
          <p14:tracePt t="48157" x="9363075" y="3203575"/>
          <p14:tracePt t="48172" x="9428163" y="3216275"/>
          <p14:tracePt t="48187" x="9453563" y="3216275"/>
          <p14:tracePt t="48204" x="9480550" y="3228975"/>
          <p14:tracePt t="48221" x="9493250" y="3228975"/>
          <p14:tracePt t="48238" x="9505950" y="3228975"/>
          <p14:tracePt t="48254" x="9518650" y="3228975"/>
          <p14:tracePt t="48399" x="9531350" y="3228975"/>
          <p14:tracePt t="48406" x="9556750" y="3228975"/>
          <p14:tracePt t="48420" x="9634538" y="3228975"/>
          <p14:tracePt t="48437" x="9674225" y="3228975"/>
          <p14:tracePt t="48905" x="9647238" y="3228975"/>
          <p14:tracePt t="48912" x="9634538" y="3216275"/>
          <p14:tracePt t="48919" x="9621838" y="3203575"/>
          <p14:tracePt t="48938" x="9583738" y="3189288"/>
          <p14:tracePt t="48940" x="9569450" y="3176588"/>
          <p14:tracePt t="48954" x="9556750" y="3163888"/>
          <p14:tracePt t="48970" x="9544050" y="3163888"/>
          <p14:tracePt t="48986" x="9531350" y="3163888"/>
          <p14:tracePt t="48988" x="9531350" y="3151188"/>
          <p14:tracePt t="49003" x="9518650" y="3151188"/>
          <p14:tracePt t="49099" x="9531350" y="3151188"/>
          <p14:tracePt t="49105" x="9544050" y="3151188"/>
          <p14:tracePt t="49136" x="9634538" y="3189288"/>
          <p14:tracePt t="49154" x="9674225" y="3203575"/>
          <p14:tracePt t="49169" x="9686925" y="3216275"/>
          <p14:tracePt t="49187" x="9699625" y="3216275"/>
          <p14:tracePt t="49203" x="9712325" y="3228975"/>
          <p14:tracePt t="49219" x="9725025" y="3228975"/>
          <p14:tracePt t="49320" x="9725025" y="3216275"/>
          <p14:tracePt t="49328" x="9712325" y="3216275"/>
          <p14:tracePt t="50063" x="9737725" y="3228975"/>
          <p14:tracePt t="50070" x="9750425" y="3228975"/>
          <p14:tracePt t="50077" x="9777413" y="3241675"/>
          <p14:tracePt t="50085" x="9815513" y="3254375"/>
          <p14:tracePt t="50102" x="9893300" y="3279775"/>
          <p14:tracePt t="50119" x="9971088" y="3306763"/>
          <p14:tracePt t="50135" x="9996488" y="3319463"/>
          <p14:tracePt t="50153" x="10021888" y="3332163"/>
          <p14:tracePt t="50168" x="10034588" y="3332163"/>
          <p14:tracePt t="50257" x="10047288" y="3332163"/>
          <p14:tracePt t="50589" x="10086975" y="3332163"/>
          <p14:tracePt t="50596" x="10152063" y="3319463"/>
          <p14:tracePt t="50603" x="10215563" y="3319463"/>
          <p14:tracePt t="50619" x="10358438" y="3279775"/>
          <p14:tracePt t="50634" x="10448925" y="3267075"/>
          <p14:tracePt t="50652" x="10526713" y="3254375"/>
          <p14:tracePt t="50668" x="10552113" y="3241675"/>
          <p14:tracePt t="50684" x="10564813" y="3241675"/>
          <p14:tracePt t="50686" x="10577513" y="3241675"/>
          <p14:tracePt t="50717" x="10590213" y="3228975"/>
          <p14:tracePt t="50734" x="10602913" y="3228975"/>
          <p14:tracePt t="50751" x="10615613" y="3216275"/>
          <p14:tracePt t="50786" x="10629900" y="3216275"/>
          <p14:tracePt t="50819" x="10642600" y="3203575"/>
          <p14:tracePt t="50834" x="10655300" y="3189288"/>
          <p14:tracePt t="50851" x="10668000" y="3189288"/>
          <p14:tracePt t="50869" x="10680700" y="3176588"/>
          <p14:tracePt t="50884" x="10693400" y="3176588"/>
          <p14:tracePt t="50902" x="10745788" y="3151188"/>
          <p14:tracePt t="50917" x="10796588" y="3138488"/>
          <p14:tracePt t="50936" x="10887075" y="3113088"/>
          <p14:tracePt t="50952" x="10939463" y="3086100"/>
          <p14:tracePt t="50969" x="10977563" y="3073400"/>
          <p14:tracePt t="50970" x="10990263" y="3073400"/>
          <p14:tracePt t="51001" x="11004550" y="3060700"/>
          <p14:tracePt t="51018" x="11017250" y="3060700"/>
          <p14:tracePt t="51034" x="11029950" y="3060700"/>
          <p14:tracePt t="51068" x="11042650" y="3060700"/>
          <p14:tracePt t="51241" x="11055350" y="3060700"/>
          <p14:tracePt t="51254" x="11068050" y="3060700"/>
          <p14:tracePt t="51269" x="11093450" y="3048000"/>
          <p14:tracePt t="51284" x="11145838" y="3048000"/>
          <p14:tracePt t="51300" x="11210925" y="3035300"/>
          <p14:tracePt t="51317" x="11261725" y="3035300"/>
          <p14:tracePt t="51334" x="11288713" y="3035300"/>
          <p14:tracePt t="51352" x="11314113" y="3035300"/>
          <p14:tracePt t="51372" x="11326813" y="3035300"/>
          <p14:tracePt t="51401" x="11339513" y="3035300"/>
          <p14:tracePt t="51417" x="11352213" y="3035300"/>
          <p14:tracePt t="51435" x="11364913" y="3035300"/>
          <p14:tracePt t="51468" x="11377613" y="3048000"/>
          <p14:tracePt t="51504" x="11364913" y="3048000"/>
          <p14:tracePt t="51520" x="11326813" y="3048000"/>
          <p14:tracePt t="51534" x="11274425" y="3035300"/>
          <p14:tracePt t="51550" x="11236325" y="3035300"/>
          <p14:tracePt t="51569" x="11158538" y="3022600"/>
          <p14:tracePt t="51583" x="11145838" y="3022600"/>
          <p14:tracePt t="51602" x="11120438" y="3022600"/>
          <p14:tracePt t="51622" x="11107738" y="3022600"/>
          <p14:tracePt t="51650" x="11093450" y="3022600"/>
          <p14:tracePt t="51670" x="11093450" y="3009900"/>
          <p14:tracePt t="51700" x="11080750" y="3009900"/>
          <p14:tracePt t="51739" x="11093450" y="3009900"/>
          <p14:tracePt t="51750" x="11107738" y="3009900"/>
          <p14:tracePt t="51768" x="11171238" y="3009900"/>
          <p14:tracePt t="51783" x="11183938" y="3022600"/>
          <p14:tracePt t="51799" x="11210925" y="3022600"/>
          <p14:tracePt t="51816" x="11223625" y="3035300"/>
          <p14:tracePt t="51833" x="11236325" y="3035300"/>
          <p14:tracePt t="51906" x="11223625" y="3035300"/>
          <p14:tracePt t="51934" x="11210925" y="3035300"/>
          <p14:tracePt t="51954" x="11210925" y="3022600"/>
          <p14:tracePt t="51989" x="11210925" y="3009900"/>
          <p14:tracePt t="52010" x="11223625" y="3009900"/>
          <p14:tracePt t="52016" x="11236325" y="3009900"/>
          <p14:tracePt t="52034" x="11249025" y="2995613"/>
          <p14:tracePt t="52051" x="11261725" y="2995613"/>
          <p14:tracePt t="52066" x="11274425" y="2995613"/>
          <p14:tracePt t="52086" x="11288713" y="2995613"/>
          <p14:tracePt t="52116" x="11288713" y="2982913"/>
          <p14:tracePt t="52149" x="11274425" y="2957513"/>
          <p14:tracePt t="52167" x="11249025" y="2944813"/>
          <p14:tracePt t="52170" x="11249025" y="2932113"/>
          <p14:tracePt t="52183" x="11223625" y="2906713"/>
          <p14:tracePt t="52201" x="11198225" y="2879725"/>
          <p14:tracePt t="52218" x="11183938" y="2854325"/>
          <p14:tracePt t="52233" x="11171238" y="2841625"/>
          <p14:tracePt t="52267" x="11158538" y="2828925"/>
          <p14:tracePt t="52328" x="11158538" y="2841625"/>
          <p14:tracePt t="52336" x="11158538" y="2867025"/>
          <p14:tracePt t="52350" x="11158538" y="2919413"/>
          <p14:tracePt t="52366" x="11171238" y="2982913"/>
          <p14:tracePt t="52384" x="11183938" y="3048000"/>
          <p14:tracePt t="52400" x="11183938" y="3073400"/>
          <p14:tracePt t="52416" x="11183938" y="3086100"/>
          <p14:tracePt t="52433" x="11183938" y="3100388"/>
          <p14:tracePt t="52449" x="11183938" y="3113088"/>
          <p14:tracePt t="52500" x="11183938" y="3100388"/>
          <p14:tracePt t="52516" x="11183938" y="3060700"/>
          <p14:tracePt t="52532" x="11171238" y="3035300"/>
          <p14:tracePt t="52551" x="11158538" y="3009900"/>
          <p14:tracePt t="52582" x="11145838" y="2995613"/>
          <p14:tracePt t="52634" x="11145838" y="3009900"/>
          <p14:tracePt t="52649" x="11145838" y="3035300"/>
          <p14:tracePt t="52666" x="11158538" y="3060700"/>
          <p14:tracePt t="52683" x="11171238" y="3113088"/>
          <p14:tracePt t="52699" x="11198225" y="3163888"/>
          <p14:tracePt t="52717" x="11198225" y="3189288"/>
          <p14:tracePt t="52734" x="11198225" y="3216275"/>
          <p14:tracePt t="52750" x="11198225" y="3228975"/>
          <p14:tracePt t="52752" x="11198225" y="3241675"/>
          <p14:tracePt t="52767" x="11198225" y="3254375"/>
          <p14:tracePt t="52814" x="11198225" y="3267075"/>
          <p14:tracePt t="52855" x="11198225" y="3279775"/>
          <p14:tracePt t="52883" x="11198225" y="3294063"/>
          <p14:tracePt t="52899" x="11198225" y="3306763"/>
          <p14:tracePt t="52915" x="11198225" y="3332163"/>
          <p14:tracePt t="52918" x="11183938" y="3344863"/>
          <p14:tracePt t="52932" x="11158538" y="3370263"/>
          <p14:tracePt t="52967" x="11120438" y="3422650"/>
          <p14:tracePt t="52982" x="11107738" y="3448050"/>
          <p14:tracePt t="52999" x="11093450" y="3448050"/>
          <p14:tracePt t="53001" x="11093450" y="3460750"/>
          <p14:tracePt t="53022" x="11080750" y="3460750"/>
          <p14:tracePt t="53050" x="11068050" y="3460750"/>
          <p14:tracePt t="53175" x="11068050" y="3448050"/>
          <p14:tracePt t="53279" x="11068050" y="3435350"/>
          <p14:tracePt t="53292" x="11055350" y="3422650"/>
          <p14:tracePt t="53307" x="11042650" y="3397250"/>
          <p14:tracePt t="53315" x="11029950" y="3384550"/>
          <p14:tracePt t="53331" x="10990263" y="3344863"/>
          <p14:tracePt t="53334" x="10977563" y="3319463"/>
          <p14:tracePt t="53348" x="10952163" y="3294063"/>
          <p14:tracePt t="53365" x="10939463" y="3254375"/>
          <p14:tracePt t="53383" x="10914063" y="3228975"/>
          <p14:tracePt t="53398" x="10899775" y="3216275"/>
          <p14:tracePt t="53432" x="10887075" y="3203575"/>
          <p14:tracePt t="53448" x="10874375" y="3203575"/>
          <p14:tracePt t="53465" x="10874375" y="3189288"/>
          <p14:tracePt t="53483" x="10861675" y="3189288"/>
          <p14:tracePt t="53515" x="10861675" y="3176588"/>
          <p14:tracePt t="53599" x="10861675" y="3163888"/>
          <p14:tracePt t="53631" x="10861675" y="3151188"/>
          <p14:tracePt t="53694" x="10861675" y="3138488"/>
          <p14:tracePt t="53819" x="10874375" y="3138488"/>
          <p14:tracePt t="53834" x="10887075" y="3138488"/>
          <p14:tracePt t="53848" x="10899775" y="3138488"/>
          <p14:tracePt t="53864" x="10926763" y="3138488"/>
          <p14:tracePt t="53881" x="10939463" y="3138488"/>
          <p14:tracePt t="53898" x="10952163" y="3138488"/>
          <p14:tracePt t="53931" x="10964863" y="3138488"/>
          <p14:tracePt t="53971" x="10977563" y="3138488"/>
          <p14:tracePt t="55109" x="10977563" y="3151188"/>
          <p14:tracePt t="55130" x="10914063" y="3176588"/>
          <p14:tracePt t="55147" x="10642600" y="3254375"/>
          <p14:tracePt t="55150" x="10461625" y="3279775"/>
          <p14:tracePt t="55163" x="10137775" y="3344863"/>
          <p14:tracePt t="55180" x="9944100" y="3357563"/>
          <p14:tracePt t="55197" x="9790113" y="3357563"/>
          <p14:tracePt t="55213" x="9750425" y="3357563"/>
          <p14:tracePt t="55230" x="9725025" y="3357563"/>
          <p14:tracePt t="55233" x="9712325" y="3357563"/>
          <p14:tracePt t="55247" x="9699625" y="3357563"/>
          <p14:tracePt t="55282" x="9686925" y="3357563"/>
          <p14:tracePt t="55302" x="9674225" y="3357563"/>
          <p14:tracePt t="55330" x="9621838" y="3357563"/>
          <p14:tracePt t="55331" x="9609138" y="3357563"/>
          <p14:tracePt t="55346" x="9531350" y="3357563"/>
          <p14:tracePt t="55365" x="9337675" y="3422650"/>
          <p14:tracePt t="55379" x="9221788" y="3460750"/>
          <p14:tracePt t="55396" x="9118600" y="3487738"/>
          <p14:tracePt t="55413" x="9002713" y="3513138"/>
          <p14:tracePt t="55430" x="8924925" y="3513138"/>
          <p14:tracePt t="55447" x="8847138" y="3513138"/>
          <p14:tracePt t="55448" x="8821738" y="3513138"/>
          <p14:tracePt t="55463" x="8769350" y="3500438"/>
          <p14:tracePt t="55482" x="8718550" y="3487738"/>
          <p14:tracePt t="55496" x="8691563" y="3487738"/>
          <p14:tracePt t="55497" x="8678863" y="3487738"/>
          <p14:tracePt t="55514" x="8653463" y="3473450"/>
          <p14:tracePt t="55531" x="8613775" y="3473450"/>
          <p14:tracePt t="55546" x="8601075" y="3460750"/>
          <p14:tracePt t="55563" x="8588375" y="3460750"/>
          <p14:tracePt t="55600" x="8575675" y="3460750"/>
          <p14:tracePt t="55642" x="8575675" y="3448050"/>
          <p14:tracePt t="55676" x="8575675" y="3435350"/>
          <p14:tracePt t="55703" x="8562975" y="3435350"/>
          <p14:tracePt t="55731" x="8562975" y="3422650"/>
          <p14:tracePt t="55787" x="8562975" y="3409950"/>
          <p14:tracePt t="55857" x="8575675" y="3409950"/>
          <p14:tracePt t="55865" x="8613775" y="3409950"/>
          <p14:tracePt t="55879" x="8718550" y="3409950"/>
          <p14:tracePt t="55896" x="8807450" y="3409950"/>
          <p14:tracePt t="55898" x="8834438" y="3422650"/>
          <p14:tracePt t="55913" x="8859838" y="3422650"/>
          <p14:tracePt t="55929" x="8885238" y="3422650"/>
          <p14:tracePt t="55947" x="8897938" y="3422650"/>
          <p14:tracePt t="55963" x="8912225" y="3422650"/>
          <p14:tracePt t="55988" x="8924925" y="3435350"/>
          <p14:tracePt t="56730" x="8897938" y="3435350"/>
          <p14:tracePt t="56737" x="8885238" y="3435350"/>
          <p14:tracePt t="56745" x="8859838" y="3435350"/>
          <p14:tracePt t="56762" x="8847138" y="3422650"/>
          <p14:tracePt t="56765" x="8834438" y="3422650"/>
          <p14:tracePt t="56778" x="8821738" y="3422650"/>
          <p14:tracePt t="56814" x="8807450" y="3422650"/>
          <p14:tracePt t="56882" x="8807450" y="3409950"/>
          <p14:tracePt t="56924" x="8821738" y="3409950"/>
          <p14:tracePt t="56945" x="8847138" y="3409950"/>
          <p14:tracePt t="56962" x="8859838" y="3409950"/>
          <p14:tracePt t="56979" x="8897938" y="3409950"/>
          <p14:tracePt t="57012" x="8937625" y="3409950"/>
          <p14:tracePt t="57029" x="8963025" y="3409950"/>
          <p14:tracePt t="57045" x="8975725" y="3422650"/>
          <p14:tracePt t="57063" x="8975725" y="3435350"/>
          <p14:tracePt t="57404" x="9028113" y="3435350"/>
          <p14:tracePt t="57409" x="9105900" y="3460750"/>
          <p14:tracePt t="57416" x="9169400" y="3473450"/>
          <p14:tracePt t="57427" x="9221788" y="3473450"/>
          <p14:tracePt t="57430" x="9272588" y="3487738"/>
          <p14:tracePt t="57444" x="9324975" y="3500438"/>
          <p14:tracePt t="57461" x="9350375" y="3513138"/>
          <p14:tracePt t="57478" x="9363075" y="3513138"/>
          <p14:tracePt t="57494" x="9375775" y="3513138"/>
          <p14:tracePt t="57511" x="9390063" y="3513138"/>
          <p14:tracePt t="57534" x="9402763" y="3513138"/>
          <p14:tracePt t="57645" x="9402763" y="3500438"/>
          <p14:tracePt t="57651" x="9415463" y="3500438"/>
          <p14:tracePt t="57661" x="9428163" y="3500438"/>
          <p14:tracePt t="57678" x="9440863" y="3487738"/>
          <p14:tracePt t="57680" x="9466263" y="3473450"/>
          <p14:tracePt t="57694" x="9480550" y="3473450"/>
          <p14:tracePt t="57711" x="9493250" y="3473450"/>
          <p14:tracePt t="57728" x="9505950" y="3473450"/>
          <p14:tracePt t="57729" x="9518650" y="3473450"/>
          <p14:tracePt t="57744" x="9531350" y="3460750"/>
          <p14:tracePt t="57761" x="9556750" y="3460750"/>
          <p14:tracePt t="57763" x="9569450" y="3460750"/>
          <p14:tracePt t="57778" x="9583738" y="3448050"/>
          <p14:tracePt t="57794" x="9596438" y="3448050"/>
          <p14:tracePt t="57797" x="9609138" y="3448050"/>
          <p14:tracePt t="57839" x="9609138" y="3435350"/>
          <p14:tracePt t="57859" x="9609138" y="3422650"/>
          <p14:tracePt t="57866" x="9596438" y="3422650"/>
          <p14:tracePt t="57877" x="9583738" y="3422650"/>
          <p14:tracePt t="57880" x="9583738" y="3409950"/>
          <p14:tracePt t="57895" x="9556750" y="3397250"/>
          <p14:tracePt t="57910" x="9544050" y="3397250"/>
          <p14:tracePt t="57927" x="9544050" y="3384550"/>
          <p14:tracePt t="57944" x="9531350" y="3384550"/>
          <p14:tracePt t="57961" x="9531350" y="3370263"/>
          <p14:tracePt t="57977" x="9518650" y="3370263"/>
          <p14:tracePt t="58012" x="9531350" y="3370263"/>
          <p14:tracePt t="58028" x="9569450" y="3397250"/>
          <p14:tracePt t="58044" x="9621838" y="3397250"/>
          <p14:tracePt t="58061" x="9674225" y="3409950"/>
          <p14:tracePt t="58078" x="9699625" y="3409950"/>
          <p14:tracePt t="58095" x="9725025" y="3409950"/>
          <p14:tracePt t="58130" x="9725025" y="3397250"/>
          <p14:tracePt t="58161" x="9725025" y="3357563"/>
          <p14:tracePt t="58179" x="9712325" y="3332163"/>
          <p14:tracePt t="58194" x="9699625" y="3306763"/>
          <p14:tracePt t="58212" x="9686925" y="3294063"/>
          <p14:tracePt t="58234" x="9674225" y="3294063"/>
          <p14:tracePt t="58243" x="9674225" y="3279775"/>
          <p14:tracePt t="58262" x="9647238" y="3279775"/>
          <p14:tracePt t="58277" x="9634538" y="3279775"/>
          <p14:tracePt t="58293" x="9621838" y="3279775"/>
          <p14:tracePt t="58310" x="9596438" y="3279775"/>
          <p14:tracePt t="58327" x="9583738" y="3279775"/>
          <p14:tracePt t="58360" x="9569450" y="3279775"/>
          <p14:tracePt t="58406" x="9569450" y="3294063"/>
          <p14:tracePt t="58428" x="9569450" y="3319463"/>
          <p14:tracePt t="58448" x="9556750" y="3332163"/>
          <p14:tracePt t="58462" x="9556750" y="3344863"/>
          <p14:tracePt t="58477" x="9556750" y="3370263"/>
          <p14:tracePt t="58494" x="9556750" y="3384550"/>
          <p14:tracePt t="58511" x="9556750" y="3397250"/>
          <p14:tracePt t="58560" x="9556750" y="3409950"/>
          <p14:tracePt t="58622" x="9544050" y="3409950"/>
          <p14:tracePt t="58678" x="9556750" y="3409950"/>
          <p14:tracePt t="58691" x="9569450" y="3409950"/>
          <p14:tracePt t="58699" x="9583738" y="3409950"/>
          <p14:tracePt t="58710" x="9596438" y="3409950"/>
          <p14:tracePt t="58712" x="9609138" y="3409950"/>
          <p14:tracePt t="58727" x="9621838" y="3409950"/>
          <p14:tracePt t="58743" x="9634538" y="3409950"/>
          <p14:tracePt t="58746" x="9647238" y="3409950"/>
          <p14:tracePt t="58775" x="9659938" y="3409950"/>
          <p14:tracePt t="58811" x="9674225" y="3409950"/>
          <p14:tracePt t="58836" x="9674225" y="3422650"/>
          <p14:tracePt t="58860" x="9634538" y="3422650"/>
          <p14:tracePt t="58877" x="9609138" y="3435350"/>
          <p14:tracePt t="58880" x="9596438" y="3435350"/>
          <p14:tracePt t="58893" x="9583738" y="3435350"/>
          <p14:tracePt t="58910" x="9569450" y="3435350"/>
          <p14:tracePt t="58927" x="9556750" y="3435350"/>
          <p14:tracePt t="58959" x="9569450" y="3435350"/>
          <p14:tracePt t="58977" x="9674225" y="3435350"/>
          <p14:tracePt t="58993" x="9725025" y="3435350"/>
          <p14:tracePt t="59010" x="9764713" y="3435350"/>
          <p14:tracePt t="59026" x="9777413" y="3435350"/>
          <p14:tracePt t="59043" x="9790113" y="3448050"/>
          <p14:tracePt t="59045" x="9802813" y="3448050"/>
          <p14:tracePt t="59065" x="9815513" y="3448050"/>
          <p14:tracePt t="59095" x="9790113" y="3460750"/>
          <p14:tracePt t="59110" x="9764713" y="3460750"/>
          <p14:tracePt t="59126" x="9750425" y="3460750"/>
          <p14:tracePt t="59144" x="9737725" y="3460750"/>
          <p14:tracePt t="59176" x="9725025" y="3460750"/>
          <p14:tracePt t="59205" x="9737725" y="3460750"/>
          <p14:tracePt t="59211" x="9750425" y="3460750"/>
          <p14:tracePt t="59226" x="9764713" y="3460750"/>
          <p14:tracePt t="59243" x="9777413" y="3460750"/>
          <p14:tracePt t="59276" x="9802813" y="3460750"/>
          <p14:tracePt t="59329" x="9790113" y="3460750"/>
          <p14:tracePt t="59343" x="9777413" y="3460750"/>
          <p14:tracePt t="59509" x="9764713" y="3460750"/>
          <p14:tracePt t="59537" x="9750425" y="3460750"/>
          <p14:tracePt t="59544" x="9737725" y="3460750"/>
          <p14:tracePt t="59559" x="9712325" y="3460750"/>
          <p14:tracePt t="59576" x="9686925" y="3448050"/>
          <p14:tracePt t="59593" x="9659938" y="3448050"/>
          <p14:tracePt t="59609" x="9647238" y="3435350"/>
          <p14:tracePt t="59627" x="9634538" y="3435350"/>
          <p14:tracePt t="59662" x="9621838" y="3435350"/>
          <p14:tracePt t="59813" x="9621838" y="3448050"/>
          <p14:tracePt t="59826" x="9634538" y="3448050"/>
          <p14:tracePt t="59829" x="9659938" y="3460750"/>
          <p14:tracePt t="59843" x="9712325" y="3473450"/>
          <p14:tracePt t="59859" x="9764713" y="3473450"/>
          <p14:tracePt t="59875" x="9802813" y="3473450"/>
          <p14:tracePt t="59876" x="9828213" y="3473450"/>
          <p14:tracePt t="59892" x="9853613" y="3473450"/>
          <p14:tracePt t="59910" x="9867900" y="3473450"/>
          <p14:tracePt t="59911" x="9880600" y="3473450"/>
          <p14:tracePt t="59942" x="9906000" y="3473450"/>
          <p14:tracePt t="59960" x="9918700" y="3487738"/>
          <p14:tracePt t="60001" x="9906000" y="3487738"/>
          <p14:tracePt t="60009" x="9893300" y="3487738"/>
          <p14:tracePt t="60026" x="9880600" y="3487738"/>
          <p14:tracePt t="60029" x="9867900" y="3487738"/>
          <p14:tracePt t="60044" x="9828213" y="3487738"/>
          <p14:tracePt t="60058" x="9777413" y="3487738"/>
          <p14:tracePt t="60076" x="9674225" y="3487738"/>
          <p14:tracePt t="60078" x="9621838" y="3487738"/>
          <p14:tracePt t="60093" x="9531350" y="3500438"/>
          <p14:tracePt t="60108" x="9480550" y="3500438"/>
          <p14:tracePt t="60127" x="9440863" y="3500438"/>
          <p14:tracePt t="60142" x="9428163" y="3500438"/>
          <p14:tracePt t="60176" x="9415463" y="3500438"/>
          <p14:tracePt t="60225" x="9402763" y="3500438"/>
          <p14:tracePt t="60258" x="9415463" y="3500438"/>
          <p14:tracePt t="60275" x="9428163" y="3487738"/>
          <p14:tracePt t="60292" x="9440863" y="3487738"/>
          <p14:tracePt t="60309" x="9453563" y="3487738"/>
          <p14:tracePt t="60325" x="9466263" y="3487738"/>
          <p14:tracePt t="60342" x="9480550" y="3487738"/>
          <p14:tracePt t="60375" x="9493250" y="3487738"/>
          <p14:tracePt t="60409" x="9505950" y="3487738"/>
          <p14:tracePt t="60750" x="9531350" y="3487738"/>
          <p14:tracePt t="60758" x="9609138" y="3473450"/>
          <p14:tracePt t="60775" x="9777413" y="3448050"/>
          <p14:tracePt t="60792" x="10112375" y="3397250"/>
          <p14:tracePt t="60809" x="10293350" y="3384550"/>
          <p14:tracePt t="60825" x="10421938" y="3370263"/>
          <p14:tracePt t="60825" x="10461625" y="3370263"/>
          <p14:tracePt t="60841" x="10512425" y="3357563"/>
          <p14:tracePt t="60858" x="10552113" y="3357563"/>
          <p14:tracePt t="60861" x="10564813" y="3357563"/>
          <p14:tracePt t="60876" x="10590213" y="3357563"/>
          <p14:tracePt t="60892" x="10642600" y="3357563"/>
          <p14:tracePt t="60907" x="10720388" y="3344863"/>
          <p14:tracePt t="60909" x="10758488" y="3344863"/>
          <p14:tracePt t="60926" x="10823575" y="3332163"/>
          <p14:tracePt t="60942" x="10861675" y="3319463"/>
          <p14:tracePt t="60944" x="10874375" y="3319463"/>
          <p14:tracePt t="60958" x="10887075" y="3319463"/>
          <p14:tracePt t="60976" x="10899775" y="3319463"/>
          <p14:tracePt t="60992" x="10914063" y="3319463"/>
          <p14:tracePt t="61021" x="10926763" y="3319463"/>
          <p14:tracePt t="61057" x="10939463" y="3319463"/>
          <p14:tracePt t="61243" x="10952163" y="3319463"/>
          <p14:tracePt t="61263" x="10964863" y="3319463"/>
          <p14:tracePt t="61291" x="10990263" y="3319463"/>
          <p14:tracePt t="61307" x="11004550" y="3319463"/>
          <p14:tracePt t="61325" x="11029950" y="3319463"/>
          <p14:tracePt t="61340" x="11055350" y="3332163"/>
          <p14:tracePt t="61374" x="11107738" y="3344863"/>
          <p14:tracePt t="61391" x="11133138" y="3357563"/>
          <p14:tracePt t="61408" x="11210925" y="3384550"/>
          <p14:tracePt t="61424" x="11236325" y="3384550"/>
          <p14:tracePt t="61440" x="11261725" y="3384550"/>
          <p14:tracePt t="61457" x="11288713" y="3397250"/>
          <p14:tracePt t="61474" x="11301413" y="3397250"/>
          <p14:tracePt t="61492" x="11326813" y="3409950"/>
          <p14:tracePt t="61512" x="11339513" y="3409950"/>
          <p14:tracePt t="61561" x="11301413" y="3409950"/>
          <p14:tracePt t="61575" x="11223625" y="3409950"/>
          <p14:tracePt t="61591" x="11120438" y="3422650"/>
          <p14:tracePt t="61610" x="11017250" y="3422650"/>
          <p14:tracePt t="61625" x="10990263" y="3422650"/>
          <p14:tracePt t="61640" x="10964863" y="3422650"/>
          <p14:tracePt t="61658" x="10939463" y="3422650"/>
          <p14:tracePt t="61713" x="10952163" y="3422650"/>
          <p14:tracePt t="61720" x="10964863" y="3435350"/>
          <p14:tracePt t="61727" x="10990263" y="3435350"/>
          <p14:tracePt t="61742" x="11017250" y="3435350"/>
          <p14:tracePt t="61757" x="11029950" y="3435350"/>
          <p14:tracePt t="61773" x="11042650" y="3435350"/>
          <p14:tracePt t="61791" x="11068050" y="3435350"/>
          <p14:tracePt t="61808" x="11080750" y="3435350"/>
          <p14:tracePt t="61840" x="11093450" y="3435350"/>
          <p14:tracePt t="62104" x="11080750" y="3435350"/>
          <p14:tracePt t="62109" x="11068050" y="3435350"/>
          <p14:tracePt t="62125" x="11055350" y="3435350"/>
          <p14:tracePt t="62140" x="11029950" y="3435350"/>
          <p14:tracePt t="62173" x="11017250" y="3435350"/>
          <p14:tracePt t="62207" x="11017250" y="3422650"/>
          <p14:tracePt t="62233" x="11017250" y="3409950"/>
          <p14:tracePt t="62260" x="11029950" y="3409950"/>
          <p14:tracePt t="62274" x="11080750" y="3409950"/>
          <p14:tracePt t="62290" x="11107738" y="3409950"/>
          <p14:tracePt t="62307" x="11133138" y="3409950"/>
          <p14:tracePt t="62325" x="11158538" y="3409950"/>
          <p14:tracePt t="62340" x="11171238" y="3409950"/>
          <p14:tracePt t="62373" x="11145838" y="3409950"/>
          <p14:tracePt t="62389" x="11080750" y="3397250"/>
          <p14:tracePt t="62406" x="11004550" y="3370263"/>
          <p14:tracePt t="62423" x="10977563" y="3357563"/>
          <p14:tracePt t="62440" x="10964863" y="3357563"/>
          <p14:tracePt t="62456" x="10952163" y="3344863"/>
          <p14:tracePt t="62473" x="10939463" y="3344863"/>
          <p14:tracePt t="62956" x="10887075" y="3344863"/>
          <p14:tracePt t="62961" x="10796588" y="3384550"/>
          <p14:tracePt t="62972" x="10733088" y="3409950"/>
          <p14:tracePt t="62989" x="10499725" y="3513138"/>
          <p14:tracePt t="63006" x="10383838" y="3578225"/>
          <p14:tracePt t="63009" x="10331450" y="3603625"/>
          <p14:tracePt t="63023" x="10280650" y="3641725"/>
          <p14:tracePt t="63039" x="10215563" y="3694113"/>
          <p14:tracePt t="63056" x="10164763" y="3732213"/>
          <p14:tracePt t="63059" x="10137775" y="3757613"/>
          <p14:tracePt t="63073" x="10086975" y="3822700"/>
          <p14:tracePt t="63089" x="10021888" y="3925888"/>
          <p14:tracePt t="63107" x="9944100" y="4081463"/>
          <p14:tracePt t="63122" x="9906000" y="4184650"/>
          <p14:tracePt t="63141" x="9880600" y="4275138"/>
          <p14:tracePt t="63157" x="9880600" y="4300538"/>
          <p14:tracePt t="63172" x="9880600" y="4313238"/>
          <p14:tracePt t="63191" x="9880600" y="4325938"/>
          <p14:tracePt t="63240" x="9867900" y="4313238"/>
          <p14:tracePt t="63255" x="9840913" y="4275138"/>
          <p14:tracePt t="63273" x="9815513" y="4235450"/>
          <p14:tracePt t="63289" x="9802813" y="4210050"/>
          <p14:tracePt t="63306" x="9790113" y="4197350"/>
          <p14:tracePt t="63308" x="9777413" y="4197350"/>
          <p14:tracePt t="63323" x="9750425" y="4197350"/>
          <p14:tracePt t="63339" x="9725025" y="4197350"/>
          <p14:tracePt t="63357" x="9647238" y="4235450"/>
          <p14:tracePt t="63372" x="9609138" y="4275138"/>
          <p14:tracePt t="63391" x="9569450" y="4325938"/>
          <p14:tracePt t="63405" x="9556750" y="4352925"/>
          <p14:tracePt t="63422" x="9544050" y="4352925"/>
          <p14:tracePt t="63441" x="9531350" y="4378325"/>
          <p14:tracePt t="63455" x="9531350" y="4391025"/>
          <p14:tracePt t="63472" x="9531350" y="4403725"/>
          <p14:tracePt t="63488" x="9531350" y="4416425"/>
          <p14:tracePt t="63505" x="9531350" y="4430713"/>
          <p14:tracePt t="63529" x="9531350" y="4443413"/>
          <p14:tracePt t="63543" x="9531350" y="4456113"/>
          <p14:tracePt t="63572" x="9531350" y="4481513"/>
          <p14:tracePt t="63588" x="9518650" y="4506913"/>
          <p14:tracePt t="63606" x="9505950" y="4559300"/>
          <p14:tracePt t="63622" x="9493250" y="4624388"/>
          <p14:tracePt t="63639" x="9453563" y="4803775"/>
          <p14:tracePt t="63655" x="9402763" y="4972050"/>
          <p14:tracePt t="63672" x="9337675" y="5153025"/>
          <p14:tracePt t="63690" x="9259888" y="5346700"/>
          <p14:tracePt t="63705" x="9234488" y="5411788"/>
          <p14:tracePt t="63721" x="9221788" y="5449888"/>
          <p14:tracePt t="63723" x="9209088" y="5449888"/>
          <p14:tracePt t="63738" x="9209088" y="5462588"/>
          <p14:tracePt t="63755" x="9196388" y="5462588"/>
          <p14:tracePt t="63773" x="9156700" y="5243513"/>
          <p14:tracePt t="63788" x="9131300" y="4765675"/>
          <p14:tracePt t="63805" x="9131300" y="4313238"/>
          <p14:tracePt t="63806" x="9131300" y="4146550"/>
          <p14:tracePt t="63821" x="9131300" y="3822700"/>
          <p14:tracePt t="63838" x="9144000" y="3538538"/>
          <p14:tracePt t="63856" x="9169400" y="3189288"/>
          <p14:tracePt t="63872" x="9169400" y="3073400"/>
          <p14:tracePt t="63891" x="9169400" y="3035300"/>
          <p14:tracePt t="63906" x="9169400" y="3022600"/>
          <p14:tracePt t="63959" x="9169400" y="3060700"/>
          <p14:tracePt t="63973" x="9169400" y="3189288"/>
          <p14:tracePt t="63988" x="9169400" y="3513138"/>
          <p14:tracePt t="64004" x="9169400" y="3913188"/>
          <p14:tracePt t="64021" x="9169400" y="4171950"/>
          <p14:tracePt t="64022" x="9169400" y="4262438"/>
          <p14:tracePt t="64038" x="9169400" y="4352925"/>
          <p14:tracePt t="64056" x="9169400" y="4403725"/>
          <p14:tracePt t="64071" x="9169400" y="4416425"/>
          <p14:tracePt t="64089" x="9169400" y="4430713"/>
          <p14:tracePt t="64139" x="9169400" y="4443413"/>
          <p14:tracePt t="64172" x="9156700" y="4456113"/>
          <p14:tracePt t="64188" x="9118600" y="4533900"/>
          <p14:tracePt t="64204" x="9066213" y="4649788"/>
          <p14:tracePt t="64222" x="8975725" y="4908550"/>
          <p14:tracePt t="64238" x="8937625" y="5037138"/>
          <p14:tracePt t="64254" x="8912225" y="5127625"/>
          <p14:tracePt t="64271" x="8897938" y="5192713"/>
          <p14:tracePt t="64288" x="8897938" y="5205413"/>
          <p14:tracePt t="64306" x="8897938" y="5218113"/>
          <p14:tracePt t="64321" x="8897938" y="5230813"/>
          <p14:tracePt t="64371" x="8885238" y="5230813"/>
          <p14:tracePt t="64404" x="8872538" y="5230813"/>
          <p14:tracePt t="64421" x="8859838" y="5230813"/>
          <p14:tracePt t="64438" x="8821738" y="5230813"/>
          <p14:tracePt t="64798" x="8807450" y="5140325"/>
          <p14:tracePt t="64804" x="8807450" y="5024438"/>
          <p14:tracePt t="64821" x="8807450" y="4778375"/>
          <p14:tracePt t="64839" x="8821738" y="4506913"/>
          <p14:tracePt t="64854" x="8821738" y="4403725"/>
          <p14:tracePt t="64870" x="8847138" y="4352925"/>
          <p14:tracePt t="64888" x="8847138" y="4300538"/>
          <p14:tracePt t="64936" x="8859838" y="4300538"/>
          <p14:tracePt t="64954" x="8885238" y="4300538"/>
          <p14:tracePt t="64973" x="8988425" y="4352925"/>
          <p14:tracePt t="64987" x="9066213" y="4378325"/>
          <p14:tracePt t="65004" x="9118600" y="4416425"/>
          <p14:tracePt t="65021" x="9144000" y="4430713"/>
          <p14:tracePt t="65038" x="9156700" y="4443413"/>
          <p14:tracePt t="65039" x="9156700" y="4456113"/>
          <p14:tracePt t="65054" x="9169400" y="4456113"/>
          <p14:tracePt t="65071" x="9182100" y="4468813"/>
          <p14:tracePt t="65103" x="9196388" y="4481513"/>
          <p14:tracePt t="65123" x="9196388" y="4494213"/>
          <p14:tracePt t="65154" x="9169400" y="4506913"/>
          <p14:tracePt t="65170" x="9156700" y="4506913"/>
          <p14:tracePt t="65172" x="9144000" y="4506913"/>
          <p14:tracePt t="65187" x="9131300" y="4519613"/>
          <p14:tracePt t="65204" x="9105900" y="4519613"/>
          <p14:tracePt t="65206" x="9105900" y="4533900"/>
          <p14:tracePt t="65220" x="9091613" y="4533900"/>
          <p14:tracePt t="65254" x="9078913" y="4533900"/>
          <p14:tracePt t="65288" x="9066213" y="4533900"/>
          <p14:tracePt t="65311" x="9078913" y="4533900"/>
          <p14:tracePt t="65320" x="9091613" y="4533900"/>
          <p14:tracePt t="65337" x="9118600" y="4546600"/>
          <p14:tracePt t="65354" x="9144000" y="4546600"/>
          <p14:tracePt t="65389" x="9156700" y="4559300"/>
          <p14:tracePt t="65403" x="9169400" y="4559300"/>
          <p14:tracePt t="65421" x="9182100" y="4559300"/>
          <p14:tracePt t="65437" x="9196388" y="4572000"/>
          <p14:tracePt t="65470" x="9209088" y="4584700"/>
          <p14:tracePt t="65491" x="9209088" y="4597400"/>
          <p14:tracePt t="65521" x="9156700" y="4610100"/>
          <p14:tracePt t="65537" x="9053513" y="4649788"/>
          <p14:tracePt t="65539" x="8975725" y="4649788"/>
          <p14:tracePt t="65554" x="8859838" y="4675188"/>
          <p14:tracePt t="65570" x="8794750" y="4675188"/>
          <p14:tracePt t="65588" x="8756650" y="4675188"/>
          <p14:tracePt t="65603" x="8743950" y="4675188"/>
          <p14:tracePt t="65619" x="8731250" y="4675188"/>
          <p14:tracePt t="65636" x="8718550" y="4675188"/>
          <p14:tracePt t="65684" x="8704263" y="4675188"/>
          <p14:tracePt t="65865" x="8704263" y="4662488"/>
          <p14:tracePt t="65893" x="8731250" y="4649788"/>
          <p14:tracePt t="65904" x="8756650" y="4637088"/>
          <p14:tracePt t="65906" x="8782050" y="4624388"/>
          <p14:tracePt t="65921" x="8885238" y="4610100"/>
          <p14:tracePt t="65936" x="8950325" y="4597400"/>
          <p14:tracePt t="65953" x="9015413" y="4597400"/>
          <p14:tracePt t="65955" x="9028113" y="4597400"/>
          <p14:tracePt t="65986" x="9053513" y="4597400"/>
          <p14:tracePt t="66003" x="9066213" y="4597400"/>
          <p14:tracePt t="66019" x="9078913" y="4597400"/>
          <p14:tracePt t="66038" x="9091613" y="4597400"/>
          <p14:tracePt t="66087" x="9105900" y="4597400"/>
          <p14:tracePt t="66177" x="9118600" y="4597400"/>
          <p14:tracePt t="66191" x="9118600" y="4584700"/>
          <p14:tracePt t="66203" x="9131300" y="4584700"/>
          <p14:tracePt t="66205" x="9144000" y="4584700"/>
          <p14:tracePt t="66220" x="9182100" y="4572000"/>
          <p14:tracePt t="66236" x="9259888" y="4546600"/>
          <p14:tracePt t="66239" x="9350375" y="4533900"/>
          <p14:tracePt t="66254" x="9453563" y="4519613"/>
          <p14:tracePt t="66270" x="9493250" y="4506913"/>
          <p14:tracePt t="66613" x="9544050" y="4506913"/>
          <p14:tracePt t="66620" x="9583738" y="4506913"/>
          <p14:tracePt t="66636" x="9634538" y="4506913"/>
          <p14:tracePt t="66652" x="9659938" y="4506913"/>
          <p14:tracePt t="66669" x="9674225" y="4506913"/>
          <p14:tracePt t="66669" x="9686925" y="4506913"/>
          <p14:tracePt t="66702" x="9699625" y="4506913"/>
          <p14:tracePt t="66738" x="9712325" y="4506913"/>
          <p14:tracePt t="66752" x="9737725" y="4506913"/>
          <p14:tracePt t="66760" x="9764713" y="4506913"/>
          <p14:tracePt t="66768" x="9815513" y="4506913"/>
          <p14:tracePt t="66787" x="10021888" y="4481513"/>
          <p14:tracePt t="66802" x="10112375" y="4481513"/>
          <p14:tracePt t="66819" x="10164763" y="4481513"/>
          <p14:tracePt t="66821" x="10177463" y="4481513"/>
          <p14:tracePt t="66836" x="10202863" y="4481513"/>
          <p14:tracePt t="66852" x="10215563" y="4494213"/>
          <p14:tracePt t="66870" x="10228263" y="4494213"/>
          <p14:tracePt t="66885" x="10242550" y="4494213"/>
          <p14:tracePt t="66918" x="10228263" y="4506913"/>
          <p14:tracePt t="66919" x="10190163" y="4506913"/>
          <p14:tracePt t="66936" x="10061575" y="4506913"/>
          <p14:tracePt t="66953" x="9840913" y="4519613"/>
          <p14:tracePt t="66969" x="9737725" y="4533900"/>
          <p14:tracePt t="66986" x="9659938" y="4546600"/>
          <p14:tracePt t="66987" x="9634538" y="4546600"/>
          <p14:tracePt t="67001" x="9583738" y="4546600"/>
          <p14:tracePt t="67019" x="9544050" y="4546600"/>
          <p14:tracePt t="67037" x="9505950" y="4546600"/>
          <p14:tracePt t="67052" x="9493250" y="4546600"/>
          <p14:tracePt t="67069" x="9480550" y="4546600"/>
          <p14:tracePt t="67119" x="9505950" y="4546600"/>
          <p14:tracePt t="67151" x="9647238" y="4559300"/>
          <p14:tracePt t="67169" x="9750425" y="4584700"/>
          <p14:tracePt t="67185" x="9790113" y="4597400"/>
          <p14:tracePt t="67203" x="9802813" y="4597400"/>
          <p14:tracePt t="67218" x="9815513" y="4597400"/>
          <p14:tracePt t="67235" x="9828213" y="4597400"/>
          <p14:tracePt t="67335" x="9840913" y="4597400"/>
          <p14:tracePt t="67341" x="9853613" y="4597400"/>
          <p14:tracePt t="67351" x="9867900" y="4597400"/>
          <p14:tracePt t="67369" x="9931400" y="4610100"/>
          <p14:tracePt t="67384" x="9971088" y="4610100"/>
          <p14:tracePt t="67401" x="9996488" y="4610100"/>
          <p14:tracePt t="67404" x="10009188" y="4610100"/>
          <p14:tracePt t="67418" x="10034588" y="4610100"/>
          <p14:tracePt t="67435" x="10047288" y="4610100"/>
          <p14:tracePt t="67452" x="10061575" y="4610100"/>
          <p14:tracePt t="67472" x="10074275" y="4610100"/>
          <p14:tracePt t="67535" x="10074275" y="4597400"/>
          <p14:tracePt t="67570" x="10074275" y="4584700"/>
          <p14:tracePt t="67604" x="10074275" y="4572000"/>
          <p14:tracePt t="67618" x="10086975" y="4572000"/>
          <p14:tracePt t="67634" x="10112375" y="4572000"/>
          <p14:tracePt t="67651" x="10152063" y="4559300"/>
          <p14:tracePt t="67654" x="10164763" y="4559300"/>
          <p14:tracePt t="67667" x="10177463" y="4546600"/>
          <p14:tracePt t="67685" x="10190163" y="4546600"/>
          <p14:tracePt t="67702" x="10202863" y="4546600"/>
          <p14:tracePt t="67718" x="10215563" y="4546600"/>
          <p14:tracePt t="67751" x="10190163" y="4546600"/>
          <p14:tracePt t="67768" x="10137775" y="4546600"/>
          <p14:tracePt t="67771" x="10125075" y="4546600"/>
          <p14:tracePt t="67786" x="10099675" y="4533900"/>
          <p14:tracePt t="67801" x="10086975" y="4533900"/>
          <p14:tracePt t="67817" x="10074275" y="4533900"/>
          <p14:tracePt t="67841" x="10061575" y="4533900"/>
          <p14:tracePt t="67903" x="10086975" y="4533900"/>
          <p14:tracePt t="67909" x="10112375" y="4533900"/>
          <p14:tracePt t="67917" x="10152063" y="4533900"/>
          <p14:tracePt t="67935" x="10215563" y="4533900"/>
          <p14:tracePt t="67937" x="10255250" y="4533900"/>
          <p14:tracePt t="67951" x="10318750" y="4533900"/>
          <p14:tracePt t="67967" x="10345738" y="4533900"/>
          <p14:tracePt t="67984" x="10371138" y="4533900"/>
          <p14:tracePt t="68001" x="10383838" y="4533900"/>
          <p14:tracePt t="68027" x="10396538" y="4533900"/>
          <p14:tracePt t="68062" x="10409238" y="4533900"/>
          <p14:tracePt t="68075" x="10421938" y="4533900"/>
          <p14:tracePt t="68084" x="10436225" y="4533900"/>
          <p14:tracePt t="68100" x="10474325" y="4519613"/>
          <p14:tracePt t="68118" x="10564813" y="4494213"/>
          <p14:tracePt t="68135" x="10629900" y="4481513"/>
          <p14:tracePt t="68152" x="10680700" y="4468813"/>
          <p14:tracePt t="68167" x="10720388" y="4468813"/>
          <p14:tracePt t="68183" x="10733088" y="4468813"/>
          <p14:tracePt t="68218" x="10758488" y="4468813"/>
          <p14:tracePt t="68250" x="10771188" y="4468813"/>
          <p14:tracePt t="68381" x="10745788" y="4468813"/>
          <p14:tracePt t="68387" x="10706100" y="4468813"/>
          <p14:tracePt t="68402" x="10421938" y="4468813"/>
          <p14:tracePt t="68417" x="10125075" y="4468813"/>
          <p14:tracePt t="68434" x="9996488" y="4468813"/>
          <p14:tracePt t="68437" x="9971088" y="4468813"/>
          <p14:tracePt t="68451" x="9944100" y="4468813"/>
          <p14:tracePt t="68467" x="9931400" y="4468813"/>
          <p14:tracePt t="68501" x="9918700" y="4468813"/>
          <p14:tracePt t="68546" x="9906000" y="4468813"/>
          <p14:tracePt t="68582" x="9931400" y="4468813"/>
          <p14:tracePt t="68589" x="9958388" y="4468813"/>
          <p14:tracePt t="68601" x="10009188" y="4468813"/>
          <p14:tracePt t="68603" x="10061575" y="4468813"/>
          <p14:tracePt t="68617" x="10137775" y="4468813"/>
          <p14:tracePt t="68618" x="10202863" y="4468813"/>
          <p14:tracePt t="68633" x="10331450" y="4468813"/>
          <p14:tracePt t="68652" x="10499725" y="4481513"/>
          <p14:tracePt t="68667" x="10602913" y="4494213"/>
          <p14:tracePt t="68701" x="10733088" y="4494213"/>
          <p14:tracePt t="68718" x="10758488" y="4494213"/>
          <p14:tracePt t="68736" x="10771188" y="4494213"/>
          <p14:tracePt t="68750" x="10783888" y="4494213"/>
          <p14:tracePt t="68769" x="10796588" y="4494213"/>
          <p14:tracePt t="68819" x="10809288" y="4494213"/>
          <p14:tracePt t="68860" x="10809288" y="4481513"/>
          <p14:tracePt t="68867" x="10823575" y="4481513"/>
          <p14:tracePt t="68883" x="10836275" y="4481513"/>
          <p14:tracePt t="68901" x="10874375" y="4468813"/>
          <p14:tracePt t="68917" x="10914063" y="4456113"/>
          <p14:tracePt t="68933" x="10964863" y="4456113"/>
          <p14:tracePt t="68935" x="10990263" y="4443413"/>
          <p14:tracePt t="68950" x="11042650" y="4443413"/>
          <p14:tracePt t="68967" x="11068050" y="4443413"/>
          <p14:tracePt t="68970" x="11080750" y="4443413"/>
          <p14:tracePt t="68999" x="11107738" y="4443413"/>
          <p14:tracePt t="69019" x="11133138" y="4443413"/>
          <p14:tracePt t="69050" x="11145838" y="4443413"/>
          <p14:tracePt t="69067" x="11158538" y="4443413"/>
          <p14:tracePt t="69083" x="11171238" y="4443413"/>
          <p14:tracePt t="69109" x="11158538" y="4443413"/>
          <p14:tracePt t="69116" x="11145838" y="4443413"/>
          <p14:tracePt t="69133" x="11133138" y="4443413"/>
          <p14:tracePt t="69156" x="11120438" y="4443413"/>
          <p14:tracePt t="69227" x="11120438" y="4456113"/>
          <p14:tracePt t="69254" x="11120438" y="4468813"/>
          <p14:tracePt t="69268" x="11133138" y="4468813"/>
          <p14:tracePt t="69296" x="11145838" y="4468813"/>
          <p14:tracePt t="69332" x="11158538" y="4481513"/>
          <p14:tracePt t="69400" x="11145838" y="4481513"/>
          <p14:tracePt t="69428" x="11133138" y="4481513"/>
          <p14:tracePt t="69462" x="11120438" y="4481513"/>
          <p14:tracePt t="70994" x="11068050" y="4481513"/>
          <p14:tracePt t="71001" x="10977563" y="4468813"/>
          <p14:tracePt t="71016" x="10887075" y="4403725"/>
          <p14:tracePt t="71031" x="10823575" y="4325938"/>
          <p14:tracePt t="71048" x="10823575" y="4249738"/>
          <p14:tracePt t="71050" x="10823575" y="4210050"/>
          <p14:tracePt t="71065" x="10899775" y="4041775"/>
          <p14:tracePt t="71081" x="11507788" y="3551238"/>
          <p14:tracePt t="71244" x="11377613" y="4597400"/>
          <p14:tracePt t="71250" x="10796588" y="4713288"/>
          <p14:tracePt t="71265" x="9725025" y="4881563"/>
          <p14:tracePt t="71281" x="8912225" y="4894263"/>
          <p14:tracePt t="71298" x="8356600" y="4765675"/>
          <p14:tracePt t="71299" x="8150225" y="4687888"/>
          <p14:tracePt t="71314" x="7891463" y="4546600"/>
          <p14:tracePt t="71330" x="7748588" y="4340225"/>
          <p14:tracePt t="71347" x="7697788" y="4119563"/>
          <p14:tracePt t="71348" x="7697788" y="3990975"/>
          <p14:tracePt t="71364" x="7761288" y="3578225"/>
          <p14:tracePt t="71382" x="8135938" y="2892425"/>
          <p14:tracePt t="71398" x="8510588" y="2532063"/>
          <p14:tracePt t="71414" x="9144000" y="2195513"/>
          <p14:tracePt t="71431" x="10061575" y="1936750"/>
          <p14:tracePt t="71432" x="10474325" y="1860550"/>
          <p14:tracePt t="71638" x="10267950" y="1743075"/>
          <p14:tracePt t="71646" x="10047288" y="1614488"/>
          <p14:tracePt t="71652" x="9777413" y="1446213"/>
          <p14:tracePt t="71665" x="9493250" y="1265238"/>
          <p14:tracePt t="71667" x="9247188" y="1123950"/>
          <p14:tracePt t="71680" x="8769350" y="787400"/>
          <p14:tracePt t="71697" x="8253413" y="42545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D1F4-660A-23B6-A5D7-010105F2D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845" y="883409"/>
            <a:ext cx="3070745" cy="1463040"/>
          </a:xfrm>
        </p:spPr>
        <p:txBody>
          <a:bodyPr anchor="ctr">
            <a:normAutofit/>
          </a:bodyPr>
          <a:lstStyle/>
          <a:p>
            <a:r>
              <a:rPr lang="en-US" sz="4400" err="1">
                <a:latin typeface="+mn-lt"/>
              </a:rPr>
              <a:t>Prueba</a:t>
            </a:r>
            <a:r>
              <a:rPr lang="en-US" sz="4400">
                <a:latin typeface="+mn-lt"/>
              </a:rPr>
              <a:t> </a:t>
            </a:r>
            <a:r>
              <a:rPr lang="en-US" sz="4400" err="1">
                <a:latin typeface="+mn-lt"/>
              </a:rPr>
              <a:t>técnica</a:t>
            </a:r>
            <a:r>
              <a:rPr lang="en-US" sz="4400">
                <a:latin typeface="+mn-lt"/>
              </a:rPr>
              <a:t> P3</a:t>
            </a:r>
            <a:endParaRPr lang="en-US" sz="460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666D-A4FE-DDE2-7685-8DD2E9C0F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19"/>
            <a:ext cx="7436558" cy="17436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 una nueva columna que contenga los cuantiles </a:t>
            </a:r>
            <a:r>
              <a:rPr lang="es-ES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altos</a:t>
            </a:r>
            <a:r>
              <a:rPr lang="es-E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s-ES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medios</a:t>
            </a:r>
            <a:r>
              <a:rPr lang="es-E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18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bajos</a:t>
            </a:r>
            <a:r>
              <a:rPr lang="es-E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 las ventas (</a:t>
            </a:r>
            <a:r>
              <a:rPr lang="es-ES" sz="1800" u="sng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</a:t>
            </a:r>
            <a:r>
              <a:rPr lang="es-E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del modelo </a:t>
            </a:r>
            <a:r>
              <a:rPr lang="es-ES" sz="180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Supersix</a:t>
            </a:r>
            <a:r>
              <a:rPr lang="es-E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 el estado de Florida (FL)</a:t>
            </a:r>
          </a:p>
          <a:p>
            <a:pPr algn="just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 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75%</a:t>
            </a:r>
          </a:p>
          <a:p>
            <a:pPr algn="just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&gt;= 25% &amp; &lt;= 75%</a:t>
            </a:r>
          </a:p>
          <a:p>
            <a:pPr algn="just"/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  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n-US"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 25%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CCD379-7C6C-99B2-049A-63B25E6B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804" y="2346449"/>
            <a:ext cx="8335476" cy="376604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 descr="A logo of a network&#10;&#10;Description automatically generated">
            <a:extLst>
              <a:ext uri="{FF2B5EF4-FFF2-40B4-BE49-F238E27FC236}">
                <a16:creationId xmlns:a16="http://schemas.microsoft.com/office/drawing/2014/main" id="{60D5DEF1-682E-DD64-E523-1936B68C1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43" y="-56376"/>
            <a:ext cx="1368644" cy="135426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B8FC04B-0DD6-01FB-A317-93881F3950BF}"/>
              </a:ext>
            </a:extLst>
          </p:cNvPr>
          <p:cNvSpPr/>
          <p:nvPr/>
        </p:nvSpPr>
        <p:spPr>
          <a:xfrm>
            <a:off x="733550" y="987143"/>
            <a:ext cx="776377" cy="71886"/>
          </a:xfrm>
          <a:prstGeom prst="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4">
            <a:extLst>
              <a:ext uri="{FF2B5EF4-FFF2-40B4-BE49-F238E27FC236}">
                <a16:creationId xmlns:a16="http://schemas.microsoft.com/office/drawing/2014/main" id="{AFA697BF-BE4A-B0DE-345B-CDFA1CBDD4F6}"/>
              </a:ext>
            </a:extLst>
          </p:cNvPr>
          <p:cNvGrpSpPr/>
          <p:nvPr/>
        </p:nvGrpSpPr>
        <p:grpSpPr>
          <a:xfrm>
            <a:off x="188243" y="6212355"/>
            <a:ext cx="12464697" cy="640750"/>
            <a:chOff x="188243" y="6212355"/>
            <a:chExt cx="12464697" cy="640750"/>
          </a:xfrm>
        </p:grpSpPr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08AA5E87-4927-B080-0AE5-4DCEF30AB618}"/>
                </a:ext>
              </a:extLst>
            </p:cNvPr>
            <p:cNvSpPr/>
            <p:nvPr/>
          </p:nvSpPr>
          <p:spPr>
            <a:xfrm flipV="1">
              <a:off x="188243" y="6212355"/>
              <a:ext cx="11832566" cy="115019"/>
            </a:xfrm>
            <a:prstGeom prst="rect">
              <a:avLst/>
            </a:prstGeom>
            <a:solidFill>
              <a:srgbClr val="ED7D3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68E9F5D6-14AB-5EC4-78D1-833E07E45139}"/>
                </a:ext>
              </a:extLst>
            </p:cNvPr>
            <p:cNvSpPr txBox="1"/>
            <p:nvPr/>
          </p:nvSpPr>
          <p:spPr>
            <a:xfrm>
              <a:off x="9490290" y="6514551"/>
              <a:ext cx="31626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>
                  <a:latin typeface="Consolas" panose="020B0609020204030204" pitchFamily="49" charset="0"/>
                </a:rPr>
                <a:t>Elevate Your Standards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101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68"/>
    </mc:Choice>
    <mc:Fallback xmlns="">
      <p:transition spd="slow" advTm="185668"/>
    </mc:Fallback>
  </mc:AlternateContent>
  <p:extLst>
    <p:ext uri="{3A86A75C-4F4B-4683-9AE1-C65F6400EC91}">
      <p14:laserTraceLst xmlns:p14="http://schemas.microsoft.com/office/powerpoint/2010/main">
        <p14:tracePtLst>
          <p14:tracePt t="1058" x="5308600" y="12700"/>
          <p14:tracePt t="1074" x="5218113" y="52388"/>
          <p14:tracePt t="1090" x="5178425" y="77788"/>
          <p14:tracePt t="1108" x="5140325" y="90488"/>
          <p14:tracePt t="1123" x="5114925" y="90488"/>
          <p14:tracePt t="1140" x="5102225" y="103188"/>
          <p14:tracePt t="1158" x="5087938" y="115888"/>
          <p14:tracePt t="1191" x="5075238" y="115888"/>
          <p14:tracePt t="5060" x="5062538" y="128588"/>
          <p14:tracePt t="5068" x="5049838" y="155575"/>
          <p14:tracePt t="5086" x="4959350" y="296863"/>
          <p14:tracePt t="5102" x="4894263" y="387350"/>
          <p14:tracePt t="5119" x="4856163" y="465138"/>
          <p14:tracePt t="5137" x="4830763" y="490538"/>
          <p14:tracePt t="5153" x="4818063" y="503238"/>
          <p14:tracePt t="5169" x="4803775" y="530225"/>
          <p14:tracePt t="5186" x="4791075" y="555625"/>
          <p14:tracePt t="5203" x="4778375" y="568325"/>
          <p14:tracePt t="5220" x="4765675" y="593725"/>
          <p14:tracePt t="5236" x="4765675" y="606425"/>
          <p14:tracePt t="5253" x="4752975" y="620713"/>
          <p14:tracePt t="5288" x="4752975" y="633413"/>
          <p14:tracePt t="5392" x="4752975" y="646113"/>
          <p14:tracePt t="5400" x="4740275" y="646113"/>
          <p14:tracePt t="5406" x="4740275" y="658813"/>
          <p14:tracePt t="5419" x="4727575" y="671513"/>
          <p14:tracePt t="5421" x="4727575" y="684213"/>
          <p14:tracePt t="5436" x="4687888" y="749300"/>
          <p14:tracePt t="5454" x="4649788" y="814388"/>
          <p14:tracePt t="5455" x="4624388" y="852488"/>
          <p14:tracePt t="5469" x="4610100" y="877888"/>
          <p14:tracePt t="5471" x="4610100" y="890588"/>
          <p14:tracePt t="5486" x="4597400" y="903288"/>
          <p14:tracePt t="5502" x="4584700" y="917575"/>
          <p14:tracePt t="5519" x="4584700" y="930275"/>
          <p14:tracePt t="5553" x="4572000" y="930275"/>
          <p14:tracePt t="5636" x="4572000" y="917575"/>
          <p14:tracePt t="5662" x="4584700" y="917575"/>
          <p14:tracePt t="5670" x="4597400" y="903288"/>
          <p14:tracePt t="5686" x="4649788" y="903288"/>
          <p14:tracePt t="5703" x="4700588" y="877888"/>
          <p14:tracePt t="5704" x="4727575" y="877888"/>
          <p14:tracePt t="5721" x="4765675" y="865188"/>
          <p14:tracePt t="5736" x="4778375" y="852488"/>
          <p14:tracePt t="5753" x="4803775" y="839788"/>
          <p14:tracePt t="5769" x="4818063" y="839788"/>
          <p14:tracePt t="5802" x="4830763" y="839788"/>
          <p14:tracePt t="6557" x="4933950" y="852488"/>
          <p14:tracePt t="6564" x="5075238" y="890588"/>
          <p14:tracePt t="6570" x="5268913" y="955675"/>
          <p14:tracePt t="6585" x="5618163" y="1020763"/>
          <p14:tracePt t="6602" x="5864225" y="1058863"/>
          <p14:tracePt t="6617" x="6057900" y="1084263"/>
          <p14:tracePt t="6619" x="6121400" y="1084263"/>
          <p14:tracePt t="6634" x="6224588" y="1098550"/>
          <p14:tracePt t="6651" x="6276975" y="1098550"/>
          <p14:tracePt t="6668" x="6302375" y="1098550"/>
          <p14:tracePt t="6684" x="6315075" y="1098550"/>
          <p14:tracePt t="6751" x="6327775" y="1098550"/>
          <p14:tracePt t="6771" x="6342063" y="1098550"/>
          <p14:tracePt t="6778" x="6354763" y="1098550"/>
          <p14:tracePt t="6801" x="6392863" y="1098550"/>
          <p14:tracePt t="6817" x="6457950" y="1098550"/>
          <p14:tracePt t="6834" x="6535738" y="1098550"/>
          <p14:tracePt t="6853" x="6586538" y="1098550"/>
          <p14:tracePt t="6855" x="6611938" y="1098550"/>
          <p14:tracePt t="6868" x="6638925" y="1084263"/>
          <p14:tracePt t="6869" x="6664325" y="1084263"/>
          <p14:tracePt t="6884" x="6716713" y="1071563"/>
          <p14:tracePt t="6903" x="6780213" y="1058863"/>
          <p14:tracePt t="6905" x="6819900" y="1058863"/>
          <p14:tracePt t="6918" x="6883400" y="1046163"/>
          <p14:tracePt t="6934" x="6935788" y="1033463"/>
          <p14:tracePt t="6952" x="6999288" y="1033463"/>
          <p14:tracePt t="6967" x="7026275" y="1020763"/>
          <p14:tracePt t="6985" x="7038975" y="1020763"/>
          <p14:tracePt t="6987" x="7051675" y="1020763"/>
          <p14:tracePt t="7002" x="7064375" y="1020763"/>
          <p14:tracePt t="7017" x="7077075" y="1008063"/>
          <p14:tracePt t="7036" x="7104063" y="1008063"/>
          <p14:tracePt t="7050" x="7142163" y="993775"/>
          <p14:tracePt t="7067" x="7207250" y="981075"/>
          <p14:tracePt t="7086" x="7297738" y="955675"/>
          <p14:tracePt t="7101" x="7310438" y="955675"/>
          <p14:tracePt t="7660" x="7323138" y="955675"/>
          <p14:tracePt t="7673" x="7335838" y="955675"/>
          <p14:tracePt t="7702" x="7348538" y="955675"/>
          <p14:tracePt t="7791" x="7348538" y="942975"/>
          <p14:tracePt t="7833" x="7361238" y="942975"/>
          <p14:tracePt t="7840" x="7373938" y="942975"/>
          <p14:tracePt t="7851" x="7400925" y="942975"/>
          <p14:tracePt t="7869" x="7529513" y="930275"/>
          <p14:tracePt t="7883" x="7658100" y="930275"/>
          <p14:tracePt t="7901" x="7826375" y="930275"/>
          <p14:tracePt t="7918" x="7891463" y="930275"/>
          <p14:tracePt t="7933" x="7942263" y="930275"/>
          <p14:tracePt t="7951" x="7994650" y="930275"/>
          <p14:tracePt t="7967" x="8020050" y="930275"/>
          <p14:tracePt t="7985" x="8085138" y="917575"/>
          <p14:tracePt t="8000" x="8110538" y="917575"/>
          <p14:tracePt t="8017" x="8135938" y="903288"/>
          <p14:tracePt t="8034" x="8188325" y="903288"/>
          <p14:tracePt t="8049" x="8213725" y="903288"/>
          <p14:tracePt t="8068" x="8253413" y="903288"/>
          <p14:tracePt t="8069" x="8278813" y="903288"/>
          <p14:tracePt t="8084" x="8316913" y="903288"/>
          <p14:tracePt t="8099" x="8369300" y="890588"/>
          <p14:tracePt t="8118" x="8434388" y="890588"/>
          <p14:tracePt t="8133" x="8472488" y="890588"/>
          <p14:tracePt t="8150" x="8523288" y="890588"/>
          <p14:tracePt t="8153" x="8550275" y="890588"/>
          <p14:tracePt t="8167" x="8575675" y="890588"/>
          <p14:tracePt t="8184" x="8601075" y="890588"/>
          <p14:tracePt t="8202" x="8628063" y="890588"/>
          <p14:tracePt t="8216" x="8640763" y="890588"/>
          <p14:tracePt t="8234" x="8653463" y="890588"/>
          <p14:tracePt t="8270" x="8666163" y="890588"/>
          <p14:tracePt t="8776" x="8704263" y="890588"/>
          <p14:tracePt t="8783" x="8756650" y="890588"/>
          <p14:tracePt t="8789" x="8821738" y="890588"/>
          <p14:tracePt t="8799" x="8872538" y="890588"/>
          <p14:tracePt t="8816" x="8988425" y="903288"/>
          <p14:tracePt t="8818" x="9028113" y="903288"/>
          <p14:tracePt t="8832" x="9118600" y="917575"/>
          <p14:tracePt t="8849" x="9221788" y="930275"/>
          <p14:tracePt t="8866" x="9299575" y="942975"/>
          <p14:tracePt t="8883" x="9324975" y="942975"/>
          <p14:tracePt t="8900" x="9350375" y="955675"/>
          <p14:tracePt t="8915" x="9363075" y="955675"/>
          <p14:tracePt t="8933" x="9375775" y="955675"/>
          <p14:tracePt t="8956" x="9390063" y="955675"/>
          <p14:tracePt t="10386" x="9428163" y="955675"/>
          <p14:tracePt t="10391" x="9480550" y="955675"/>
          <p14:tracePt t="10399" x="9569450" y="955675"/>
          <p14:tracePt t="10414" x="9725025" y="955675"/>
          <p14:tracePt t="10431" x="9867900" y="955675"/>
          <p14:tracePt t="10448" x="10047288" y="955675"/>
          <p14:tracePt t="10464" x="10125075" y="955675"/>
          <p14:tracePt t="10481" x="10177463" y="955675"/>
          <p14:tracePt t="10497" x="10190163" y="955675"/>
          <p14:tracePt t="10531" x="10202863" y="955675"/>
          <p14:tracePt t="10548" x="10215563" y="955675"/>
          <p14:tracePt t="10572" x="10228263" y="955675"/>
          <p14:tracePt t="11197" x="10255250" y="955675"/>
          <p14:tracePt t="11202" x="10293350" y="955675"/>
          <p14:tracePt t="11213" x="10345738" y="955675"/>
          <p14:tracePt t="11231" x="10487025" y="955675"/>
          <p14:tracePt t="11246" x="10552113" y="955675"/>
          <p14:tracePt t="11263" x="10590213" y="955675"/>
          <p14:tracePt t="11280" x="10602913" y="955675"/>
          <p14:tracePt t="11298" x="10629900" y="955675"/>
          <p14:tracePt t="11314" x="10642600" y="955675"/>
          <p14:tracePt t="11330" x="10668000" y="955675"/>
          <p14:tracePt t="11347" x="10733088" y="942975"/>
          <p14:tracePt t="11380" x="10796588" y="930275"/>
          <p14:tracePt t="11396" x="10823575" y="930275"/>
          <p14:tracePt t="11413" x="10836275" y="930275"/>
          <p14:tracePt t="11430" x="10848975" y="930275"/>
          <p14:tracePt t="11446" x="10861675" y="930275"/>
          <p14:tracePt t="11487" x="10874375" y="930275"/>
          <p14:tracePt t="11530" x="10874375" y="917575"/>
          <p14:tracePt t="11611" x="10887075" y="917575"/>
          <p14:tracePt t="11629" x="10899775" y="917575"/>
          <p14:tracePt t="11646" x="10926763" y="917575"/>
          <p14:tracePt t="11663" x="10952163" y="917575"/>
          <p14:tracePt t="11679" x="10977563" y="917575"/>
          <p14:tracePt t="11680" x="10990263" y="917575"/>
          <p14:tracePt t="11696" x="11017250" y="917575"/>
          <p14:tracePt t="11713" x="11042650" y="917575"/>
          <p14:tracePt t="11730" x="11055350" y="917575"/>
          <p14:tracePt t="11746" x="11068050" y="917575"/>
          <p14:tracePt t="11764" x="11080750" y="917575"/>
          <p14:tracePt t="11799" x="11093450" y="917575"/>
          <p14:tracePt t="11840" x="11107738" y="917575"/>
          <p14:tracePt t="11847" x="11120438" y="917575"/>
          <p14:tracePt t="11863" x="11133138" y="917575"/>
          <p14:tracePt t="11880" x="11183938" y="917575"/>
          <p14:tracePt t="11882" x="11198225" y="930275"/>
          <p14:tracePt t="11896" x="11249025" y="930275"/>
          <p14:tracePt t="11914" x="11314113" y="930275"/>
          <p14:tracePt t="11916" x="11326813" y="930275"/>
          <p14:tracePt t="11931" x="11377613" y="930275"/>
          <p14:tracePt t="11946" x="11417300" y="930275"/>
          <p14:tracePt t="11964" x="11468100" y="930275"/>
          <p14:tracePt t="11965" x="11482388" y="930275"/>
          <p14:tracePt t="11980" x="11545888" y="930275"/>
          <p14:tracePt t="11996" x="11610975" y="930275"/>
          <p14:tracePt t="12014" x="11676063" y="917575"/>
          <p14:tracePt t="12030" x="11701463" y="917575"/>
          <p14:tracePt t="12045" x="11714163" y="917575"/>
          <p14:tracePt t="12063" x="11726863" y="917575"/>
          <p14:tracePt t="12083" x="11739563" y="917575"/>
          <p14:tracePt t="12117" x="11752263" y="917575"/>
          <p14:tracePt t="12173" x="11766550" y="917575"/>
          <p14:tracePt t="13012" x="11688763" y="917575"/>
          <p14:tracePt t="13018" x="11571288" y="930275"/>
          <p14:tracePt t="13028" x="11455400" y="930275"/>
          <p14:tracePt t="13046" x="11055350" y="968375"/>
          <p14:tracePt t="13061" x="10745788" y="993775"/>
          <p14:tracePt t="13078" x="10421938" y="1008063"/>
          <p14:tracePt t="13079" x="10228263" y="1008063"/>
          <p14:tracePt t="13095" x="9802813" y="1020763"/>
          <p14:tracePt t="13111" x="9453563" y="1020763"/>
          <p14:tracePt t="13131" x="9015413" y="1033463"/>
          <p14:tracePt t="13145" x="8794750" y="1033463"/>
          <p14:tracePt t="13161" x="8575675" y="1033463"/>
          <p14:tracePt t="13163" x="8447088" y="1033463"/>
          <p14:tracePt t="13179" x="8240713" y="1033463"/>
          <p14:tracePt t="13195" x="7981950" y="1058863"/>
          <p14:tracePt t="13198" x="7839075" y="1084263"/>
          <p14:tracePt t="13212" x="7554913" y="1123950"/>
          <p14:tracePt t="13228" x="7258050" y="1174750"/>
          <p14:tracePt t="13246" x="7013575" y="1239838"/>
          <p14:tracePt t="13248" x="6896100" y="1252538"/>
          <p14:tracePt t="13262" x="6689725" y="1304925"/>
          <p14:tracePt t="13278" x="6535738" y="1330325"/>
          <p14:tracePt t="13296" x="6392863" y="1355725"/>
          <p14:tracePt t="13311" x="6315075" y="1355725"/>
          <p14:tracePt t="13328" x="6224588" y="1355725"/>
          <p14:tracePt t="13331" x="6186488" y="1355725"/>
          <p14:tracePt t="13345" x="6083300" y="1355725"/>
          <p14:tracePt t="13361" x="5992813" y="1355725"/>
          <p14:tracePt t="13379" x="5876925" y="1343025"/>
          <p14:tracePt t="13395" x="5811838" y="1343025"/>
          <p14:tracePt t="13428" x="5683250" y="1317625"/>
          <p14:tracePt t="13445" x="5643563" y="1317625"/>
          <p14:tracePt t="13448" x="5630863" y="1317625"/>
          <p14:tracePt t="13462" x="5605463" y="1317625"/>
          <p14:tracePt t="13477" x="5580063" y="1317625"/>
          <p14:tracePt t="13495" x="5565775" y="1317625"/>
          <p14:tracePt t="13512" x="5553075" y="1317625"/>
          <p14:tracePt t="13528" x="5540375" y="1317625"/>
          <p14:tracePt t="13545" x="5489575" y="1317625"/>
          <p14:tracePt t="13562" x="5462588" y="1317625"/>
          <p14:tracePt t="13578" x="5437188" y="1317625"/>
          <p14:tracePt t="13580" x="5411788" y="1317625"/>
          <p14:tracePt t="13595" x="5372100" y="1304925"/>
          <p14:tracePt t="13611" x="5321300" y="1304925"/>
          <p14:tracePt t="13628" x="5256213" y="1292225"/>
          <p14:tracePt t="13661" x="5178425" y="1252538"/>
          <p14:tracePt t="13663" x="5165725" y="1252538"/>
          <p14:tracePt t="13677" x="5153025" y="1252538"/>
          <p14:tracePt t="13694" x="5127625" y="1239838"/>
          <p14:tracePt t="13711" x="5114925" y="1239838"/>
          <p14:tracePt t="13727" x="5114925" y="1227138"/>
          <p14:tracePt t="13761" x="5114925" y="1214438"/>
          <p14:tracePt t="13837" x="5114925" y="1201738"/>
          <p14:tracePt t="13859" x="5127625" y="1201738"/>
          <p14:tracePt t="13905" x="5140325" y="1201738"/>
          <p14:tracePt t="13981" x="5153025" y="1201738"/>
          <p14:tracePt t="14446" x="5243513" y="1227138"/>
          <p14:tracePt t="14453" x="5359400" y="1277938"/>
          <p14:tracePt t="14461" x="5449888" y="1317625"/>
          <p14:tracePt t="14477" x="5580063" y="1382713"/>
          <p14:tracePt t="14495" x="5670550" y="1420813"/>
          <p14:tracePt t="14510" x="5708650" y="1433513"/>
          <p14:tracePt t="14527" x="5721350" y="1446213"/>
          <p14:tracePt t="14560" x="5746750" y="1446213"/>
          <p14:tracePt t="14593" x="5759450" y="1446213"/>
          <p14:tracePt t="14628" x="5773738" y="1433513"/>
          <p14:tracePt t="14643" x="5811838" y="1408113"/>
          <p14:tracePt t="14660" x="6018213" y="1252538"/>
          <p14:tracePt t="14676" x="6224588" y="1111250"/>
          <p14:tracePt t="14696" x="6432550" y="968375"/>
          <p14:tracePt t="14710" x="6470650" y="955675"/>
          <p14:tracePt t="14711" x="6483350" y="930275"/>
          <p14:tracePt t="14727" x="6508750" y="917575"/>
          <p14:tracePt t="14744" x="6521450" y="917575"/>
          <p14:tracePt t="14760" x="6535738" y="917575"/>
          <p14:tracePt t="14779" x="6548438" y="917575"/>
          <p14:tracePt t="14848" x="6548438" y="930275"/>
          <p14:tracePt t="14882" x="6548438" y="942975"/>
          <p14:tracePt t="14910" x="6508750" y="955675"/>
          <p14:tracePt t="14927" x="6457950" y="981075"/>
          <p14:tracePt t="14943" x="6432550" y="993775"/>
          <p14:tracePt t="14959" x="6380163" y="993775"/>
          <p14:tracePt t="14976" x="6354763" y="1008063"/>
          <p14:tracePt t="14993" x="6342063" y="1008063"/>
          <p14:tracePt t="15010" x="6327775" y="1008063"/>
          <p14:tracePt t="15027" x="6315075" y="1008063"/>
          <p14:tracePt t="15043" x="6302375" y="1008063"/>
          <p14:tracePt t="15059" x="6289675" y="1008063"/>
          <p14:tracePt t="15132" x="6289675" y="1020763"/>
          <p14:tracePt t="15146" x="6302375" y="1033463"/>
          <p14:tracePt t="15152" x="6327775" y="1058863"/>
          <p14:tracePt t="15160" x="6354763" y="1071563"/>
          <p14:tracePt t="15176" x="6432550" y="1123950"/>
          <p14:tracePt t="15192" x="6483350" y="1162050"/>
          <p14:tracePt t="15194" x="6508750" y="1174750"/>
          <p14:tracePt t="15210" x="6535738" y="1187450"/>
          <p14:tracePt t="15227" x="6561138" y="1201738"/>
          <p14:tracePt t="15244" x="6573838" y="1214438"/>
          <p14:tracePt t="15276" x="6573838" y="1227138"/>
          <p14:tracePt t="15292" x="6521450" y="1227138"/>
          <p14:tracePt t="15293" x="6457950" y="1227138"/>
          <p14:tracePt t="15309" x="6289675" y="1239838"/>
          <p14:tracePt t="15328" x="6070600" y="1214438"/>
          <p14:tracePt t="15343" x="6005513" y="1187450"/>
          <p14:tracePt t="15359" x="5980113" y="1174750"/>
          <p14:tracePt t="15375" x="5967413" y="1174750"/>
          <p14:tracePt t="15393" x="5954713" y="1162050"/>
          <p14:tracePt t="15426" x="6030913" y="1162050"/>
          <p14:tracePt t="15444" x="6380163" y="1174750"/>
          <p14:tracePt t="15460" x="6626225" y="1201738"/>
          <p14:tracePt t="15476" x="6754813" y="1214438"/>
          <p14:tracePt t="15492" x="6845300" y="1227138"/>
          <p14:tracePt t="15509" x="6858000" y="1239838"/>
          <p14:tracePt t="15544" x="6858000" y="1252538"/>
          <p14:tracePt t="15560" x="6845300" y="1252538"/>
          <p14:tracePt t="15562" x="6805613" y="1265238"/>
          <p14:tracePt t="15576" x="6651625" y="1277938"/>
          <p14:tracePt t="15592" x="6457950" y="1292225"/>
          <p14:tracePt t="15609" x="6276975" y="1292225"/>
          <p14:tracePt t="15611" x="6224588" y="1292225"/>
          <p14:tracePt t="15626" x="6148388" y="1292225"/>
          <p14:tracePt t="15644" x="6121400" y="1292225"/>
          <p14:tracePt t="15660" x="6108700" y="1292225"/>
          <p14:tracePt t="15675" x="6096000" y="1292225"/>
          <p14:tracePt t="15709" x="6121400" y="1292225"/>
          <p14:tracePt t="15714" x="6148388" y="1292225"/>
          <p14:tracePt t="15726" x="6237288" y="1304925"/>
          <p14:tracePt t="15743" x="6729413" y="1382713"/>
          <p14:tracePt t="15759" x="7051675" y="1420813"/>
          <p14:tracePt t="15777" x="7232650" y="1433513"/>
          <p14:tracePt t="15792" x="7270750" y="1446213"/>
          <p14:tracePt t="15809" x="7283450" y="1446213"/>
          <p14:tracePt t="16172" x="7283450" y="1420813"/>
          <p14:tracePt t="16179" x="7270750" y="1368425"/>
          <p14:tracePt t="16192" x="7245350" y="1292225"/>
          <p14:tracePt t="16209" x="7232650" y="1252538"/>
          <p14:tracePt t="16226" x="7219950" y="1239838"/>
          <p14:tracePt t="16228" x="7219950" y="1227138"/>
          <p14:tracePt t="16242" x="7219950" y="1214438"/>
          <p14:tracePt t="16259" x="7219950" y="1201738"/>
          <p14:tracePt t="16283" x="7232650" y="1187450"/>
          <p14:tracePt t="16291" x="7270750" y="1187450"/>
          <p14:tracePt t="16308" x="7373938" y="1174750"/>
          <p14:tracePt t="16325" x="7594600" y="1162050"/>
          <p14:tracePt t="16326" x="7697788" y="1162050"/>
          <p14:tracePt t="16342" x="7904163" y="1162050"/>
          <p14:tracePt t="16360" x="8085138" y="1162050"/>
          <p14:tracePt t="16375" x="8135938" y="1174750"/>
          <p14:tracePt t="16392" x="8162925" y="1174750"/>
          <p14:tracePt t="16394" x="8175625" y="1174750"/>
          <p14:tracePt t="16409" x="8188325" y="1174750"/>
          <p14:tracePt t="16442" x="8201025" y="1174750"/>
          <p14:tracePt t="16457" x="8213725" y="1174750"/>
          <p14:tracePt t="16477" x="8240713" y="1174750"/>
          <p14:tracePt t="16492" x="8266113" y="1174750"/>
          <p14:tracePt t="16508" x="8291513" y="1174750"/>
          <p14:tracePt t="16526" x="8356600" y="1174750"/>
          <p14:tracePt t="18224" x="8472488" y="1174750"/>
          <p14:tracePt t="18231" x="8640763" y="1187450"/>
          <p14:tracePt t="18239" x="8821738" y="1201738"/>
          <p14:tracePt t="18256" x="9131300" y="1252538"/>
          <p14:tracePt t="18274" x="9363075" y="1292225"/>
          <p14:tracePt t="18290" x="9415463" y="1304925"/>
          <p14:tracePt t="18308" x="9440863" y="1317625"/>
          <p14:tracePt t="18323" x="9453563" y="1317625"/>
          <p14:tracePt t="18339" x="9453563" y="1330325"/>
          <p14:tracePt t="18357" x="9466263" y="1330325"/>
          <p14:tracePt t="18467" x="9466263" y="1317625"/>
          <p14:tracePt t="18489" x="9480550" y="1304925"/>
          <p14:tracePt t="18509" x="9621838" y="1239838"/>
          <p14:tracePt t="18523" x="9790113" y="1187450"/>
          <p14:tracePt t="18539" x="9983788" y="1149350"/>
          <p14:tracePt t="18559" x="10177463" y="1111250"/>
          <p14:tracePt t="18573" x="10242550" y="1111250"/>
          <p14:tracePt t="18589" x="10280650" y="1111250"/>
          <p14:tracePt t="18606" x="10306050" y="1111250"/>
          <p14:tracePt t="18623" x="10318750" y="1111250"/>
          <p14:tracePt t="18655" x="10331450" y="1111250"/>
          <p14:tracePt t="18672" x="10358438" y="1111250"/>
          <p14:tracePt t="18674" x="10371138" y="1111250"/>
          <p14:tracePt t="18689" x="10396538" y="1123950"/>
          <p14:tracePt t="27580" x="10383838" y="1162050"/>
          <p14:tracePt t="27586" x="10358438" y="1239838"/>
          <p14:tracePt t="27614" x="10190163" y="1627188"/>
          <p14:tracePt t="27632" x="10112375" y="1808163"/>
          <p14:tracePt t="27633" x="10074275" y="1873250"/>
          <p14:tracePt t="27648" x="10034588" y="2001838"/>
          <p14:tracePt t="27666" x="9971088" y="2144713"/>
          <p14:tracePt t="27681" x="9893300" y="2298700"/>
          <p14:tracePt t="27683" x="9853613" y="2376488"/>
          <p14:tracePt t="27697" x="9790113" y="2479675"/>
          <p14:tracePt t="27714" x="9725025" y="2582863"/>
          <p14:tracePt t="27731" x="9634538" y="2763838"/>
          <p14:tracePt t="27747" x="9569450" y="2867025"/>
          <p14:tracePt t="27763" x="9493250" y="2982913"/>
          <p14:tracePt t="27766" x="9453563" y="3048000"/>
          <p14:tracePt t="27781" x="9363075" y="3163888"/>
          <p14:tracePt t="27798" x="9272588" y="3319463"/>
          <p14:tracePt t="27801" x="9221788" y="3397250"/>
          <p14:tracePt t="27816" x="9144000" y="3513138"/>
          <p14:tracePt t="27831" x="9091613" y="3616325"/>
          <p14:tracePt t="27848" x="9028113" y="3706813"/>
          <p14:tracePt t="27864" x="9002713" y="3757613"/>
          <p14:tracePt t="27881" x="8975725" y="3822700"/>
          <p14:tracePt t="27900" x="8937625" y="3875088"/>
          <p14:tracePt t="27914" x="8924925" y="3900488"/>
          <p14:tracePt t="27930" x="8912225" y="3925888"/>
          <p14:tracePt t="27932" x="8912225" y="3938588"/>
          <p14:tracePt t="27947" x="8912225" y="3951288"/>
          <p14:tracePt t="27964" x="8897938" y="3951288"/>
          <p14:tracePt t="27980" x="8897938" y="3965575"/>
          <p14:tracePt t="28050" x="8897938" y="3951288"/>
          <p14:tracePt t="28057" x="8897938" y="3938588"/>
          <p14:tracePt t="28080" x="8912225" y="3822700"/>
          <p14:tracePt t="28097" x="8950325" y="3654425"/>
          <p14:tracePt t="28099" x="8963025" y="3551238"/>
          <p14:tracePt t="28113" x="9002713" y="3409950"/>
          <p14:tracePt t="28130" x="9015413" y="3332163"/>
          <p14:tracePt t="28147" x="9028113" y="3267075"/>
          <p14:tracePt t="28163" x="9040813" y="3228975"/>
          <p14:tracePt t="28181" x="9053513" y="3189288"/>
          <p14:tracePt t="28196" x="9053513" y="3176588"/>
          <p14:tracePt t="28213" x="9066213" y="3163888"/>
          <p14:tracePt t="28215" x="9066213" y="3151188"/>
          <p14:tracePt t="28230" x="9066213" y="3138488"/>
          <p14:tracePt t="28247" x="9066213" y="3113088"/>
          <p14:tracePt t="28265" x="9066213" y="3100388"/>
          <p14:tracePt t="28280" x="9066213" y="3086100"/>
          <p14:tracePt t="28297" x="9066213" y="3048000"/>
          <p14:tracePt t="28313" x="9053513" y="3022600"/>
          <p14:tracePt t="28314" x="9040813" y="3009900"/>
          <p14:tracePt t="28330" x="9015413" y="2944813"/>
          <p14:tracePt t="28348" x="8963025" y="2867025"/>
          <p14:tracePt t="28363" x="8924925" y="2801938"/>
          <p14:tracePt t="28380" x="8872538" y="2711450"/>
          <p14:tracePt t="28383" x="8847138" y="2660650"/>
          <p14:tracePt t="28396" x="8821738" y="2635250"/>
          <p14:tracePt t="28397" x="8794750" y="2595563"/>
          <p14:tracePt t="28413" x="8769350" y="2544763"/>
          <p14:tracePt t="28429" x="8743950" y="2492375"/>
          <p14:tracePt t="28431" x="8731250" y="2466975"/>
          <p14:tracePt t="28447" x="8718550" y="2441575"/>
          <p14:tracePt t="28463" x="8718550" y="2427288"/>
          <p14:tracePt t="28481" x="8718550" y="2401888"/>
          <p14:tracePt t="28496" x="8718550" y="2389188"/>
          <p14:tracePt t="28520" x="8718550" y="2376488"/>
          <p14:tracePt t="28576" x="8731250" y="2376488"/>
          <p14:tracePt t="28583" x="8743950" y="2376488"/>
          <p14:tracePt t="28598" x="8769350" y="2376488"/>
          <p14:tracePt t="28613" x="8794750" y="2389188"/>
          <p14:tracePt t="28630" x="8821738" y="2401888"/>
          <p14:tracePt t="28632" x="8834438" y="2414588"/>
          <p14:tracePt t="28648" x="8847138" y="2427288"/>
          <p14:tracePt t="28662" x="8872538" y="2427288"/>
          <p14:tracePt t="28681" x="8885238" y="2454275"/>
          <p14:tracePt t="28697" x="8897938" y="2454275"/>
          <p14:tracePt t="28713" x="8924925" y="2466975"/>
          <p14:tracePt t="28730" x="8937625" y="2466975"/>
          <p14:tracePt t="28746" x="8950325" y="2466975"/>
          <p14:tracePt t="28764" x="8963025" y="2466975"/>
          <p14:tracePt t="28779" x="8975725" y="2466975"/>
          <p14:tracePt t="28797" x="8988425" y="2454275"/>
          <p14:tracePt t="28799" x="9028113" y="2441575"/>
          <p14:tracePt t="28813" x="9118600" y="2363788"/>
          <p14:tracePt t="28829" x="9259888" y="2233613"/>
          <p14:tracePt t="28847" x="9453563" y="2039938"/>
          <p14:tracePt t="28862" x="9531350" y="1976438"/>
          <p14:tracePt t="28879" x="9569450" y="1949450"/>
          <p14:tracePt t="28896" x="9583738" y="1936750"/>
          <p14:tracePt t="28913" x="9596438" y="1924050"/>
          <p14:tracePt t="28916" x="9609138" y="1924050"/>
          <p14:tracePt t="28931" x="9609138" y="1911350"/>
          <p14:tracePt t="28946" x="9621838" y="1911350"/>
          <p14:tracePt t="28963" x="9621838" y="1898650"/>
          <p14:tracePt t="29085" x="9634538" y="1911350"/>
          <p14:tracePt t="29090" x="9634538" y="1924050"/>
          <p14:tracePt t="29096" x="9647238" y="1936750"/>
          <p14:tracePt t="29112" x="9699625" y="2001838"/>
          <p14:tracePt t="29129" x="9737725" y="2092325"/>
          <p14:tracePt t="29130" x="9777413" y="2144713"/>
          <p14:tracePt t="29162" x="9853613" y="2363788"/>
          <p14:tracePt t="29181" x="9893300" y="2505075"/>
          <p14:tracePt t="29197" x="9906000" y="2570163"/>
          <p14:tracePt t="29212" x="9918700" y="2622550"/>
          <p14:tracePt t="29215" x="9918700" y="2635250"/>
          <p14:tracePt t="29229" x="9918700" y="2647950"/>
          <p14:tracePt t="29245" x="9931400" y="2660650"/>
          <p14:tracePt t="29262" x="9931400" y="2673350"/>
          <p14:tracePt t="29279" x="9944100" y="2686050"/>
          <p14:tracePt t="29332" x="9958388" y="2686050"/>
          <p14:tracePt t="29346" x="9983788" y="2673350"/>
          <p14:tracePt t="29362" x="10021888" y="2647950"/>
          <p14:tracePt t="29379" x="10061575" y="2647950"/>
          <p14:tracePt t="29381" x="10086975" y="2635250"/>
          <p14:tracePt t="29397" x="10125075" y="2635250"/>
          <p14:tracePt t="29412" x="10137775" y="2635250"/>
          <p14:tracePt t="29430" x="10164763" y="2635250"/>
          <p14:tracePt t="29446" x="10177463" y="2635250"/>
          <p14:tracePt t="29463" x="10177463" y="2647950"/>
          <p14:tracePt t="29478" x="10125075" y="2673350"/>
          <p14:tracePt t="29495" x="9621838" y="2789238"/>
          <p14:tracePt t="29512" x="8394700" y="2970213"/>
          <p14:tracePt t="29528" x="8007350" y="3022600"/>
          <p14:tracePt t="29545" x="7813675" y="3048000"/>
          <p14:tracePt t="29546" x="7788275" y="3060700"/>
          <p14:tracePt t="29562" x="7775575" y="3060700"/>
          <p14:tracePt t="29582" x="7775575" y="3073400"/>
          <p14:tracePt t="29595" x="7788275" y="3086100"/>
          <p14:tracePt t="29596" x="7839075" y="3138488"/>
          <p14:tracePt t="29612" x="8123238" y="3370263"/>
          <p14:tracePt t="29629" x="8807450" y="3848100"/>
          <p14:tracePt t="29630" x="9091613" y="4041775"/>
          <p14:tracePt t="29645" x="9505950" y="4300538"/>
          <p14:tracePt t="29663" x="9699625" y="4416425"/>
          <p14:tracePt t="29665" x="9750425" y="4456113"/>
          <p14:tracePt t="29679" x="9777413" y="4481513"/>
          <p14:tracePt t="29680" x="9802813" y="4506913"/>
          <p14:tracePt t="29695" x="9815513" y="4533900"/>
          <p14:tracePt t="29712" x="9828213" y="4546600"/>
          <p14:tracePt t="29713" x="9828213" y="4559300"/>
          <p14:tracePt t="29728" x="9828213" y="4572000"/>
          <p14:tracePt t="29745" x="9647238" y="4675188"/>
          <p14:tracePt t="29763" x="8601075" y="4997450"/>
          <p14:tracePt t="29779" x="8278813" y="5011738"/>
          <p14:tracePt t="29796" x="7929563" y="5011738"/>
          <p14:tracePt t="29813" x="7866063" y="4997450"/>
          <p14:tracePt t="29831" x="7839075" y="4997450"/>
          <p14:tracePt t="29845" x="7839075" y="4984750"/>
          <p14:tracePt t="29886" x="7839075" y="4972050"/>
          <p14:tracePt t="29895" x="7851775" y="4972050"/>
          <p14:tracePt t="29915" x="7866063" y="4959350"/>
          <p14:tracePt t="29945" x="7891463" y="4959350"/>
          <p14:tracePt t="29963" x="7904163" y="4959350"/>
          <p14:tracePt t="29979" x="7916863" y="4959350"/>
          <p14:tracePt t="29995" x="7929563" y="4959350"/>
          <p14:tracePt t="30012" x="7942263" y="4959350"/>
          <p14:tracePt t="30032" x="7942263" y="4946650"/>
          <p14:tracePt t="30046" x="7942263" y="4933950"/>
          <p14:tracePt t="30062" x="7942263" y="4921250"/>
          <p14:tracePt t="30081" x="7969250" y="4894263"/>
          <p14:tracePt t="30095" x="8007350" y="4881563"/>
          <p14:tracePt t="30111" x="8020050" y="4868863"/>
          <p14:tracePt t="31038" x="8020050" y="4791075"/>
          <p14:tracePt t="31045" x="8020050" y="4675188"/>
          <p14:tracePt t="31051" x="8020050" y="4584700"/>
          <p14:tracePt t="31061" x="8032750" y="4481513"/>
          <p14:tracePt t="31078" x="8110538" y="4197350"/>
          <p14:tracePt t="31093" x="8240713" y="3978275"/>
          <p14:tracePt t="31110" x="8382000" y="3757613"/>
          <p14:tracePt t="31127" x="8666163" y="3473450"/>
          <p14:tracePt t="31143" x="8924925" y="3306763"/>
          <p14:tracePt t="31160" x="9169400" y="3163888"/>
          <p14:tracePt t="31162" x="9285288" y="3125788"/>
          <p14:tracePt t="31177" x="9493250" y="3048000"/>
          <p14:tracePt t="31194" x="9621838" y="3022600"/>
          <p14:tracePt t="31197" x="9674225" y="3022600"/>
          <p14:tracePt t="31210" x="9699625" y="3009900"/>
          <p14:tracePt t="31212" x="9712325" y="3009900"/>
          <p14:tracePt t="31227" x="9737725" y="3009900"/>
          <p14:tracePt t="31244" x="9750425" y="3009900"/>
          <p14:tracePt t="31260" x="9764713" y="3009900"/>
          <p14:tracePt t="31277" x="9777413" y="3009900"/>
          <p14:tracePt t="31307" x="9737725" y="3009900"/>
          <p14:tracePt t="31314" x="9674225" y="3009900"/>
          <p14:tracePt t="31328" x="9415463" y="2970213"/>
          <p14:tracePt t="31344" x="8885238" y="2776538"/>
          <p14:tracePt t="31361" x="8394700" y="2479675"/>
          <p14:tracePt t="31363" x="8213725" y="2338388"/>
          <p14:tracePt t="31379" x="7981950" y="2130425"/>
          <p14:tracePt t="31396" x="7826375" y="1976438"/>
          <p14:tracePt t="31398" x="7775575" y="1911350"/>
          <p14:tracePt t="31411" x="7697788" y="1770063"/>
          <p14:tracePt t="31428" x="7658100" y="1652588"/>
          <p14:tracePt t="31444" x="7632700" y="1549400"/>
          <p14:tracePt t="31446" x="7632700" y="1498600"/>
          <p14:tracePt t="31460" x="7632700" y="1433513"/>
          <p14:tracePt t="31478" x="7632700" y="1382713"/>
          <p14:tracePt t="31480" x="7632700" y="1368425"/>
          <p14:tracePt t="31495" x="7632700" y="1355725"/>
          <p14:tracePt t="31510" x="7658100" y="1330325"/>
          <p14:tracePt t="31527" x="7748588" y="1304925"/>
          <p14:tracePt t="31544" x="8123238" y="1214438"/>
          <p14:tracePt t="31560" x="8459788" y="1174750"/>
          <p14:tracePt t="31579" x="8859838" y="1187450"/>
          <p14:tracePt t="31593" x="9091613" y="1227138"/>
          <p14:tracePt t="31610" x="9272588" y="1277938"/>
          <p14:tracePt t="31612" x="9363075" y="1292225"/>
          <p14:tracePt t="31628" x="9466263" y="1317625"/>
          <p14:tracePt t="31643" x="9518650" y="1330325"/>
          <p14:tracePt t="31661" x="9544050" y="1343025"/>
          <p14:tracePt t="31682" x="9556750" y="1355725"/>
          <p14:tracePt t="31761" x="9556750" y="1368425"/>
          <p14:tracePt t="31807" x="9531350" y="1368425"/>
          <p14:tracePt t="31813" x="9505950" y="1368425"/>
          <p14:tracePt t="31827" x="9363075" y="1343025"/>
          <p14:tracePt t="31843" x="9131300" y="1292225"/>
          <p14:tracePt t="31859" x="8912225" y="1214438"/>
          <p14:tracePt t="31876" x="8588375" y="1162050"/>
          <p14:tracePt t="31893" x="8434388" y="1149350"/>
          <p14:tracePt t="31912" x="8240713" y="1098550"/>
          <p14:tracePt t="31926" x="8150225" y="1098550"/>
          <p14:tracePt t="31945" x="8045450" y="1098550"/>
          <p14:tracePt t="31961" x="7994650" y="1098550"/>
          <p14:tracePt t="31976" x="7969250" y="1098550"/>
          <p14:tracePt t="31993" x="7942263" y="1098550"/>
          <p14:tracePt t="32009" x="7929563" y="1098550"/>
          <p14:tracePt t="32035" x="7916863" y="1098550"/>
          <p14:tracePt t="32077" x="7904163" y="1098550"/>
          <p14:tracePt t="32093" x="7891463" y="1111250"/>
          <p14:tracePt t="32110" x="7851775" y="1111250"/>
          <p14:tracePt t="32111" x="7813675" y="1111250"/>
          <p14:tracePt t="32126" x="7685088" y="1111250"/>
          <p14:tracePt t="32143" x="7529513" y="1111250"/>
          <p14:tracePt t="32145" x="7464425" y="1111250"/>
          <p14:tracePt t="32160" x="7335838" y="1084263"/>
          <p14:tracePt t="32193" x="7194550" y="1058863"/>
          <p14:tracePt t="32195" x="7167563" y="1046163"/>
          <p14:tracePt t="32209" x="7129463" y="1020763"/>
          <p14:tracePt t="32228" x="7089775" y="1008063"/>
          <p14:tracePt t="32230" x="7089775" y="993775"/>
          <p14:tracePt t="32242" x="7077075" y="993775"/>
          <p14:tracePt t="32243" x="7064375" y="981075"/>
          <p14:tracePt t="32260" x="7051675" y="968375"/>
          <p14:tracePt t="32276" x="7038975" y="968375"/>
          <p14:tracePt t="32292" x="7038975" y="955675"/>
          <p14:tracePt t="32493" x="7051675" y="955675"/>
          <p14:tracePt t="32512" x="7064375" y="955675"/>
          <p14:tracePt t="32519" x="7077075" y="955675"/>
          <p14:tracePt t="32526" x="7104063" y="955675"/>
          <p14:tracePt t="32542" x="7194550" y="981075"/>
          <p14:tracePt t="32560" x="7388225" y="1033463"/>
          <p14:tracePt t="32562" x="7478713" y="1058863"/>
          <p14:tracePt t="32576" x="7645400" y="1111250"/>
          <p14:tracePt t="32592" x="7748588" y="1149350"/>
          <p14:tracePt t="32610" x="7851775" y="1162050"/>
          <p14:tracePt t="32625" x="7904163" y="1187450"/>
          <p14:tracePt t="32643" x="7942263" y="1187450"/>
          <p14:tracePt t="32644" x="7981950" y="1201738"/>
          <p14:tracePt t="32659" x="7994650" y="1201738"/>
          <p14:tracePt t="32660" x="8032750" y="1201738"/>
          <p14:tracePt t="32675" x="8072438" y="1201738"/>
          <p14:tracePt t="32693" x="8150225" y="1214438"/>
          <p14:tracePt t="32709" x="8201025" y="1227138"/>
          <p14:tracePt t="32725" x="8253413" y="1227138"/>
          <p14:tracePt t="32742" x="8316913" y="1227138"/>
          <p14:tracePt t="32743" x="8343900" y="1227138"/>
          <p14:tracePt t="32759" x="8394700" y="1227138"/>
          <p14:tracePt t="32778" x="8459788" y="1227138"/>
          <p14:tracePt t="32792" x="8497888" y="1227138"/>
          <p14:tracePt t="32809" x="8537575" y="1227138"/>
          <p14:tracePt t="32811" x="8550275" y="1227138"/>
          <p14:tracePt t="32826" x="8601075" y="1227138"/>
          <p14:tracePt t="32843" x="8640763" y="1214438"/>
          <p14:tracePt t="32846" x="8666163" y="1214438"/>
          <p14:tracePt t="32860" x="8718550" y="1201738"/>
          <p14:tracePt t="32876" x="8769350" y="1187450"/>
          <p14:tracePt t="32892" x="8794750" y="1187450"/>
          <p14:tracePt t="32909" x="8859838" y="1162050"/>
          <p14:tracePt t="32925" x="8885238" y="1149350"/>
          <p14:tracePt t="32944" x="8924925" y="1136650"/>
          <p14:tracePt t="32959" x="8937625" y="1136650"/>
          <p14:tracePt t="32977" x="8963025" y="1136650"/>
          <p14:tracePt t="32979" x="8975725" y="1136650"/>
          <p14:tracePt t="33449" x="9028113" y="1136650"/>
          <p14:tracePt t="33456" x="9118600" y="1136650"/>
          <p14:tracePt t="33464" x="9182100" y="1136650"/>
          <p14:tracePt t="33475" x="9259888" y="1136650"/>
          <p14:tracePt t="33477" x="9324975" y="1136650"/>
          <p14:tracePt t="33491" x="9428163" y="1136650"/>
          <p14:tracePt t="33508" x="9518650" y="1136650"/>
          <p14:tracePt t="33527" x="9674225" y="1136650"/>
          <p14:tracePt t="33541" x="9764713" y="1136650"/>
          <p14:tracePt t="33558" x="9828213" y="1136650"/>
          <p14:tracePt t="33559" x="9840913" y="1136650"/>
          <p14:tracePt t="33574" x="9893300" y="1136650"/>
          <p14:tracePt t="33591" x="9918700" y="1136650"/>
          <p14:tracePt t="33608" x="9931400" y="1136650"/>
          <p14:tracePt t="33625" x="9944100" y="1136650"/>
          <p14:tracePt t="33641" x="9958388" y="1136650"/>
          <p14:tracePt t="33658" x="9971088" y="1149350"/>
          <p14:tracePt t="33726" x="9944100" y="1149350"/>
          <p14:tracePt t="33733" x="9906000" y="1149350"/>
          <p14:tracePt t="33741" x="9802813" y="1149350"/>
          <p14:tracePt t="33759" x="9556750" y="1123950"/>
          <p14:tracePt t="33762" x="9415463" y="1123950"/>
          <p14:tracePt t="33776" x="9182100" y="1098550"/>
          <p14:tracePt t="33791" x="8988425" y="1098550"/>
          <p14:tracePt t="33808" x="8872538" y="1098550"/>
          <p14:tracePt t="33810" x="8847138" y="1098550"/>
          <p14:tracePt t="33824" x="8807450" y="1098550"/>
          <p14:tracePt t="33842" x="8782050" y="1098550"/>
          <p14:tracePt t="33858" x="8769350" y="1098550"/>
          <p14:tracePt t="33874" x="8756650" y="1098550"/>
          <p14:tracePt t="33927" x="8769350" y="1111250"/>
          <p14:tracePt t="33942" x="8821738" y="1111250"/>
          <p14:tracePt t="33957" x="8963025" y="1149350"/>
          <p14:tracePt t="33974" x="9144000" y="1187450"/>
          <p14:tracePt t="33991" x="9402763" y="1214438"/>
          <p14:tracePt t="34007" x="9556750" y="1214438"/>
          <p14:tracePt t="34024" x="9674225" y="1214438"/>
          <p14:tracePt t="34041" x="9699625" y="1214438"/>
          <p14:tracePt t="34058" x="9725025" y="1214438"/>
          <p14:tracePt t="34074" x="9737725" y="1214438"/>
          <p14:tracePt t="34091" x="9750425" y="1214438"/>
          <p14:tracePt t="34124" x="9764713" y="1214438"/>
          <p14:tracePt t="34281" x="9777413" y="1214438"/>
          <p14:tracePt t="34288" x="9790113" y="1201738"/>
          <p14:tracePt t="34294" x="9802813" y="1201738"/>
          <p14:tracePt t="34307" x="9840913" y="1201738"/>
          <p14:tracePt t="34309" x="9880600" y="1187450"/>
          <p14:tracePt t="34324" x="10021888" y="1162050"/>
          <p14:tracePt t="34341" x="10152063" y="1162050"/>
          <p14:tracePt t="34343" x="10202863" y="1162050"/>
          <p14:tracePt t="34357" x="10306050" y="1174750"/>
          <p14:tracePt t="34373" x="10358438" y="1187450"/>
          <p14:tracePt t="34391" x="10396538" y="1187450"/>
          <p14:tracePt t="34407" x="10421938" y="1187450"/>
          <p14:tracePt t="34424" x="10436225" y="1187450"/>
          <p14:tracePt t="34426" x="10436225" y="1201738"/>
          <p14:tracePt t="34457" x="10448925" y="1214438"/>
          <p14:tracePt t="34489" x="10448925" y="1227138"/>
          <p14:tracePt t="34648" x="10448925" y="1214438"/>
          <p14:tracePt t="35875" x="10461625" y="1214438"/>
          <p14:tracePt t="38016" x="10409238" y="1214438"/>
          <p14:tracePt t="38037" x="10242550" y="1227138"/>
          <p14:tracePt t="38055" x="10152063" y="1227138"/>
          <p14:tracePt t="38071" x="10034588" y="1227138"/>
          <p14:tracePt t="38087" x="9958388" y="1227138"/>
          <p14:tracePt t="38104" x="9815513" y="1227138"/>
          <p14:tracePt t="38106" x="9699625" y="1214438"/>
          <p14:tracePt t="38120" x="9453563" y="1187450"/>
          <p14:tracePt t="38137" x="9169400" y="1162050"/>
          <p14:tracePt t="38153" x="8872538" y="1123950"/>
          <p14:tracePt t="38155" x="8743950" y="1123950"/>
          <p14:tracePt t="38170" x="8537575" y="1123950"/>
          <p14:tracePt t="38187" x="8369300" y="1098550"/>
          <p14:tracePt t="38190" x="8266113" y="1098550"/>
          <p14:tracePt t="38205" x="8097838" y="1084263"/>
          <p14:tracePt t="38220" x="7969250" y="1071563"/>
          <p14:tracePt t="38238" x="7735888" y="1071563"/>
          <p14:tracePt t="38253" x="7581900" y="1084263"/>
          <p14:tracePt t="38270" x="7464425" y="1084263"/>
          <p14:tracePt t="38289" x="7310438" y="1098550"/>
          <p14:tracePt t="38303" x="7207250" y="1098550"/>
          <p14:tracePt t="38322" x="7051675" y="1111250"/>
          <p14:tracePt t="38337" x="6948488" y="1111250"/>
          <p14:tracePt t="38353" x="6845300" y="1123950"/>
          <p14:tracePt t="38371" x="6689725" y="1162050"/>
          <p14:tracePt t="38387" x="6561138" y="1187450"/>
          <p14:tracePt t="38404" x="6327775" y="1252538"/>
          <p14:tracePt t="38420" x="6173788" y="1304925"/>
          <p14:tracePt t="38437" x="6070600" y="1343025"/>
          <p14:tracePt t="38438" x="6030913" y="1355725"/>
          <p14:tracePt t="38454" x="5954713" y="1382713"/>
          <p14:tracePt t="38470" x="5889625" y="1395413"/>
          <p14:tracePt t="38487" x="5837238" y="1395413"/>
          <p14:tracePt t="38504" x="5799138" y="1395413"/>
          <p14:tracePt t="38520" x="5759450" y="1395413"/>
          <p14:tracePt t="38522" x="5734050" y="1395413"/>
          <p14:tracePt t="38536" x="5721350" y="1395413"/>
          <p14:tracePt t="38537" x="5695950" y="1395413"/>
          <p14:tracePt t="38553" x="5656263" y="1395413"/>
          <p14:tracePt t="38572" x="5592763" y="1368425"/>
          <p14:tracePt t="38586" x="5540375" y="1355725"/>
          <p14:tracePt t="38603" x="5502275" y="1355725"/>
          <p14:tracePt t="38606" x="5475288" y="1343025"/>
          <p14:tracePt t="38619" x="5424488" y="1330325"/>
          <p14:tracePt t="38636" x="5386388" y="1317625"/>
          <p14:tracePt t="38654" x="5346700" y="1304925"/>
          <p14:tracePt t="38669" x="5321300" y="1304925"/>
          <p14:tracePt t="38686" x="5308600" y="1304925"/>
          <p14:tracePt t="38703" x="5281613" y="1292225"/>
          <p14:tracePt t="38719" x="5256213" y="1277938"/>
          <p14:tracePt t="38738" x="5205413" y="1265238"/>
          <p14:tracePt t="38753" x="5165725" y="1252538"/>
          <p14:tracePt t="38770" x="5127625" y="1252538"/>
          <p14:tracePt t="38771" x="5102225" y="1252538"/>
          <p14:tracePt t="38787" x="5049838" y="1239838"/>
          <p14:tracePt t="38803" x="5011738" y="1227138"/>
          <p14:tracePt t="38820" x="4908550" y="1214438"/>
          <p14:tracePt t="38836" x="4856163" y="1214438"/>
          <p14:tracePt t="38853" x="4803775" y="1214438"/>
          <p14:tracePt t="38854" x="4778375" y="1214438"/>
          <p14:tracePt t="38870" x="4740275" y="1214438"/>
          <p14:tracePt t="38886" x="4713288" y="1201738"/>
          <p14:tracePt t="38904" x="4687888" y="1201738"/>
          <p14:tracePt t="38919" x="4675188" y="1201738"/>
          <p14:tracePt t="38939" x="4662488" y="1201738"/>
          <p14:tracePt t="39049" x="4675188" y="1214438"/>
          <p14:tracePt t="39056" x="4675188" y="1227138"/>
          <p14:tracePt t="39070" x="4687888" y="1239838"/>
          <p14:tracePt t="39086" x="4700588" y="1265238"/>
          <p14:tracePt t="39102" x="4713288" y="1277938"/>
          <p14:tracePt t="39104" x="4713288" y="1292225"/>
          <p14:tracePt t="39119" x="4713288" y="1304925"/>
          <p14:tracePt t="39136" x="4713288" y="1317625"/>
          <p14:tracePt t="39153" x="4727575" y="1330325"/>
          <p14:tracePt t="39169" x="4727575" y="1343025"/>
          <p14:tracePt t="39185" x="4740275" y="1355725"/>
          <p14:tracePt t="39209" x="4752975" y="1368425"/>
          <p14:tracePt t="39222" x="4752975" y="1382713"/>
          <p14:tracePt t="39252" x="4765675" y="1420813"/>
          <p14:tracePt t="39269" x="4765675" y="1446213"/>
          <p14:tracePt t="39272" x="4765675" y="1458913"/>
          <p14:tracePt t="39286" x="4765675" y="1498600"/>
          <p14:tracePt t="39302" x="4765675" y="1536700"/>
          <p14:tracePt t="39319" x="4765675" y="1576388"/>
          <p14:tracePt t="39320" x="4778375" y="1601788"/>
          <p14:tracePt t="39336" x="4778375" y="1652588"/>
          <p14:tracePt t="39353" x="4791075" y="1755775"/>
          <p14:tracePt t="39369" x="4803775" y="1820863"/>
          <p14:tracePt t="39386" x="4818063" y="1885950"/>
          <p14:tracePt t="39389" x="4818063" y="1911350"/>
          <p14:tracePt t="39404" x="4830763" y="1949450"/>
          <p14:tracePt t="39419" x="4830763" y="1989138"/>
          <p14:tracePt t="39437" x="4843463" y="2039938"/>
          <p14:tracePt t="39453" x="4843463" y="2066925"/>
          <p14:tracePt t="39469" x="4856163" y="2105025"/>
          <p14:tracePt t="39486" x="4856163" y="2157413"/>
          <p14:tracePt t="39502" x="4868863" y="2195513"/>
          <p14:tracePt t="39520" x="4881563" y="2233613"/>
          <p14:tracePt t="39535" x="4881563" y="2260600"/>
          <p14:tracePt t="39555" x="4881563" y="2273300"/>
          <p14:tracePt t="39585" x="4881563" y="2286000"/>
          <p14:tracePt t="39604" x="4894263" y="2298700"/>
          <p14:tracePt t="39618" x="4921250" y="2311400"/>
          <p14:tracePt t="39637" x="4946650" y="2351088"/>
          <p14:tracePt t="39638" x="4984750" y="2376488"/>
          <p14:tracePt t="39652" x="5037138" y="2401888"/>
          <p14:tracePt t="39669" x="5102225" y="2427288"/>
          <p14:tracePt t="39687" x="5295900" y="2454275"/>
          <p14:tracePt t="39702" x="5553075" y="2454275"/>
          <p14:tracePt t="39719" x="5849938" y="2454275"/>
          <p14:tracePt t="39737" x="6380163" y="2454275"/>
          <p14:tracePt t="39752" x="6638925" y="2454275"/>
          <p14:tracePt t="39771" x="6883400" y="2454275"/>
          <p14:tracePt t="39785" x="6935788" y="2454275"/>
          <p14:tracePt t="39802" x="6961188" y="2454275"/>
          <p14:tracePt t="39819" x="6986588" y="2454275"/>
          <p14:tracePt t="39855" x="6999288" y="2454275"/>
          <p14:tracePt t="39868" x="7013575" y="2454275"/>
          <p14:tracePt t="40095" x="7013575" y="2441575"/>
          <p14:tracePt t="40109" x="7013575" y="2427288"/>
          <p14:tracePt t="40116" x="7013575" y="2414588"/>
          <p14:tracePt t="40125" x="6986588" y="2389188"/>
          <p14:tracePt t="40135" x="6973888" y="2363788"/>
          <p14:tracePt t="40137" x="6948488" y="2338388"/>
          <p14:tracePt t="40154" x="6870700" y="2220913"/>
          <p14:tracePt t="40168" x="6805613" y="2117725"/>
          <p14:tracePt t="40186" x="6729413" y="1949450"/>
          <p14:tracePt t="40202" x="6689725" y="1808163"/>
          <p14:tracePt t="40219" x="6689725" y="1692275"/>
          <p14:tracePt t="40220" x="6689725" y="1627188"/>
          <p14:tracePt t="40236" x="6702425" y="1549400"/>
          <p14:tracePt t="40251" x="6729413" y="1498600"/>
          <p14:tracePt t="40269" x="6832600" y="1408113"/>
          <p14:tracePt t="40285" x="6935788" y="1343025"/>
          <p14:tracePt t="40301" x="7089775" y="1292225"/>
          <p14:tracePt t="40303" x="7180263" y="1277938"/>
          <p14:tracePt t="40319" x="7373938" y="1252538"/>
          <p14:tracePt t="40335" x="7529513" y="1252538"/>
          <p14:tracePt t="40352" x="7685088" y="1252538"/>
          <p14:tracePt t="40368" x="7735888" y="1252538"/>
          <p14:tracePt t="40387" x="7748588" y="1252538"/>
          <p14:tracePt t="40401" x="7761288" y="1252538"/>
          <p14:tracePt t="40420" x="7775575" y="1252538"/>
          <p14:tracePt t="40436" x="7775575" y="1265238"/>
          <p14:tracePt t="40467" x="7723188" y="1265238"/>
          <p14:tracePt t="40484" x="7310438" y="1239838"/>
          <p14:tracePt t="40501" x="6935788" y="1187450"/>
          <p14:tracePt t="40519" x="6573838" y="1187450"/>
          <p14:tracePt t="40534" x="6418263" y="1187450"/>
          <p14:tracePt t="40551" x="6315075" y="1201738"/>
          <p14:tracePt t="40553" x="6276975" y="1201738"/>
          <p14:tracePt t="40568" x="6251575" y="1214438"/>
          <p14:tracePt t="40584" x="6211888" y="1214438"/>
          <p14:tracePt t="40609" x="6199188" y="1214438"/>
          <p14:tracePt t="40622" x="6199188" y="1227138"/>
          <p14:tracePt t="40651" x="6173788" y="1239838"/>
          <p14:tracePt t="40667" x="6134100" y="1277938"/>
          <p14:tracePt t="40685" x="6070600" y="1355725"/>
          <p14:tracePt t="40701" x="5992813" y="1420813"/>
          <p14:tracePt t="40717" x="5954713" y="1446213"/>
          <p14:tracePt t="40719" x="5940425" y="1458913"/>
          <p14:tracePt t="40734" x="5915025" y="1471613"/>
          <p14:tracePt t="40751" x="5902325" y="1471613"/>
          <p14:tracePt t="40768" x="5889625" y="1471613"/>
          <p14:tracePt t="40784" x="5864225" y="1471613"/>
          <p14:tracePt t="40801" x="5837238" y="1471613"/>
          <p14:tracePt t="40804" x="5824538" y="1471613"/>
          <p14:tracePt t="40817" x="5759450" y="1471613"/>
          <p14:tracePt t="40834" x="5708650" y="1485900"/>
          <p14:tracePt t="40851" x="5580063" y="1498600"/>
          <p14:tracePt t="40868" x="5489575" y="1498600"/>
          <p14:tracePt t="40886" x="5411788" y="1498600"/>
          <p14:tracePt t="40901" x="5386388" y="1498600"/>
          <p14:tracePt t="40918" x="5359400" y="1498600"/>
          <p14:tracePt t="40935" x="5346700" y="1498600"/>
          <p14:tracePt t="40952" x="5321300" y="1498600"/>
          <p14:tracePt t="40970" x="5281613" y="1498600"/>
          <p14:tracePt t="40984" x="5268913" y="1498600"/>
          <p14:tracePt t="41001" x="5256213" y="1498600"/>
          <p14:tracePt t="41034" x="5243513" y="1498600"/>
          <p14:tracePt t="41067" x="5243513" y="1511300"/>
          <p14:tracePt t="41744" x="5256213" y="1511300"/>
          <p14:tracePt t="41751" x="5321300" y="1524000"/>
          <p14:tracePt t="41767" x="5411788" y="1536700"/>
          <p14:tracePt t="41783" x="5527675" y="1549400"/>
          <p14:tracePt t="41800" x="5618163" y="1562100"/>
          <p14:tracePt t="41801" x="5643563" y="1562100"/>
          <p14:tracePt t="41834" x="5721350" y="1562100"/>
          <p14:tracePt t="41850" x="5734050" y="1562100"/>
          <p14:tracePt t="41866" x="5746750" y="1562100"/>
          <p14:tracePt t="41900" x="5759450" y="1562100"/>
          <p14:tracePt t="41960" x="5746750" y="1562100"/>
          <p14:tracePt t="41967" x="5734050" y="1562100"/>
          <p14:tracePt t="41983" x="5721350" y="1562100"/>
          <p14:tracePt t="42002" x="5695950" y="1549400"/>
          <p14:tracePt t="42016" x="5683250" y="1536700"/>
          <p14:tracePt t="42066" x="5670550" y="1536700"/>
          <p14:tracePt t="42139" x="5683250" y="1536700"/>
          <p14:tracePt t="42153" x="5708650" y="1536700"/>
          <p14:tracePt t="42161" x="5721350" y="1536700"/>
          <p14:tracePt t="42167" x="5759450" y="1536700"/>
          <p14:tracePt t="42184" x="5824538" y="1549400"/>
          <p14:tracePt t="42199" x="5876925" y="1549400"/>
          <p14:tracePt t="42216" x="5915025" y="1562100"/>
          <p14:tracePt t="42232" x="5927725" y="1562100"/>
          <p14:tracePt t="42249" x="5940425" y="1562100"/>
          <p14:tracePt t="42251" x="5954713" y="1576388"/>
          <p14:tracePt t="42266" x="5967413" y="1576388"/>
          <p14:tracePt t="42282" x="5967413" y="1589088"/>
          <p14:tracePt t="42316" x="5940425" y="1589088"/>
          <p14:tracePt t="42334" x="5876925" y="1576388"/>
          <p14:tracePt t="42350" x="5837238" y="1576388"/>
          <p14:tracePt t="42367" x="5811838" y="1576388"/>
          <p14:tracePt t="42384" x="5799138" y="1562100"/>
          <p14:tracePt t="42400" x="5786438" y="1562100"/>
          <p14:tracePt t="42417" x="5773738" y="1562100"/>
          <p14:tracePt t="42449" x="5773738" y="1549400"/>
          <p14:tracePt t="42488" x="5786438" y="1549400"/>
          <p14:tracePt t="42501" x="5811838" y="1549400"/>
          <p14:tracePt t="42517" x="5837238" y="1549400"/>
          <p14:tracePt t="42533" x="5864225" y="1549400"/>
          <p14:tracePt t="42536" x="5876925" y="1549400"/>
          <p14:tracePt t="42549" x="5902325" y="1549400"/>
          <p14:tracePt t="42567" x="5915025" y="1549400"/>
          <p14:tracePt t="42569" x="5927725" y="1549400"/>
          <p14:tracePt t="42599" x="5954713" y="1549400"/>
          <p14:tracePt t="42736" x="5967413" y="1549400"/>
          <p14:tracePt t="42756" x="5992813" y="1536700"/>
          <p14:tracePt t="42765" x="6005513" y="1536700"/>
          <p14:tracePt t="42784" x="6096000" y="1536700"/>
          <p14:tracePt t="42799" x="6148388" y="1536700"/>
          <p14:tracePt t="42816" x="6173788" y="1524000"/>
          <p14:tracePt t="42834" x="6211888" y="1524000"/>
          <p14:tracePt t="42854" x="6224588" y="1524000"/>
          <p14:tracePt t="42883" x="6237288" y="1524000"/>
          <p14:tracePt t="42916" x="6237288" y="1511300"/>
          <p14:tracePt t="44905" x="6211888" y="1511300"/>
          <p14:tracePt t="44913" x="6186488" y="1524000"/>
          <p14:tracePt t="44919" x="6161088" y="1536700"/>
          <p14:tracePt t="44931" x="6134100" y="1536700"/>
          <p14:tracePt t="44933" x="6108700" y="1549400"/>
          <p14:tracePt t="44947" x="6057900" y="1562100"/>
          <p14:tracePt t="44963" x="6043613" y="1576388"/>
          <p14:tracePt t="44982" x="6018213" y="1576388"/>
          <p14:tracePt t="44997" x="6005513" y="1589088"/>
          <p14:tracePt t="45014" x="5992813" y="1589088"/>
          <p14:tracePt t="45031" x="5980113" y="1589088"/>
          <p14:tracePt t="45080" x="5980113" y="1601788"/>
          <p14:tracePt t="45175" x="5967413" y="1601788"/>
          <p14:tracePt t="45182" x="5954713" y="1614488"/>
          <p14:tracePt t="45198" x="5927725" y="1639888"/>
          <p14:tracePt t="45213" x="5889625" y="1652588"/>
          <p14:tracePt t="45216" x="5864225" y="1665288"/>
          <p14:tracePt t="45233" x="5837238" y="1692275"/>
          <p14:tracePt t="45251" x="5824538" y="1717675"/>
          <p14:tracePt t="45269" x="5811838" y="1717675"/>
          <p14:tracePt t="45296" x="5811838" y="1730375"/>
          <p14:tracePt t="45314" x="5799138" y="1730375"/>
          <p14:tracePt t="45404" x="5786438" y="1730375"/>
          <p14:tracePt t="45410" x="5786438" y="1743075"/>
          <p14:tracePt t="45446" x="5773738" y="1755775"/>
          <p14:tracePt t="45463" x="5759450" y="1782763"/>
          <p14:tracePt t="45480" x="5734050" y="1846263"/>
          <p14:tracePt t="45496" x="5734050" y="1885950"/>
          <p14:tracePt t="45513" x="5721350" y="1898650"/>
          <p14:tracePt t="45515" x="5721350" y="1911350"/>
          <p14:tracePt t="45531" x="5721350" y="1924050"/>
          <p14:tracePt t="45546" x="5721350" y="1936750"/>
          <p14:tracePt t="45580" x="5721350" y="1949450"/>
          <p14:tracePt t="46416" x="5734050" y="1949450"/>
          <p14:tracePt t="46423" x="5746750" y="1949450"/>
          <p14:tracePt t="46430" x="5773738" y="1949450"/>
          <p14:tracePt t="46446" x="5824538" y="1949450"/>
          <p14:tracePt t="46463" x="5864225" y="1949450"/>
          <p14:tracePt t="46465" x="5889625" y="1949450"/>
          <p14:tracePt t="46482" x="5915025" y="1949450"/>
          <p14:tracePt t="46495" x="5954713" y="1949450"/>
          <p14:tracePt t="46514" x="5992813" y="1949450"/>
          <p14:tracePt t="46530" x="6018213" y="1949450"/>
          <p14:tracePt t="46546" x="6030913" y="1949450"/>
          <p14:tracePt t="46548" x="6043613" y="1949450"/>
          <p14:tracePt t="46568" x="6057900" y="1949450"/>
          <p14:tracePt t="46582" x="6070600" y="1936750"/>
          <p14:tracePt t="46612" x="6083300" y="1936750"/>
          <p14:tracePt t="46645" x="6096000" y="1936750"/>
          <p14:tracePt t="46663" x="6108700" y="1936750"/>
          <p14:tracePt t="46695" x="6134100" y="1936750"/>
          <p14:tracePt t="46714" x="6148388" y="1936750"/>
          <p14:tracePt t="46745" x="6161088" y="1936750"/>
          <p14:tracePt t="46763" x="6186488" y="1936750"/>
          <p14:tracePt t="46778" x="6199188" y="1936750"/>
          <p14:tracePt t="46795" x="6224588" y="1936750"/>
          <p14:tracePt t="46811" x="6237288" y="1936750"/>
          <p14:tracePt t="46828" x="6251575" y="1936750"/>
          <p14:tracePt t="46847" x="6251575" y="1924050"/>
          <p14:tracePt t="46862" x="6264275" y="1924050"/>
          <p14:tracePt t="46896" x="6276975" y="1924050"/>
          <p14:tracePt t="46915" x="6289675" y="1924050"/>
          <p14:tracePt t="46950" x="6302375" y="1924050"/>
          <p14:tracePt t="46978" x="6315075" y="1924050"/>
          <p14:tracePt t="46998" x="6327775" y="1924050"/>
          <p14:tracePt t="47028" x="6342063" y="1924050"/>
          <p14:tracePt t="47046" x="6354763" y="1924050"/>
          <p14:tracePt t="47061" x="6367463" y="1924050"/>
          <p14:tracePt t="47078" x="6380163" y="1924050"/>
          <p14:tracePt t="47081" x="6392863" y="1924050"/>
          <p14:tracePt t="47095" x="6432550" y="1924050"/>
          <p14:tracePt t="47111" x="6470650" y="1924050"/>
          <p14:tracePt t="47428" x="6508750" y="1924050"/>
          <p14:tracePt t="47434" x="6599238" y="1924050"/>
          <p14:tracePt t="47445" x="6664325" y="1924050"/>
          <p14:tracePt t="47461" x="6805613" y="1911350"/>
          <p14:tracePt t="47463" x="6870700" y="1898650"/>
          <p14:tracePt t="47478" x="6948488" y="1898650"/>
          <p14:tracePt t="47495" x="6999288" y="1898650"/>
          <p14:tracePt t="47511" x="7026275" y="1898650"/>
          <p14:tracePt t="47512" x="7038975" y="1898650"/>
          <p14:tracePt t="47528" x="7051675" y="1898650"/>
          <p14:tracePt t="47546" x="7077075" y="1898650"/>
          <p14:tracePt t="47594" x="7089775" y="1898650"/>
          <p14:tracePt t="47656" x="7089775" y="1885950"/>
          <p14:tracePt t="47680" x="7104063" y="1885950"/>
          <p14:tracePt t="47695" x="7116763" y="1873250"/>
          <p14:tracePt t="47712" x="7154863" y="1873250"/>
          <p14:tracePt t="47728" x="7180263" y="1873250"/>
          <p14:tracePt t="47744" x="7207250" y="1873250"/>
          <p14:tracePt t="47761" x="7232650" y="1873250"/>
          <p14:tracePt t="47777" x="7245350" y="1873250"/>
          <p14:tracePt t="47794" x="7258050" y="1873250"/>
          <p14:tracePt t="47811" x="7270750" y="1873250"/>
          <p14:tracePt t="47861" x="7283450" y="1873250"/>
          <p14:tracePt t="47947" x="7283450" y="1885950"/>
          <p14:tracePt t="50040" x="7258050" y="1885950"/>
          <p14:tracePt t="50058" x="7154863" y="1885950"/>
          <p14:tracePt t="50076" x="6935788" y="1885950"/>
          <p14:tracePt t="50092" x="6742113" y="1885950"/>
          <p14:tracePt t="50110" x="6367463" y="1898650"/>
          <p14:tracePt t="50125" x="6148388" y="1924050"/>
          <p14:tracePt t="50142" x="5954713" y="1949450"/>
          <p14:tracePt t="50145" x="5849938" y="1949450"/>
          <p14:tracePt t="50160" x="5683250" y="1963738"/>
          <p14:tracePt t="50175" x="5527675" y="1976438"/>
          <p14:tracePt t="50193" x="5386388" y="1976438"/>
          <p14:tracePt t="50208" x="5334000" y="1976438"/>
          <p14:tracePt t="50225" x="5295900" y="1976438"/>
          <p14:tracePt t="50242" x="5230813" y="1976438"/>
          <p14:tracePt t="50260" x="5165725" y="1976438"/>
          <p14:tracePt t="50275" x="5127625" y="1976438"/>
          <p14:tracePt t="50276" x="5114925" y="1976438"/>
          <p14:tracePt t="50291" x="5102225" y="1976438"/>
          <p14:tracePt t="50308" x="5087938" y="1976438"/>
          <p14:tracePt t="50325" x="5062538" y="1976438"/>
          <p14:tracePt t="50346" x="5049838" y="1976438"/>
          <p14:tracePt t="50375" x="5037138" y="1976438"/>
          <p14:tracePt t="50425" x="5024438" y="1976438"/>
          <p14:tracePt t="50443" x="4997450" y="1976438"/>
          <p14:tracePt t="50458" x="4984750" y="1976438"/>
          <p14:tracePt t="50478" x="4946650" y="1989138"/>
          <p14:tracePt t="50492" x="4921250" y="2001838"/>
          <p14:tracePt t="50508" x="4894263" y="2014538"/>
          <p14:tracePt t="50525" x="4881563" y="2014538"/>
          <p14:tracePt t="50541" x="4868863" y="2027238"/>
          <p14:tracePt t="50576" x="4856163" y="2054225"/>
          <p14:tracePt t="50591" x="4856163" y="2092325"/>
          <p14:tracePt t="50610" x="4856163" y="2157413"/>
          <p14:tracePt t="50624" x="4856163" y="2195513"/>
          <p14:tracePt t="50641" x="4868863" y="2220913"/>
          <p14:tracePt t="50658" x="4868863" y="2247900"/>
          <p14:tracePt t="50674" x="4881563" y="2260600"/>
          <p14:tracePt t="50692" x="4881563" y="2273300"/>
          <p14:tracePt t="50708" x="4881563" y="2286000"/>
          <p14:tracePt t="50866" x="4894263" y="2286000"/>
          <p14:tracePt t="50874" x="4908550" y="2286000"/>
          <p14:tracePt t="50891" x="4946650" y="2298700"/>
          <p14:tracePt t="50909" x="5049838" y="2311400"/>
          <p14:tracePt t="50924" x="5114925" y="2311400"/>
          <p14:tracePt t="50943" x="5205413" y="2311400"/>
          <p14:tracePt t="50957" x="5230813" y="2311400"/>
          <p14:tracePt t="50975" x="5243513" y="2311400"/>
          <p14:tracePt t="50991" x="5256213" y="2311400"/>
          <p14:tracePt t="51018" x="5268913" y="2311400"/>
          <p14:tracePt t="51150" x="5281613" y="2311400"/>
          <p14:tracePt t="51158" x="5321300" y="2311400"/>
          <p14:tracePt t="51174" x="5399088" y="2286000"/>
          <p14:tracePt t="51192" x="5553075" y="2247900"/>
          <p14:tracePt t="51208" x="5618163" y="2247900"/>
          <p14:tracePt t="51226" x="5670550" y="2247900"/>
          <p14:tracePt t="51241" x="5683250" y="2247900"/>
          <p14:tracePt t="51926" x="5695950" y="2247900"/>
          <p14:tracePt t="51940" x="5708650" y="2247900"/>
          <p14:tracePt t="51954" x="5721350" y="2247900"/>
          <p14:tracePt t="51961" x="5721350" y="2233613"/>
          <p14:tracePt t="51974" x="5734050" y="2233613"/>
          <p14:tracePt t="51990" x="5746750" y="2233613"/>
          <p14:tracePt t="52024" x="5759450" y="2233613"/>
          <p14:tracePt t="52058" x="5773738" y="2233613"/>
          <p14:tracePt t="52092" x="5786438" y="2233613"/>
          <p14:tracePt t="52224" x="5799138" y="2233613"/>
          <p14:tracePt t="52239" x="5811838" y="2233613"/>
          <p14:tracePt t="52244" x="5824538" y="2233613"/>
          <p14:tracePt t="53023" x="5837238" y="2233613"/>
          <p14:tracePt t="53056" x="5849938" y="2233613"/>
          <p14:tracePt t="53140" x="5849938" y="2220913"/>
          <p14:tracePt t="53167" x="5864225" y="2220913"/>
          <p14:tracePt t="53181" x="5876925" y="2220913"/>
          <p14:tracePt t="53188" x="5889625" y="2220913"/>
          <p14:tracePt t="53205" x="5915025" y="2220913"/>
          <p14:tracePt t="53223" x="5954713" y="2220913"/>
          <p14:tracePt t="53239" x="5980113" y="2220913"/>
          <p14:tracePt t="53257" x="6018213" y="2220913"/>
          <p14:tracePt t="53272" x="6030913" y="2220913"/>
          <p14:tracePt t="53289" x="6043613" y="2220913"/>
          <p14:tracePt t="53312" x="6057900" y="2220913"/>
          <p14:tracePt t="55720" x="6302375" y="2220913"/>
          <p14:tracePt t="55724" x="6638925" y="2220913"/>
          <p14:tracePt t="55738" x="7245350" y="2247900"/>
          <p14:tracePt t="55753" x="7748588" y="2247900"/>
          <p14:tracePt t="55770" x="8240713" y="2273300"/>
          <p14:tracePt t="55788" x="9015413" y="2233613"/>
          <p14:tracePt t="55803" x="9544050" y="2182813"/>
          <p14:tracePt t="55820" x="10021888" y="2105025"/>
          <p14:tracePt t="55822" x="10164763" y="2092325"/>
          <p14:tracePt t="55836" x="10383838" y="2079625"/>
          <p14:tracePt t="55853" x="10512425" y="2066925"/>
          <p14:tracePt t="55856" x="10539413" y="2054225"/>
          <p14:tracePt t="55872" x="10577513" y="2054225"/>
          <p14:tracePt t="55887" x="10590213" y="2054225"/>
          <p14:tracePt t="55920" x="10602913" y="2054225"/>
          <p14:tracePt t="56022" x="10590213" y="2054225"/>
          <p14:tracePt t="56029" x="10577513" y="2054225"/>
          <p14:tracePt t="56054" x="10526713" y="2079625"/>
          <p14:tracePt t="56057" x="10512425" y="2092325"/>
          <p14:tracePt t="56072" x="10499725" y="2092325"/>
          <p14:tracePt t="56085" x="10448925" y="2105025"/>
          <p14:tracePt t="56103" x="10396538" y="2130425"/>
          <p14:tracePt t="56120" x="10331450" y="2144713"/>
          <p14:tracePt t="56136" x="10306050" y="2144713"/>
          <p14:tracePt t="56154" x="10280650" y="2144713"/>
          <p14:tracePt t="56169" x="10242550" y="2144713"/>
          <p14:tracePt t="56186" x="10177463" y="2144713"/>
          <p14:tracePt t="56203" x="10047288" y="2130425"/>
          <p14:tracePt t="56219" x="9958388" y="2130425"/>
          <p14:tracePt t="56237" x="9880600" y="2130425"/>
          <p14:tracePt t="56252" x="9853613" y="2130425"/>
          <p14:tracePt t="56269" x="9840913" y="2130425"/>
          <p14:tracePt t="56285" x="9828213" y="2130425"/>
          <p14:tracePt t="56302" x="9815513" y="2130425"/>
          <p14:tracePt t="56320" x="9790113" y="2130425"/>
          <p14:tracePt t="56335" x="9750425" y="2130425"/>
          <p14:tracePt t="56353" x="9699625" y="2130425"/>
          <p14:tracePt t="56355" x="9674225" y="2130425"/>
          <p14:tracePt t="56369" x="9634538" y="2144713"/>
          <p14:tracePt t="56386" x="9609138" y="2144713"/>
          <p14:tracePt t="56402" x="9583738" y="2157413"/>
          <p14:tracePt t="56419" x="9569450" y="2157413"/>
          <p14:tracePt t="56445" x="9556750" y="2157413"/>
          <p14:tracePt t="56469" x="9544050" y="2182813"/>
          <p14:tracePt t="56486" x="9505950" y="2233613"/>
          <p14:tracePt t="56502" x="9480550" y="2286000"/>
          <p14:tracePt t="56519" x="9466263" y="2324100"/>
          <p14:tracePt t="56535" x="9453563" y="2376488"/>
          <p14:tracePt t="56552" x="9453563" y="2389188"/>
          <p14:tracePt t="56571" x="9453563" y="2427288"/>
          <p14:tracePt t="56585" x="9453563" y="2441575"/>
          <p14:tracePt t="56602" x="9453563" y="2454275"/>
          <p14:tracePt t="56619" x="9453563" y="2479675"/>
          <p14:tracePt t="56635" x="9453563" y="2492375"/>
          <p14:tracePt t="56652" x="9453563" y="2517775"/>
          <p14:tracePt t="56680" x="9453563" y="2532063"/>
          <p14:tracePt t="56719" x="9453563" y="2544763"/>
          <p14:tracePt t="56736" x="9453563" y="2557463"/>
          <p14:tracePt t="56736" x="9466263" y="2570163"/>
          <p14:tracePt t="56752" x="9466263" y="2595563"/>
          <p14:tracePt t="56768" x="9480550" y="2608263"/>
          <p14:tracePt t="56785" x="9480550" y="2647950"/>
          <p14:tracePt t="56802" x="9493250" y="2686050"/>
          <p14:tracePt t="56819" x="9505950" y="2789238"/>
          <p14:tracePt t="56835" x="9518650" y="2841625"/>
          <p14:tracePt t="56852" x="9531350" y="2919413"/>
          <p14:tracePt t="56854" x="9531350" y="2970213"/>
          <p14:tracePt t="56868" x="9531350" y="3048000"/>
          <p14:tracePt t="56885" x="9556750" y="3163888"/>
          <p14:tracePt t="56903" x="9596438" y="3409950"/>
          <p14:tracePt t="56919" x="9634538" y="3578225"/>
          <p14:tracePt t="56935" x="9634538" y="3719513"/>
          <p14:tracePt t="56937" x="9647238" y="3797300"/>
          <p14:tracePt t="56953" x="9659938" y="3925888"/>
          <p14:tracePt t="56968" x="9674225" y="4056063"/>
          <p14:tracePt t="56986" x="9659938" y="4249738"/>
          <p14:tracePt t="57002" x="9647238" y="4365625"/>
          <p14:tracePt t="57018" x="9621838" y="4443413"/>
          <p14:tracePt t="57035" x="9609138" y="4506913"/>
          <p14:tracePt t="57051" x="9596438" y="4519613"/>
          <p14:tracePt t="57069" x="9596438" y="4533900"/>
          <p14:tracePt t="57395" x="9596438" y="4700588"/>
          <p14:tracePt t="57402" x="9596438" y="4908550"/>
          <p14:tracePt t="57418" x="9596438" y="5230813"/>
          <p14:tracePt t="57435" x="9596438" y="5437188"/>
          <p14:tracePt t="57437" x="9596438" y="5475288"/>
          <p14:tracePt t="57451" x="9596438" y="5527675"/>
          <p14:tracePt t="57468" x="9596438" y="5540375"/>
          <p14:tracePt t="57485" x="9596438" y="5553075"/>
          <p14:tracePt t="57501" x="9596438" y="5565775"/>
          <p14:tracePt t="57555" x="9609138" y="5565775"/>
          <p14:tracePt t="57569" x="9647238" y="5565775"/>
          <p14:tracePt t="57584" x="9725025" y="5527675"/>
          <p14:tracePt t="57603" x="10164763" y="5308600"/>
          <p14:tracePt t="57618" x="10409238" y="5165725"/>
          <p14:tracePt t="57637" x="10629900" y="5037138"/>
          <p14:tracePt t="57653" x="10733088" y="4984750"/>
          <p14:tracePt t="57667" x="10771188" y="4959350"/>
          <p14:tracePt t="57686" x="10809288" y="4933950"/>
          <p14:tracePt t="57703" x="10823575" y="4908550"/>
          <p14:tracePt t="57717" x="10848975" y="4881563"/>
          <p14:tracePt t="57734" x="10874375" y="4778375"/>
          <p14:tracePt t="57751" x="10887075" y="4675188"/>
          <p14:tracePt t="57768" x="10887075" y="4572000"/>
          <p14:tracePt t="57769" x="10887075" y="4506913"/>
          <p14:tracePt t="57784" x="10861675" y="4325938"/>
          <p14:tracePt t="57801" x="10809288" y="4146550"/>
          <p14:tracePt t="57804" x="10783888" y="4081463"/>
          <p14:tracePt t="57819" x="10733088" y="3938588"/>
          <p14:tracePt t="57834" x="10693400" y="3835400"/>
          <p14:tracePt t="57852" x="10642600" y="3654425"/>
          <p14:tracePt t="57867" x="10629900" y="3538538"/>
          <p14:tracePt t="57884" x="10629900" y="3448050"/>
          <p14:tracePt t="57887" x="10629900" y="3397250"/>
          <p14:tracePt t="57901" x="10629900" y="3357563"/>
          <p14:tracePt t="57902" x="10629900" y="3306763"/>
          <p14:tracePt t="57917" x="10642600" y="3163888"/>
          <p14:tracePt t="57938" x="10668000" y="2970213"/>
          <p14:tracePt t="57951" x="10680700" y="2879725"/>
          <p14:tracePt t="57967" x="10693400" y="2841625"/>
          <p14:tracePt t="57971" x="10693400" y="2816225"/>
          <p14:tracePt t="57986" x="10693400" y="2776538"/>
          <p14:tracePt t="58001" x="10693400" y="2751138"/>
          <p14:tracePt t="58018" x="10693400" y="2686050"/>
          <p14:tracePt t="58034" x="10693400" y="2647950"/>
          <p14:tracePt t="58051" x="10693400" y="2622550"/>
          <p14:tracePt t="58053" x="10693400" y="2608263"/>
          <p14:tracePt t="58068" x="10693400" y="2595563"/>
          <p14:tracePt t="58083" x="10680700" y="2582863"/>
          <p14:tracePt t="58102" x="10668000" y="2557463"/>
          <p14:tracePt t="58118" x="10655300" y="2544763"/>
          <p14:tracePt t="58136" x="10629900" y="2517775"/>
          <p14:tracePt t="58151" x="10615613" y="2505075"/>
          <p14:tracePt t="58167" x="10602913" y="2492375"/>
          <p14:tracePt t="58184" x="10590213" y="2479675"/>
          <p14:tracePt t="58185" x="10577513" y="2479675"/>
          <p14:tracePt t="58201" x="10577513" y="2466975"/>
          <p14:tracePt t="58217" x="10564813" y="2466975"/>
          <p14:tracePt t="58219" x="10552113" y="2454275"/>
          <p14:tracePt t="58234" x="10526713" y="2441575"/>
          <p14:tracePt t="58250" x="10512425" y="2441575"/>
          <p14:tracePt t="58267" x="10487025" y="2427288"/>
          <p14:tracePt t="58269" x="10474325" y="2427288"/>
          <p14:tracePt t="58284" x="10421938" y="2414588"/>
          <p14:tracePt t="58300" x="10383838" y="2414588"/>
          <p14:tracePt t="58303" x="10345738" y="2414588"/>
          <p14:tracePt t="58318" x="10293350" y="2401888"/>
          <p14:tracePt t="58333" x="10255250" y="2389188"/>
          <p14:tracePt t="58352" x="10177463" y="2389188"/>
          <p14:tracePt t="58367" x="10125075" y="2389188"/>
          <p14:tracePt t="58385" x="10074275" y="2376488"/>
          <p14:tracePt t="58387" x="10034588" y="2363788"/>
          <p14:tracePt t="58402" x="9983788" y="2363788"/>
          <p14:tracePt t="58417" x="9893300" y="2376488"/>
          <p14:tracePt t="58433" x="9725025" y="2427288"/>
          <p14:tracePt t="58435" x="9621838" y="2492375"/>
          <p14:tracePt t="58450" x="9428163" y="2635250"/>
          <p14:tracePt t="58467" x="9299575" y="2776538"/>
          <p14:tracePt t="58484" x="9221788" y="2892425"/>
          <p14:tracePt t="58484" x="9196388" y="2932113"/>
          <p14:tracePt t="58500" x="9156700" y="3009900"/>
          <p14:tracePt t="58518" x="9156700" y="3176588"/>
          <p14:tracePt t="58533" x="9182100" y="3306763"/>
          <p14:tracePt t="58550" x="9234488" y="3435350"/>
          <p14:tracePt t="58584" x="9390063" y="3732213"/>
          <p14:tracePt t="58601" x="9453563" y="3887788"/>
          <p14:tracePt t="58617" x="9493250" y="3965575"/>
          <p14:tracePt t="58635" x="9518650" y="4056063"/>
          <p14:tracePt t="58650" x="9531350" y="4094163"/>
          <p14:tracePt t="58666" x="9544050" y="4146550"/>
          <p14:tracePt t="58685" x="9569450" y="4249738"/>
          <p14:tracePt t="58700" x="9583738" y="4352925"/>
          <p14:tracePt t="58717" x="9596438" y="4456113"/>
          <p14:tracePt t="58719" x="9609138" y="4506913"/>
          <p14:tracePt t="58733" x="9634538" y="4610100"/>
          <p14:tracePt t="58750" x="9659938" y="4727575"/>
          <p14:tracePt t="58769" x="9699625" y="4921250"/>
          <p14:tracePt t="58783" x="9712325" y="5062538"/>
          <p14:tracePt t="58799" x="9737725" y="5256213"/>
          <p14:tracePt t="58818" x="9750425" y="5540375"/>
          <p14:tracePt t="58833" x="9777413" y="5695950"/>
          <p14:tracePt t="58851" x="9815513" y="5876925"/>
          <p14:tracePt t="58867" x="9828213" y="5967413"/>
          <p14:tracePt t="58884" x="9840913" y="6018213"/>
          <p14:tracePt t="58885" x="9840913" y="6030913"/>
          <p14:tracePt t="58900" x="9840913" y="6057900"/>
          <p14:tracePt t="58916" x="9853613" y="6070600"/>
          <p14:tracePt t="58950" x="9867900" y="6096000"/>
          <p14:tracePt t="58967" x="9880600" y="6121400"/>
          <p14:tracePt t="58969" x="9880600" y="6134100"/>
          <p14:tracePt t="58984" x="9906000" y="6161088"/>
          <p14:tracePt t="59000" x="9918700" y="6186488"/>
          <p14:tracePt t="59017" x="9931400" y="6211888"/>
          <p14:tracePt t="59033" x="9944100" y="6237288"/>
          <p14:tracePt t="59049" x="9944100" y="6251575"/>
          <p14:tracePt t="59052" x="9958388" y="6251575"/>
          <p14:tracePt t="59083" x="9971088" y="6251575"/>
          <p14:tracePt t="59101" x="10009188" y="6237288"/>
          <p14:tracePt t="59116" x="10137775" y="6070600"/>
          <p14:tracePt t="59134" x="10512425" y="5514975"/>
          <p14:tracePt t="59149" x="10745788" y="5087938"/>
          <p14:tracePt t="59166" x="10874375" y="4818063"/>
          <p14:tracePt t="59183" x="10990263" y="4468813"/>
          <p14:tracePt t="59200" x="11017250" y="4287838"/>
          <p14:tracePt t="59217" x="11017250" y="4119563"/>
          <p14:tracePt t="59219" x="11017250" y="4041775"/>
          <p14:tracePt t="59233" x="11017250" y="3900488"/>
          <p14:tracePt t="59249" x="10990263" y="3771900"/>
          <p14:tracePt t="59267" x="10952163" y="3668713"/>
          <p14:tracePt t="59283" x="10939463" y="3603625"/>
          <p14:tracePt t="59299" x="10899775" y="3525838"/>
          <p14:tracePt t="59301" x="10874375" y="3487738"/>
          <p14:tracePt t="59316" x="10823575" y="3357563"/>
          <p14:tracePt t="59333" x="10758488" y="3267075"/>
          <p14:tracePt t="59350" x="10668000" y="3113088"/>
          <p14:tracePt t="59366" x="10615613" y="3048000"/>
          <p14:tracePt t="59384" x="10577513" y="2982913"/>
          <p14:tracePt t="60873" x="10552113" y="2982913"/>
          <p14:tracePt t="60881" x="10539413" y="2982913"/>
          <p14:tracePt t="60899" x="10487025" y="2982913"/>
          <p14:tracePt t="60901" x="10436225" y="2982913"/>
          <p14:tracePt t="60915" x="10318750" y="2982913"/>
          <p14:tracePt t="60931" x="10190163" y="2982913"/>
          <p14:tracePt t="60947" x="10112375" y="2982913"/>
          <p14:tracePt t="60950" x="10086975" y="2982913"/>
          <p14:tracePt t="60964" x="10061575" y="2982913"/>
          <p14:tracePt t="60981" x="10047288" y="2982913"/>
          <p14:tracePt t="60998" x="10021888" y="2982913"/>
          <p14:tracePt t="60999" x="10009188" y="2982913"/>
          <p14:tracePt t="62037" x="10009188" y="2995613"/>
          <p14:tracePt t="62051" x="10009188" y="3009900"/>
          <p14:tracePt t="62080" x="10009188" y="3048000"/>
          <p14:tracePt t="62097" x="10009188" y="3086100"/>
          <p14:tracePt t="62115" x="10009188" y="3125788"/>
          <p14:tracePt t="62130" x="10009188" y="3151188"/>
          <p14:tracePt t="62148" x="9996488" y="3189288"/>
          <p14:tracePt t="62163" x="9996488" y="3203575"/>
          <p14:tracePt t="62181" x="9996488" y="3216275"/>
          <p14:tracePt t="62197" x="9996488" y="3228975"/>
          <p14:tracePt t="62213" x="9996488" y="3241675"/>
          <p14:tracePt t="62231" x="9996488" y="3254375"/>
          <p14:tracePt t="62266" x="10009188" y="3267075"/>
          <p14:tracePt t="62296" x="10009188" y="3279775"/>
          <p14:tracePt t="62314" x="10021888" y="3279775"/>
          <p14:tracePt t="62377" x="10009188" y="3279775"/>
          <p14:tracePt t="62383" x="10009188" y="3267075"/>
          <p14:tracePt t="62398" x="9958388" y="3254375"/>
          <p14:tracePt t="62413" x="9893300" y="3228975"/>
          <p14:tracePt t="62431" x="9802813" y="3203575"/>
          <p14:tracePt t="62433" x="9750425" y="3189288"/>
          <p14:tracePt t="62448" x="9699625" y="3163888"/>
          <p14:tracePt t="62463" x="9659938" y="3151188"/>
          <p14:tracePt t="62482" x="9634538" y="3138488"/>
          <p14:tracePt t="62496" x="9621838" y="3138488"/>
          <p14:tracePt t="62512" x="9609138" y="3138488"/>
          <p14:tracePt t="62529" x="9596438" y="3138488"/>
          <p14:tracePt t="62579" x="9583738" y="3138488"/>
          <p14:tracePt t="62613" x="9569450" y="3138488"/>
          <p14:tracePt t="62629" x="9556750" y="3138488"/>
          <p14:tracePt t="62647" x="9531350" y="3138488"/>
          <p14:tracePt t="62663" x="9505950" y="3138488"/>
          <p14:tracePt t="62682" x="9480550" y="3138488"/>
          <p14:tracePt t="62696" x="9466263" y="3138488"/>
          <p14:tracePt t="62716" x="9453563" y="3138488"/>
          <p14:tracePt t="62738" x="9440863" y="3138488"/>
          <p14:tracePt t="62883" x="9453563" y="3138488"/>
          <p14:tracePt t="62903" x="9466263" y="3138488"/>
          <p14:tracePt t="62912" x="9480550" y="3138488"/>
          <p14:tracePt t="62929" x="9493250" y="3138488"/>
          <p14:tracePt t="62948" x="9505950" y="3138488"/>
          <p14:tracePt t="62962" x="9518650" y="3138488"/>
          <p14:tracePt t="62979" x="9531350" y="3138488"/>
          <p14:tracePt t="63043" x="9544050" y="3138488"/>
          <p14:tracePt t="63332" x="9544050" y="3125788"/>
          <p14:tracePt t="63340" x="9531350" y="3125788"/>
          <p14:tracePt t="63354" x="9518650" y="3113088"/>
          <p14:tracePt t="63362" x="9505950" y="3113088"/>
          <p14:tracePt t="63379" x="9480550" y="3113088"/>
          <p14:tracePt t="63396" x="9453563" y="3100388"/>
          <p14:tracePt t="63413" x="9440863" y="3100388"/>
          <p14:tracePt t="63431" x="9415463" y="3100388"/>
          <p14:tracePt t="63446" x="9415463" y="3086100"/>
          <p14:tracePt t="63463" x="9402763" y="3086100"/>
          <p14:tracePt t="64906" x="9390063" y="3086100"/>
          <p14:tracePt t="65011" x="9390063" y="3073400"/>
          <p14:tracePt t="65072" x="9390063" y="3060700"/>
          <p14:tracePt t="65267" x="9402763" y="3060700"/>
          <p14:tracePt t="65440" x="9415463" y="3060700"/>
          <p14:tracePt t="65454" x="9428163" y="3060700"/>
          <p14:tracePt t="65478" x="9453563" y="3073400"/>
          <p14:tracePt t="65493" x="9480550" y="3073400"/>
          <p14:tracePt t="65496" x="9493250" y="3086100"/>
          <p14:tracePt t="65511" x="9505950" y="3086100"/>
          <p14:tracePt t="65526" x="9518650" y="3086100"/>
          <p14:tracePt t="65543" x="9531350" y="3100388"/>
          <p14:tracePt t="65560" x="9544050" y="3100388"/>
          <p14:tracePt t="65577" x="9556750" y="3100388"/>
          <p14:tracePt t="65626" x="9569450" y="3100388"/>
          <p14:tracePt t="65643" x="9583738" y="3100388"/>
          <p14:tracePt t="65675" x="9596438" y="3100388"/>
          <p14:tracePt t="65794" x="9596438" y="3113088"/>
          <p14:tracePt t="67006" x="9583738" y="3113088"/>
          <p14:tracePt t="67012" x="9556750" y="3113088"/>
          <p14:tracePt t="67027" x="9493250" y="3113088"/>
          <p14:tracePt t="67042" x="9428163" y="3100388"/>
          <p14:tracePt t="67061" x="9299575" y="3100388"/>
          <p14:tracePt t="67077" x="9221788" y="3100388"/>
          <p14:tracePt t="67091" x="9144000" y="3100388"/>
          <p14:tracePt t="67111" x="9040813" y="3100388"/>
          <p14:tracePt t="67125" x="8975725" y="3086100"/>
          <p14:tracePt t="67143" x="8912225" y="3073400"/>
          <p14:tracePt t="67144" x="8872538" y="3073400"/>
          <p14:tracePt t="67158" x="8807450" y="3073400"/>
          <p14:tracePt t="67175" x="8743950" y="3073400"/>
          <p14:tracePt t="67192" x="8653463" y="3073400"/>
          <p14:tracePt t="67208" x="8628063" y="3073400"/>
          <p14:tracePt t="67226" x="8601075" y="3073400"/>
          <p14:tracePt t="67242" x="8588375" y="3073400"/>
          <p14:tracePt t="67258" x="8575675" y="3073400"/>
          <p14:tracePt t="67276" x="8562975" y="3073400"/>
          <p14:tracePt t="67291" x="8550275" y="3073400"/>
          <p14:tracePt t="67308" x="8537575" y="3073400"/>
          <p14:tracePt t="67310" x="8523288" y="3073400"/>
          <p14:tracePt t="67325" x="8510588" y="3073400"/>
          <p14:tracePt t="67342" x="8497888" y="3086100"/>
          <p14:tracePt t="67360" x="8472488" y="3086100"/>
          <p14:tracePt t="67379" x="8459788" y="3086100"/>
          <p14:tracePt t="67424" x="8447088" y="3086100"/>
          <p14:tracePt t="67567" x="8447088" y="3100388"/>
          <p14:tracePt t="67574" x="8459788" y="3100388"/>
          <p14:tracePt t="67622" x="8472488" y="3100388"/>
          <p14:tracePt t="67663" x="8485188" y="3100388"/>
          <p14:tracePt t="67699" x="8497888" y="3100388"/>
          <p14:tracePt t="67781" x="8510588" y="3100388"/>
          <p14:tracePt t="67816" x="8523288" y="3100388"/>
          <p14:tracePt t="67961" x="8523288" y="3113088"/>
          <p14:tracePt t="67996" x="8523288" y="3125788"/>
          <p14:tracePt t="68003" x="8537575" y="3125788"/>
          <p14:tracePt t="68031" x="8550275" y="3138488"/>
          <p14:tracePt t="68058" x="8562975" y="3138488"/>
          <p14:tracePt t="68074" x="8562975" y="3151188"/>
          <p14:tracePt t="68093" x="8575675" y="3163888"/>
          <p14:tracePt t="68141" x="8588375" y="3163888"/>
          <p14:tracePt t="68675" x="8601075" y="3163888"/>
          <p14:tracePt t="68682" x="8628063" y="3163888"/>
          <p14:tracePt t="68690" x="8640763" y="3163888"/>
          <p14:tracePt t="68707" x="8666163" y="3163888"/>
          <p14:tracePt t="68740" x="8718550" y="3163888"/>
          <p14:tracePt t="68759" x="8743950" y="3163888"/>
          <p14:tracePt t="68774" x="8769350" y="3151188"/>
          <p14:tracePt t="68790" x="8782050" y="3151188"/>
          <p14:tracePt t="68808" x="8821738" y="3138488"/>
          <p14:tracePt t="68824" x="8834438" y="3138488"/>
          <p14:tracePt t="68840" x="8847138" y="3138488"/>
          <p14:tracePt t="68857" x="8859838" y="3138488"/>
          <p14:tracePt t="68873" x="8872538" y="3125788"/>
          <p14:tracePt t="68908" x="8897938" y="3125788"/>
          <p14:tracePt t="68925" x="8912225" y="3125788"/>
          <p14:tracePt t="68957" x="8937625" y="3125788"/>
          <p14:tracePt t="68973" x="8950325" y="3113088"/>
          <p14:tracePt t="68990" x="8988425" y="3113088"/>
          <p14:tracePt t="69008" x="9028113" y="3113088"/>
          <p14:tracePt t="69024" x="9066213" y="3113088"/>
          <p14:tracePt t="69040" x="9118600" y="3100388"/>
          <p14:tracePt t="69042" x="9144000" y="3100388"/>
          <p14:tracePt t="69060" x="9209088" y="3086100"/>
          <p14:tracePt t="69073" x="9299575" y="3086100"/>
          <p14:tracePt t="69090" x="9428163" y="3086100"/>
          <p14:tracePt t="69107" x="9493250" y="3086100"/>
          <p14:tracePt t="69123" x="9556750" y="3086100"/>
          <p14:tracePt t="69140" x="9609138" y="3100388"/>
          <p14:tracePt t="69557" x="9634538" y="3100388"/>
          <p14:tracePt t="69562" x="9659938" y="3100388"/>
          <p14:tracePt t="69573" x="9686925" y="3100388"/>
          <p14:tracePt t="69589" x="9750425" y="3100388"/>
          <p14:tracePt t="69606" x="9777413" y="3100388"/>
          <p14:tracePt t="69622" x="9802813" y="3100388"/>
          <p14:tracePt t="69625" x="9815513" y="3100388"/>
          <p14:tracePt t="69639" x="9840913" y="3100388"/>
          <p14:tracePt t="69658" x="9880600" y="3100388"/>
          <p14:tracePt t="69660" x="9893300" y="3100388"/>
          <p14:tracePt t="69673" x="9918700" y="3100388"/>
          <p14:tracePt t="69689" x="9944100" y="3100388"/>
          <p14:tracePt t="69706" x="9958388" y="3100388"/>
          <p14:tracePt t="69708" x="9971088" y="3100388"/>
          <p14:tracePt t="69722" x="9983788" y="3100388"/>
          <p14:tracePt t="69742" x="9996488" y="3100388"/>
          <p14:tracePt t="69763" x="10009188" y="3100388"/>
          <p14:tracePt t="69773" x="10021888" y="3100388"/>
          <p14:tracePt t="69789" x="10034588" y="3100388"/>
          <p14:tracePt t="69807" x="10047288" y="3100388"/>
          <p14:tracePt t="69839" x="10061575" y="3100388"/>
          <p14:tracePt t="69867" x="10074275" y="3100388"/>
          <p14:tracePt t="69902" x="10086975" y="3100388"/>
          <p14:tracePt t="69923" x="10099675" y="3100388"/>
          <p14:tracePt t="69939" x="10125075" y="3100388"/>
          <p14:tracePt t="69956" x="10137775" y="3100388"/>
          <p14:tracePt t="69972" x="10164763" y="3100388"/>
          <p14:tracePt t="70006" x="10177463" y="3100388"/>
          <p14:tracePt t="70023" x="10190163" y="3100388"/>
          <p14:tracePt t="70026" x="10190163" y="3113088"/>
          <p14:tracePt t="70061" x="10177463" y="3113088"/>
          <p14:tracePt t="70074" x="10164763" y="3113088"/>
          <p14:tracePt t="70076" x="10152063" y="3113088"/>
          <p14:tracePt t="70089" x="10112375" y="3113088"/>
          <p14:tracePt t="70106" x="10061575" y="3113088"/>
          <p14:tracePt t="70125" x="10034588" y="3113088"/>
          <p14:tracePt t="70139" x="10009188" y="3113088"/>
          <p14:tracePt t="70155" x="9996488" y="3113088"/>
          <p14:tracePt t="70179" x="9983788" y="3113088"/>
          <p14:tracePt t="70222" x="9971088" y="3113088"/>
          <p14:tracePt t="70262" x="9983788" y="3113088"/>
          <p14:tracePt t="70273" x="10009188" y="3113088"/>
          <p14:tracePt t="70290" x="10125075" y="3113088"/>
          <p14:tracePt t="70306" x="10190163" y="3113088"/>
          <p14:tracePt t="70325" x="10267950" y="3113088"/>
          <p14:tracePt t="70338" x="10280650" y="3113088"/>
          <p14:tracePt t="70356" x="10293350" y="3113088"/>
          <p14:tracePt t="70373" x="10306050" y="3113088"/>
          <p14:tracePt t="70388" x="10318750" y="3113088"/>
          <p14:tracePt t="70406" x="10331450" y="3113088"/>
          <p14:tracePt t="70456" x="10345738" y="3113088"/>
          <p14:tracePt t="70472" x="10331450" y="3113088"/>
          <p14:tracePt t="70488" x="10318750" y="3113088"/>
          <p14:tracePt t="70508" x="10306050" y="3113088"/>
          <p14:tracePt t="70539" x="10293350" y="3113088"/>
          <p14:tracePt t="70636" x="10306050" y="3113088"/>
          <p14:tracePt t="70650" x="10318750" y="3113088"/>
          <p14:tracePt t="70657" x="10331450" y="3113088"/>
          <p14:tracePt t="70688" x="10345738" y="3113088"/>
          <p14:tracePt t="70706" x="10371138" y="3113088"/>
          <p14:tracePt t="70754" x="10358438" y="3113088"/>
          <p14:tracePt t="70772" x="10345738" y="3125788"/>
          <p14:tracePt t="70789" x="10318750" y="3125788"/>
          <p14:tracePt t="70805" x="10306050" y="3125788"/>
          <p14:tracePt t="70831" x="10293350" y="3125788"/>
          <p14:tracePt t="70865" x="10280650" y="3125788"/>
          <p14:tracePt t="70907" x="10293350" y="3125788"/>
          <p14:tracePt t="70922" x="10306050" y="3125788"/>
          <p14:tracePt t="70938" x="10318750" y="3125788"/>
          <p14:tracePt t="70956" x="10331450" y="3125788"/>
          <p14:tracePt t="70972" x="10345738" y="3125788"/>
          <p14:tracePt t="71004" x="10358438" y="3138488"/>
          <p14:tracePt t="71054" x="10345738" y="3138488"/>
          <p14:tracePt t="71071" x="10331450" y="3138488"/>
          <p14:tracePt t="71088" x="10318750" y="3138488"/>
          <p14:tracePt t="71121" x="10306050" y="3138488"/>
          <p14:tracePt t="71190" x="10318750" y="3138488"/>
          <p14:tracePt t="71607" x="10306050" y="3138488"/>
          <p14:tracePt t="71613" x="10267950" y="3138488"/>
          <p14:tracePt t="71621" x="10215563" y="3138488"/>
          <p14:tracePt t="71637" x="10125075" y="3138488"/>
          <p14:tracePt t="71654" x="10034588" y="3151188"/>
          <p14:tracePt t="71656" x="9983788" y="3163888"/>
          <p14:tracePt t="71670" x="9918700" y="3163888"/>
          <p14:tracePt t="71688" x="9853613" y="3163888"/>
          <p14:tracePt t="71689" x="9815513" y="3163888"/>
          <p14:tracePt t="71704" x="9750425" y="3163888"/>
          <p14:tracePt t="71721" x="9699625" y="3163888"/>
          <p14:tracePt t="71738" x="9621838" y="3176588"/>
          <p14:tracePt t="71755" x="9583738" y="3189288"/>
          <p14:tracePt t="71770" x="9556750" y="3189288"/>
          <p14:tracePt t="71788" x="9531350" y="3189288"/>
          <p14:tracePt t="71805" x="9518650" y="3189288"/>
          <p14:tracePt t="71822" x="9505950" y="3189288"/>
          <p14:tracePt t="71854" x="9493250" y="3189288"/>
          <p14:tracePt t="72009" x="9480550" y="3189288"/>
          <p14:tracePt t="72044" x="9466263" y="3189288"/>
          <p14:tracePt t="72059" x="9453563" y="3189288"/>
          <p14:tracePt t="72071" x="9415463" y="3189288"/>
          <p14:tracePt t="72086" x="9375775" y="3189288"/>
          <p14:tracePt t="72103" x="9324975" y="3189288"/>
          <p14:tracePt t="72106" x="9299575" y="3189288"/>
          <p14:tracePt t="72122" x="9259888" y="3176588"/>
          <p14:tracePt t="72137" x="9221788" y="3176588"/>
          <p14:tracePt t="72155" x="9182100" y="3163888"/>
          <p14:tracePt t="72171" x="9156700" y="3163888"/>
          <p14:tracePt t="72187" x="9144000" y="3163888"/>
          <p14:tracePt t="72189" x="9131300" y="3163888"/>
          <p14:tracePt t="72203" x="9118600" y="3163888"/>
          <p14:tracePt t="72221" x="9105900" y="3151188"/>
          <p14:tracePt t="72237" x="9091613" y="3151188"/>
          <p14:tracePt t="72253" x="9078913" y="3151188"/>
          <p14:tracePt t="72270" x="9066213" y="3151188"/>
          <p14:tracePt t="72287" x="9040813" y="3138488"/>
          <p14:tracePt t="72304" x="9028113" y="3138488"/>
          <p14:tracePt t="72307" x="9015413" y="3125788"/>
          <p14:tracePt t="72322" x="8988425" y="3125788"/>
          <p14:tracePt t="72336" x="8975725" y="3125788"/>
          <p14:tracePt t="72353" x="8950325" y="3113088"/>
          <p14:tracePt t="72355" x="8937625" y="3113088"/>
          <p14:tracePt t="72371" x="8924925" y="3113088"/>
          <p14:tracePt t="72387" x="8912225" y="3100388"/>
          <p14:tracePt t="72403" x="8885238" y="3100388"/>
          <p14:tracePt t="72420" x="8872538" y="3100388"/>
          <p14:tracePt t="72436" x="8859838" y="3086100"/>
          <p14:tracePt t="72438" x="8847138" y="3086100"/>
          <p14:tracePt t="72453" x="8834438" y="3073400"/>
          <p14:tracePt t="72469" x="8821738" y="3073400"/>
          <p14:tracePt t="72487" x="8794750" y="3060700"/>
          <p14:tracePt t="72503" x="8782050" y="3060700"/>
          <p14:tracePt t="72520" x="8769350" y="3048000"/>
          <p14:tracePt t="72536" x="8756650" y="3048000"/>
          <p14:tracePt t="72553" x="8756650" y="3035300"/>
          <p14:tracePt t="72586" x="8743950" y="3022600"/>
          <p14:tracePt t="72605" x="8731250" y="3022600"/>
          <p14:tracePt t="72636" x="8718550" y="3022600"/>
          <p14:tracePt t="72660" x="8704263" y="3022600"/>
          <p14:tracePt t="72688" x="8691563" y="3022600"/>
          <p14:tracePt t="72719" x="8678863" y="3022600"/>
          <p14:tracePt t="72738" x="8666163" y="3022600"/>
          <p14:tracePt t="72753" x="8653463" y="3022600"/>
          <p14:tracePt t="72786" x="8640763" y="3022600"/>
          <p14:tracePt t="72827" x="8628063" y="3022600"/>
          <p14:tracePt t="72903" x="8613775" y="3022600"/>
          <p14:tracePt t="72932" x="8601075" y="3022600"/>
          <p14:tracePt t="72952" x="8575675" y="3022600"/>
          <p14:tracePt t="72969" x="8562975" y="3009900"/>
          <p14:tracePt t="72986" x="8550275" y="3009900"/>
          <p14:tracePt t="73002" x="8537575" y="3009900"/>
          <p14:tracePt t="73027" x="8523288" y="3009900"/>
          <p14:tracePt t="74434" x="8523288" y="2995613"/>
          <p14:tracePt t="74511" x="8523288" y="2982913"/>
          <p14:tracePt t="74594" x="8537575" y="2982913"/>
          <p14:tracePt t="74601" x="8550275" y="2982913"/>
          <p14:tracePt t="74607" x="8562975" y="2982913"/>
          <p14:tracePt t="74618" x="8575675" y="2982913"/>
          <p14:tracePt t="74636" x="8628063" y="2982913"/>
          <p14:tracePt t="74652" x="8666163" y="2995613"/>
          <p14:tracePt t="74667" x="8718550" y="2995613"/>
          <p14:tracePt t="74671" x="8731250" y="2995613"/>
          <p14:tracePt t="74686" x="8756650" y="3009900"/>
          <p14:tracePt t="74701" x="8769350" y="3022600"/>
          <p14:tracePt t="74718" x="8794750" y="3022600"/>
          <p14:tracePt t="74734" x="8807450" y="3022600"/>
          <p14:tracePt t="74751" x="8821738" y="3022600"/>
          <p14:tracePt t="75447" x="8807450" y="3022600"/>
          <p14:tracePt t="75453" x="8794750" y="3022600"/>
          <p14:tracePt t="75467" x="8743950" y="3022600"/>
          <p14:tracePt t="75483" x="8691563" y="3022600"/>
          <p14:tracePt t="75500" x="8678863" y="3022600"/>
          <p14:tracePt t="75502" x="8666163" y="3022600"/>
          <p14:tracePt t="75518" x="8640763" y="3022600"/>
          <p14:tracePt t="75536" x="8628063" y="3022600"/>
          <p14:tracePt t="75550" x="8601075" y="3022600"/>
          <p14:tracePt t="75551" x="8588375" y="3022600"/>
          <p14:tracePt t="75584" x="8523288" y="3035300"/>
          <p14:tracePt t="75585" x="8497888" y="3035300"/>
          <p14:tracePt t="75600" x="8472488" y="3035300"/>
          <p14:tracePt t="75616" x="8459788" y="3035300"/>
          <p14:tracePt t="75633" x="8434388" y="3035300"/>
          <p14:tracePt t="75650" x="8420100" y="3035300"/>
          <p14:tracePt t="75700" x="8407400" y="3035300"/>
          <p14:tracePt t="75758" x="8420100" y="3035300"/>
          <p14:tracePt t="75766" x="8434388" y="3035300"/>
          <p14:tracePt t="75783" x="8447088" y="3035300"/>
          <p14:tracePt t="75800" x="8459788" y="3035300"/>
          <p14:tracePt t="75817" x="8472488" y="3035300"/>
          <p14:tracePt t="75863" x="8485188" y="3035300"/>
          <p14:tracePt t="76035" x="8497888" y="3022600"/>
          <p14:tracePt t="76410" x="8510588" y="3022600"/>
          <p14:tracePt t="76417" x="8550275" y="3022600"/>
          <p14:tracePt t="76423" x="8575675" y="3022600"/>
          <p14:tracePt t="76433" x="8613775" y="3022600"/>
          <p14:tracePt t="76451" x="8691563" y="3035300"/>
          <p14:tracePt t="76465" x="8718550" y="3048000"/>
          <p14:tracePt t="76482" x="8743950" y="3048000"/>
          <p14:tracePt t="76500" x="8782050" y="3048000"/>
          <p14:tracePt t="76515" x="8807450" y="3048000"/>
          <p14:tracePt t="76532" x="8821738" y="3048000"/>
          <p14:tracePt t="76534" x="8834438" y="3048000"/>
          <p14:tracePt t="76549" x="8847138" y="3048000"/>
          <p14:tracePt t="76566" x="8859838" y="3048000"/>
          <p14:tracePt t="76583" x="8872538" y="3048000"/>
          <p14:tracePt t="76604" x="8885238" y="3048000"/>
          <p14:tracePt t="76659" x="8897938" y="3048000"/>
          <p14:tracePt t="76798" x="8897938" y="3035300"/>
          <p14:tracePt t="76930" x="8912225" y="3035300"/>
          <p14:tracePt t="76949" x="8924925" y="3035300"/>
          <p14:tracePt t="76951" x="8937625" y="3035300"/>
          <p14:tracePt t="76965" x="8963025" y="3035300"/>
          <p14:tracePt t="77220" x="9066213" y="3035300"/>
          <p14:tracePt t="77227" x="9169400" y="3035300"/>
          <p14:tracePt t="77234" x="9299575" y="3035300"/>
          <p14:tracePt t="77249" x="9493250" y="3035300"/>
          <p14:tracePt t="77265" x="9634538" y="3035300"/>
          <p14:tracePt t="77284" x="9725025" y="3035300"/>
          <p14:tracePt t="77298" x="9777413" y="3035300"/>
          <p14:tracePt t="77316" x="9828213" y="3035300"/>
          <p14:tracePt t="77318" x="9840913" y="3035300"/>
          <p14:tracePt t="77349" x="9867900" y="3035300"/>
          <p14:tracePt t="77366" x="9893300" y="3035300"/>
          <p14:tracePt t="77382" x="9906000" y="3035300"/>
          <p14:tracePt t="77399" x="9931400" y="3035300"/>
          <p14:tracePt t="77401" x="9958388" y="3035300"/>
          <p14:tracePt t="77415" x="10009188" y="3022600"/>
          <p14:tracePt t="77433" x="10034588" y="3009900"/>
          <p14:tracePt t="77435" x="10061575" y="3009900"/>
          <p14:tracePt t="77449" x="10074275" y="2995613"/>
          <p14:tracePt t="77465" x="10099675" y="2995613"/>
          <p14:tracePt t="77483" x="10112375" y="2995613"/>
          <p14:tracePt t="77515" x="10125075" y="2995613"/>
          <p14:tracePt t="77565" x="10125075" y="2982913"/>
          <p14:tracePt t="77582" x="10125075" y="2970213"/>
          <p14:tracePt t="77598" x="10112375" y="2957513"/>
          <p14:tracePt t="77616" x="10099675" y="2944813"/>
          <p14:tracePt t="77631" x="10099675" y="2932113"/>
          <p14:tracePt t="77649" x="10086975" y="2919413"/>
          <p14:tracePt t="77681" x="10086975" y="2906713"/>
          <p14:tracePt t="77700" x="10137775" y="2906713"/>
          <p14:tracePt t="77715" x="10177463" y="2892425"/>
          <p14:tracePt t="77732" x="10228263" y="2892425"/>
          <p14:tracePt t="77734" x="10255250" y="2892425"/>
          <p14:tracePt t="77748" x="10293350" y="2892425"/>
          <p14:tracePt t="77765" x="10306050" y="2892425"/>
          <p14:tracePt t="77783" x="10331450" y="2892425"/>
          <p14:tracePt t="77798" x="10345738" y="2892425"/>
          <p14:tracePt t="77837" x="10345738" y="2906713"/>
          <p14:tracePt t="77892" x="10331450" y="2906713"/>
          <p14:tracePt t="77899" x="10318750" y="2906713"/>
          <p14:tracePt t="77915" x="10306050" y="2906713"/>
          <p14:tracePt t="77931" x="10293350" y="2906713"/>
          <p14:tracePt t="77949" x="10280650" y="2906713"/>
          <p14:tracePt t="77964" x="10267950" y="2906713"/>
          <p14:tracePt t="78052" x="10306050" y="2906713"/>
          <p14:tracePt t="78064" x="10331450" y="2906713"/>
          <p14:tracePt t="78081" x="10421938" y="2906713"/>
          <p14:tracePt t="78098" x="10461625" y="2919413"/>
          <p14:tracePt t="78114" x="10487025" y="2919413"/>
          <p14:tracePt t="78131" x="10512425" y="2932113"/>
          <p14:tracePt t="78149" x="10526713" y="2932113"/>
          <p14:tracePt t="78164" x="10526713" y="2944813"/>
          <p14:tracePt t="78181" x="10539413" y="2944813"/>
          <p14:tracePt t="78198" x="10499725" y="2944813"/>
          <p14:tracePt t="78214" x="10396538" y="2957513"/>
          <p14:tracePt t="78232" x="10242550" y="2957513"/>
          <p14:tracePt t="78248" x="10164763" y="2957513"/>
          <p14:tracePt t="78265" x="10137775" y="2957513"/>
          <p14:tracePt t="78267" x="10125075" y="2957513"/>
          <p14:tracePt t="78281" x="10112375" y="2957513"/>
          <p14:tracePt t="78297" x="10099675" y="2957513"/>
          <p14:tracePt t="78322" x="10086975" y="2957513"/>
          <p14:tracePt t="78364" x="10099675" y="2957513"/>
          <p14:tracePt t="78371" x="10112375" y="2957513"/>
          <p14:tracePt t="78382" x="10137775" y="2970213"/>
          <p14:tracePt t="78399" x="10242550" y="2970213"/>
          <p14:tracePt t="78414" x="10306050" y="2982913"/>
          <p14:tracePt t="78431" x="10358438" y="2995613"/>
          <p14:tracePt t="78433" x="10371138" y="2995613"/>
          <p14:tracePt t="78464" x="10396538" y="3009900"/>
          <p14:tracePt t="78481" x="10409238" y="3009900"/>
          <p14:tracePt t="78510" x="10383838" y="3022600"/>
          <p14:tracePt t="78516" x="10345738" y="3022600"/>
          <p14:tracePt t="78531" x="10267950" y="3048000"/>
          <p14:tracePt t="78547" x="10202863" y="3048000"/>
          <p14:tracePt t="78565" x="10152063" y="3048000"/>
          <p14:tracePt t="78580" x="10137775" y="3048000"/>
          <p14:tracePt t="78597" x="10125075" y="3048000"/>
          <p14:tracePt t="78614" x="10112375" y="3048000"/>
          <p14:tracePt t="78630" x="10099675" y="3048000"/>
          <p14:tracePt t="78655" x="10112375" y="3048000"/>
          <p14:tracePt t="78664" x="10125075" y="3048000"/>
          <p14:tracePt t="78683" x="10190163" y="3048000"/>
          <p14:tracePt t="78700" x="10228263" y="3048000"/>
          <p14:tracePt t="78714" x="10242550" y="3048000"/>
          <p14:tracePt t="78731" x="10267950" y="3048000"/>
          <p14:tracePt t="78773" x="10255250" y="3048000"/>
          <p14:tracePt t="78781" x="10228263" y="3048000"/>
          <p14:tracePt t="79230" x="10164763" y="3048000"/>
          <p14:tracePt t="79237" x="10099675" y="3035300"/>
          <p14:tracePt t="79246" x="10034588" y="3022600"/>
          <p14:tracePt t="79263" x="9958388" y="3009900"/>
          <p14:tracePt t="79265" x="9931400" y="2995613"/>
          <p14:tracePt t="79280" x="9880600" y="2995613"/>
          <p14:tracePt t="79296" x="9828213" y="2982913"/>
          <p14:tracePt t="79313" x="9737725" y="2982913"/>
          <p14:tracePt t="79330" x="9647238" y="2982913"/>
          <p14:tracePt t="79347" x="9531350" y="2982913"/>
          <p14:tracePt t="79349" x="9480550" y="2982913"/>
          <p14:tracePt t="79363" x="9390063" y="2982913"/>
          <p14:tracePt t="79398" x="9272588" y="2982913"/>
          <p14:tracePt t="79413" x="9247188" y="2982913"/>
          <p14:tracePt t="79432" x="9234488" y="2982913"/>
          <p14:tracePt t="79446" x="9221788" y="2982913"/>
          <p14:tracePt t="79463" x="9196388" y="2982913"/>
          <p14:tracePt t="79481" x="9156700" y="2982913"/>
          <p14:tracePt t="79496" x="9131300" y="2982913"/>
          <p14:tracePt t="79513" x="9105900" y="2970213"/>
          <p14:tracePt t="79530" x="9078913" y="2957513"/>
          <p14:tracePt t="79546" x="9053513" y="2944813"/>
          <p14:tracePt t="79563" x="9028113" y="2932113"/>
          <p14:tracePt t="79564" x="9015413" y="2919413"/>
          <p14:tracePt t="79580" x="8988425" y="2906713"/>
          <p14:tracePt t="79597" x="8975725" y="2892425"/>
          <p14:tracePt t="79612" x="8963025" y="2879725"/>
          <p14:tracePt t="79630" x="8963025" y="2867025"/>
          <p14:tracePt t="79632" x="8963025" y="2854325"/>
          <p14:tracePt t="79662" x="8975725" y="2828925"/>
          <p14:tracePt t="79679" x="9002713" y="2816225"/>
          <p14:tracePt t="79680" x="9015413" y="2816225"/>
          <p14:tracePt t="79696" x="9040813" y="2801938"/>
          <p14:tracePt t="79713" x="9066213" y="2801938"/>
          <p14:tracePt t="79729" x="9091613" y="2789238"/>
          <p14:tracePt t="79746" x="9118600" y="2789238"/>
          <p14:tracePt t="79762" x="9131300" y="2789238"/>
          <p14:tracePt t="79779" x="9144000" y="2789238"/>
          <p14:tracePt t="79796" x="9156700" y="2789238"/>
          <p14:tracePt t="79819" x="9169400" y="2789238"/>
          <p14:tracePt t="79829" x="9169400" y="2801938"/>
          <p14:tracePt t="79881" x="9156700" y="2801938"/>
          <p14:tracePt t="79898" x="9091613" y="2776538"/>
          <p14:tracePt t="79912" x="8988425" y="2738438"/>
          <p14:tracePt t="79931" x="8834438" y="2698750"/>
          <p14:tracePt t="79947" x="8756650" y="2673350"/>
          <p14:tracePt t="79962" x="8704263" y="2647950"/>
          <p14:tracePt t="79965" x="8678863" y="2647950"/>
          <p14:tracePt t="79980" x="8653463" y="2635250"/>
          <p14:tracePt t="79996" x="8628063" y="2622550"/>
          <p14:tracePt t="80014" x="8588375" y="2608263"/>
          <p14:tracePt t="80029" x="8562975" y="2608263"/>
          <p14:tracePt t="80046" x="8550275" y="2595563"/>
          <p14:tracePt t="80049" x="8537575" y="2595563"/>
          <p14:tracePt t="80063" x="8510588" y="2595563"/>
          <p14:tracePt t="80080" x="8485188" y="2595563"/>
          <p14:tracePt t="80097" x="8459788" y="2595563"/>
          <p14:tracePt t="80112" x="8434388" y="2595563"/>
          <p14:tracePt t="80129" x="8420100" y="2595563"/>
          <p14:tracePt t="80145" x="8407400" y="2595563"/>
          <p14:tracePt t="80162" x="8394700" y="2595563"/>
          <p14:tracePt t="80212" x="8394700" y="2608263"/>
          <p14:tracePt t="80235" x="8394700" y="2622550"/>
          <p14:tracePt t="80245" x="8394700" y="2635250"/>
          <p14:tracePt t="80265" x="8394700" y="2673350"/>
          <p14:tracePt t="80279" x="8420100" y="2725738"/>
          <p14:tracePt t="80295" x="8447088" y="2763838"/>
          <p14:tracePt t="80297" x="8459788" y="2776538"/>
          <p14:tracePt t="80313" x="8485188" y="2816225"/>
          <p14:tracePt t="80329" x="8510588" y="2828925"/>
          <p14:tracePt t="80347" x="8523288" y="2841625"/>
          <p14:tracePt t="80362" x="8537575" y="2854325"/>
          <p14:tracePt t="80380" x="8550275" y="2854325"/>
          <p14:tracePt t="80415" x="8562975" y="2854325"/>
          <p14:tracePt t="80445" x="8575675" y="2854325"/>
          <p14:tracePt t="80485" x="8575675" y="2841625"/>
          <p14:tracePt t="80513" x="8575675" y="2828925"/>
          <p14:tracePt t="80519" x="8562975" y="2828925"/>
          <p14:tracePt t="80545" x="8562975" y="2816225"/>
          <p14:tracePt t="80562" x="8550275" y="2801938"/>
          <p14:tracePt t="80580" x="8537575" y="2789238"/>
          <p14:tracePt t="80612" x="8510588" y="2776538"/>
          <p14:tracePt t="80645" x="8497888" y="2776538"/>
          <p14:tracePt t="80661" x="8485188" y="2776538"/>
          <p14:tracePt t="80720" x="8472488" y="2776538"/>
          <p14:tracePt t="80755" x="8459788" y="2789238"/>
          <p14:tracePt t="80762" x="8459788" y="2801938"/>
          <p14:tracePt t="80779" x="8447088" y="2816225"/>
          <p14:tracePt t="80797" x="8434388" y="2854325"/>
          <p14:tracePt t="80812" x="8434388" y="2867025"/>
          <p14:tracePt t="80829" x="8434388" y="2892425"/>
          <p14:tracePt t="81802" x="8447088" y="2892425"/>
          <p14:tracePt t="81808" x="8459788" y="2892425"/>
          <p14:tracePt t="81815" x="8485188" y="2892425"/>
          <p14:tracePt t="81828" x="8497888" y="2892425"/>
          <p14:tracePt t="81828" x="8510588" y="2892425"/>
          <p14:tracePt t="81844" x="8537575" y="2892425"/>
          <p14:tracePt t="81860" x="8550275" y="2892425"/>
          <p14:tracePt t="81894" x="8562975" y="2892425"/>
          <p14:tracePt t="81912" x="8575675" y="2892425"/>
          <p14:tracePt t="81960" x="8575675" y="2879725"/>
          <p14:tracePt t="81994" x="8562975" y="2867025"/>
          <p14:tracePt t="82010" x="8550275" y="2867025"/>
          <p14:tracePt t="82027" x="8537575" y="2867025"/>
          <p14:tracePt t="82044" x="8523288" y="2867025"/>
          <p14:tracePt t="82060" x="8510588" y="2867025"/>
          <p14:tracePt t="82077" x="8510588" y="2854325"/>
          <p14:tracePt t="82110" x="8510588" y="2841625"/>
          <p14:tracePt t="82190" x="8510588" y="2828925"/>
          <p14:tracePt t="82245" x="8510588" y="2816225"/>
          <p14:tracePt t="82272" x="8510588" y="2801938"/>
          <p14:tracePt t="82310" x="8510588" y="2789238"/>
          <p14:tracePt t="82481" x="8523288" y="2801938"/>
          <p14:tracePt t="82487" x="8537575" y="2816225"/>
          <p14:tracePt t="82494" x="8550275" y="2828925"/>
          <p14:tracePt t="82510" x="8575675" y="2854325"/>
          <p14:tracePt t="83665" x="8588375" y="2854325"/>
          <p14:tracePt t="83689" x="8601075" y="2854325"/>
          <p14:tracePt t="83700" x="8613775" y="2854325"/>
          <p14:tracePt t="83725" x="8628063" y="2854325"/>
          <p14:tracePt t="83742" x="8653463" y="2854325"/>
          <p14:tracePt t="83743" x="8653463" y="2841625"/>
          <p14:tracePt t="83759" x="8678863" y="2841625"/>
          <p14:tracePt t="83775" x="8704263" y="2828925"/>
          <p14:tracePt t="83777" x="8718550" y="2828925"/>
          <p14:tracePt t="83792" x="8743950" y="2828925"/>
          <p14:tracePt t="83808" x="8769350" y="2828925"/>
          <p14:tracePt t="83826" x="8794750" y="2828925"/>
          <p14:tracePt t="83846" x="8807450" y="2828925"/>
          <p14:tracePt t="83859" x="8821738" y="2828925"/>
          <p14:tracePt t="83909" x="8834438" y="2828925"/>
          <p14:tracePt t="83976" x="8847138" y="2828925"/>
          <p14:tracePt t="83992" x="8859838" y="2828925"/>
          <p14:tracePt t="84009" x="8885238" y="2828925"/>
          <p14:tracePt t="84026" x="8963025" y="2816225"/>
          <p14:tracePt t="84042" x="9028113" y="2801938"/>
          <p14:tracePt t="84058" x="9131300" y="2789238"/>
          <p14:tracePt t="84075" x="9247188" y="2776538"/>
          <p14:tracePt t="84092" x="9285288" y="2776538"/>
          <p14:tracePt t="84109" x="9324975" y="2776538"/>
          <p14:tracePt t="84125" x="9337675" y="2776538"/>
          <p14:tracePt t="84539" x="9350375" y="2776538"/>
          <p14:tracePt t="84546" x="9363075" y="2776538"/>
          <p14:tracePt t="84560" x="9402763" y="2776538"/>
          <p14:tracePt t="84575" x="9440863" y="2776538"/>
          <p14:tracePt t="84591" x="9493250" y="2776538"/>
          <p14:tracePt t="84611" x="9583738" y="2776538"/>
          <p14:tracePt t="84624" x="9647238" y="2776538"/>
          <p14:tracePt t="84643" x="9699625" y="2776538"/>
          <p14:tracePt t="84658" x="9725025" y="2776538"/>
          <p14:tracePt t="84675" x="9750425" y="2776538"/>
          <p14:tracePt t="84691" x="9764713" y="2776538"/>
          <p14:tracePt t="84692" x="9777413" y="2776538"/>
          <p14:tracePt t="84707" x="9790113" y="2776538"/>
          <p14:tracePt t="84727" x="9802813" y="2776538"/>
          <p14:tracePt t="84747" x="9815513" y="2776538"/>
          <p14:tracePt t="84809" x="9828213" y="2776538"/>
          <p14:tracePt t="84928" x="9828213" y="2789238"/>
          <p14:tracePt t="85441" x="9880600" y="2789238"/>
          <p14:tracePt t="85447" x="9918700" y="2801938"/>
          <p14:tracePt t="85456" x="9983788" y="2801938"/>
          <p14:tracePt t="85475" x="10112375" y="2801938"/>
          <p14:tracePt t="85491" x="10164763" y="2801938"/>
          <p14:tracePt t="85508" x="10215563" y="2801938"/>
          <p14:tracePt t="85523" x="10242550" y="2801938"/>
          <p14:tracePt t="85540" x="10255250" y="2816225"/>
          <p14:tracePt t="85558" x="10267950" y="2816225"/>
          <p14:tracePt t="85574" x="10280650" y="2816225"/>
          <p14:tracePt t="85608" x="10293350" y="2816225"/>
          <p14:tracePt t="85624" x="10293350" y="2828925"/>
          <p14:tracePt t="85662" x="10280650" y="2828925"/>
          <p14:tracePt t="85674" x="10255250" y="2828925"/>
          <p14:tracePt t="85676" x="10228263" y="2816225"/>
          <p14:tracePt t="85690" x="10137775" y="2801938"/>
          <p14:tracePt t="85707" x="10047288" y="2789238"/>
          <p14:tracePt t="85726" x="9958388" y="2776538"/>
          <p14:tracePt t="85740" x="9931400" y="2776538"/>
          <p14:tracePt t="85756" x="9918700" y="2763838"/>
          <p14:tracePt t="85774" x="9893300" y="2763838"/>
          <p14:tracePt t="85808" x="9880600" y="2751138"/>
          <p14:tracePt t="85849" x="9906000" y="2751138"/>
          <p14:tracePt t="85857" x="9931400" y="2751138"/>
          <p14:tracePt t="85873" x="10061575" y="2751138"/>
          <p14:tracePt t="85891" x="10358438" y="2751138"/>
          <p14:tracePt t="85908" x="10499725" y="2751138"/>
          <p14:tracePt t="85923" x="10564813" y="2751138"/>
          <p14:tracePt t="85940" x="10602913" y="2751138"/>
          <p14:tracePt t="85956" x="10615613" y="2751138"/>
          <p14:tracePt t="85975" x="10629900" y="2751138"/>
          <p14:tracePt t="85989" x="10642600" y="2751138"/>
          <p14:tracePt t="86040" x="10577513" y="2751138"/>
          <p14:tracePt t="86057" x="10358438" y="2751138"/>
          <p14:tracePt t="86073" x="10202863" y="2751138"/>
          <p14:tracePt t="86090" x="10099675" y="2763838"/>
          <p14:tracePt t="86092" x="10074275" y="2763838"/>
          <p14:tracePt t="86106" x="10021888" y="2763838"/>
          <p14:tracePt t="86123" x="9996488" y="2763838"/>
          <p14:tracePt t="86140" x="9983788" y="2763838"/>
          <p14:tracePt t="86156" x="9971088" y="2763838"/>
          <p14:tracePt t="86211" x="9983788" y="2763838"/>
          <p14:tracePt t="86216" x="10009188" y="2763838"/>
          <p14:tracePt t="86223" x="10034588" y="2763838"/>
          <p14:tracePt t="86240" x="10125075" y="2776538"/>
          <p14:tracePt t="86258" x="10318750" y="2776538"/>
          <p14:tracePt t="86274" x="10383838" y="2776538"/>
          <p14:tracePt t="86289" x="10421938" y="2776538"/>
          <p14:tracePt t="86306" x="10448925" y="2776538"/>
          <p14:tracePt t="86323" x="10461625" y="2776538"/>
          <p14:tracePt t="86356" x="10448925" y="2789238"/>
          <p14:tracePt t="86373" x="10409238" y="2801938"/>
          <p14:tracePt t="86389" x="10345738" y="2801938"/>
          <p14:tracePt t="87428" x="10345738" y="2789238"/>
          <p14:tracePt t="87436" x="10345738" y="2776538"/>
          <p14:tracePt t="87455" x="10358438" y="2763838"/>
          <p14:tracePt t="87471" x="10396538" y="2738438"/>
          <p14:tracePt t="87489" x="10448925" y="2711450"/>
          <p14:tracePt t="87506" x="10526713" y="2660650"/>
          <p14:tracePt t="87523" x="10552113" y="2647950"/>
          <p14:tracePt t="87540" x="10590213" y="2622550"/>
          <p14:tracePt t="87561" x="10602913" y="2622550"/>
          <p14:tracePt t="87574" x="10602913" y="2608263"/>
          <p14:tracePt t="87575" x="10615613" y="2608263"/>
          <p14:tracePt t="87591" x="10615613" y="2582863"/>
          <p14:tracePt t="87605" x="10629900" y="2544763"/>
          <p14:tracePt t="87621" x="10629900" y="2492375"/>
          <p14:tracePt t="87624" x="10629900" y="2466975"/>
          <p14:tracePt t="87638" x="10629900" y="2414588"/>
          <p14:tracePt t="87655" x="10629900" y="2363788"/>
          <p14:tracePt t="87672" x="10602913" y="2286000"/>
          <p14:tracePt t="87688" x="10577513" y="2247900"/>
          <p14:tracePt t="87705" x="10564813" y="2208213"/>
          <p14:tracePt t="87706" x="10552113" y="2195513"/>
          <p14:tracePt t="87722" x="10526713" y="2157413"/>
          <p14:tracePt t="87738" x="10499725" y="2130425"/>
          <p14:tracePt t="87756" x="10474325" y="2092325"/>
          <p14:tracePt t="87772" x="10436225" y="2066925"/>
          <p14:tracePt t="87788" x="10409238" y="2039938"/>
          <p14:tracePt t="87790" x="10396538" y="2027238"/>
          <p14:tracePt t="87805" x="10371138" y="2014538"/>
          <p14:tracePt t="87823" x="10345738" y="2001838"/>
          <p14:tracePt t="87825" x="10331450" y="1989138"/>
          <p14:tracePt t="87839" x="10293350" y="1963738"/>
          <p14:tracePt t="87857" x="10267950" y="1963738"/>
          <p14:tracePt t="87871" x="10242550" y="1949450"/>
          <p14:tracePt t="87873" x="10228263" y="1936750"/>
          <p14:tracePt t="87888" x="10202863" y="1936750"/>
          <p14:tracePt t="87904" x="10177463" y="1924050"/>
          <p14:tracePt t="87922" x="10125075" y="1898650"/>
          <p14:tracePt t="87938" x="10086975" y="1885950"/>
          <p14:tracePt t="87955" x="10047288" y="1873250"/>
          <p14:tracePt t="87957" x="10034588" y="1873250"/>
          <p14:tracePt t="87971" x="10009188" y="1873250"/>
          <p14:tracePt t="87988" x="9983788" y="1860550"/>
          <p14:tracePt t="88007" x="9931400" y="1846263"/>
          <p14:tracePt t="88021" x="9893300" y="1833563"/>
          <p14:tracePt t="88038" x="9853613" y="1833563"/>
          <p14:tracePt t="88041" x="9840913" y="1833563"/>
          <p14:tracePt t="88055" x="9815513" y="1820863"/>
          <p14:tracePt t="88071" x="9790113" y="1820863"/>
          <p14:tracePt t="88088" x="9764713" y="1820863"/>
          <p14:tracePt t="88109" x="9750425" y="1820863"/>
          <p14:tracePt t="88138" x="9725025" y="1846263"/>
          <p14:tracePt t="88154" x="9686925" y="1885950"/>
          <p14:tracePt t="88172" x="9621838" y="2014538"/>
          <p14:tracePt t="88188" x="9569450" y="2144713"/>
          <p14:tracePt t="88204" x="9544050" y="2260600"/>
          <p14:tracePt t="88206" x="9531350" y="2311400"/>
          <p14:tracePt t="88221" x="9531350" y="2427288"/>
          <p14:tracePt t="88237" x="9531350" y="2570163"/>
          <p14:tracePt t="88254" x="9569450" y="2841625"/>
          <p14:tracePt t="88271" x="9609138" y="3035300"/>
          <p14:tracePt t="88288" x="9674225" y="3279775"/>
          <p14:tracePt t="88304" x="9699625" y="3435350"/>
          <p14:tracePt t="88320" x="9725025" y="3563938"/>
          <p14:tracePt t="88338" x="9737725" y="3757613"/>
          <p14:tracePt t="88354" x="9764713" y="3887788"/>
          <p14:tracePt t="88372" x="9790113" y="4056063"/>
          <p14:tracePt t="88387" x="9790113" y="4159250"/>
          <p14:tracePt t="88404" x="9802813" y="4262438"/>
          <p14:tracePt t="88407" x="9815513" y="4313238"/>
          <p14:tracePt t="88421" x="9828213" y="4416425"/>
          <p14:tracePt t="88437" x="9840913" y="4533900"/>
          <p14:tracePt t="88456" x="9853613" y="4675188"/>
          <p14:tracePt t="88471" x="9853613" y="4778375"/>
          <p14:tracePt t="88487" x="9880600" y="4921250"/>
          <p14:tracePt t="88520" x="9918700" y="5321300"/>
          <p14:tracePt t="88538" x="9944100" y="5553075"/>
          <p14:tracePt t="88555" x="9983788" y="5670550"/>
          <p14:tracePt t="88574" x="9996488" y="5759450"/>
          <p14:tracePt t="88588" x="9996488" y="5786438"/>
          <p14:tracePt t="88604" x="10009188" y="5799138"/>
          <p14:tracePt t="88621" x="10009188" y="5811838"/>
          <p14:tracePt t="88655" x="10021888" y="5811838"/>
          <p14:tracePt t="88658" x="10034588" y="5811838"/>
          <p14:tracePt t="88671" x="10099675" y="5773738"/>
          <p14:tracePt t="88687" x="10306050" y="5618163"/>
          <p14:tracePt t="88706" x="10848975" y="5024438"/>
          <p14:tracePt t="88720" x="11158538" y="4456113"/>
          <p14:tracePt t="88738" x="11339513" y="3862388"/>
          <p14:tracePt t="88740" x="11430000" y="3578225"/>
          <p14:tracePt t="88754" x="11520488" y="3113088"/>
          <p14:tracePt t="88771" x="11545888" y="2711450"/>
          <p14:tracePt t="88788" x="11545888" y="2157413"/>
          <p14:tracePt t="88804" x="11468100" y="1808163"/>
          <p14:tracePt t="88822" x="11391900" y="1576388"/>
          <p14:tracePt t="88824" x="11339513" y="1471613"/>
          <p14:tracePt t="88837" x="11223625" y="1304925"/>
          <p14:tracePt t="88854" x="11133138" y="1214438"/>
          <p14:tracePt t="88871" x="11029950" y="1123950"/>
          <p14:tracePt t="88888" x="10964863" y="1071563"/>
          <p14:tracePt t="88904" x="10914063" y="1046163"/>
          <p14:tracePt t="88906" x="10887075" y="1033463"/>
          <p14:tracePt t="88921" x="10861675" y="1020763"/>
          <p14:tracePt t="88937" x="10809288" y="1008063"/>
          <p14:tracePt t="88955" x="10564813" y="1071563"/>
          <p14:tracePt t="88970" x="9867900" y="1562100"/>
          <p14:tracePt t="88987" x="9131300" y="2260600"/>
          <p14:tracePt t="88990" x="8847138" y="2608263"/>
          <p14:tracePt t="89020" x="8007350" y="4430713"/>
          <p14:tracePt t="89038" x="7761288" y="6096000"/>
          <p14:tracePt t="183795" x="9402763" y="6418263"/>
          <p14:tracePt t="183810" x="9996488" y="5876925"/>
          <p14:tracePt t="183827" x="10564813" y="5437188"/>
          <p14:tracePt t="183844" x="11055350" y="5075238"/>
          <p14:tracePt t="183845" x="11223625" y="4946650"/>
          <p14:tracePt t="183860" x="11482388" y="4765675"/>
          <p14:tracePt t="183877" x="11623675" y="4662488"/>
          <p14:tracePt t="183878" x="11661775" y="4624388"/>
          <p14:tracePt t="183893" x="11701463" y="4584700"/>
          <p14:tracePt t="183911" x="11726863" y="4572000"/>
          <p14:tracePt t="183927" x="11739563" y="4559300"/>
          <p14:tracePt t="183944" x="11739563" y="4546600"/>
          <p14:tracePt t="183962" x="11739563" y="4468813"/>
          <p14:tracePt t="183977" x="11714163" y="4365625"/>
          <p14:tracePt t="183993" x="11661775" y="4210050"/>
          <p14:tracePt t="184010" x="11430000" y="3938588"/>
          <p14:tracePt t="184027" x="11158538" y="3694113"/>
          <p14:tracePt t="184044" x="10771188" y="3370263"/>
          <p14:tracePt t="184060" x="10577513" y="3203575"/>
          <p14:tracePt t="184077" x="10383838" y="3022600"/>
          <p14:tracePt t="184079" x="10293350" y="2919413"/>
          <p14:tracePt t="184094" x="10112375" y="2738438"/>
          <p14:tracePt t="184110" x="9944100" y="2557463"/>
          <p14:tracePt t="184128" x="9699625" y="2273300"/>
          <p14:tracePt t="184144" x="9621838" y="2195513"/>
          <p14:tracePt t="184399" x="9337675" y="2066925"/>
          <p14:tracePt t="184410" x="8924925" y="1833563"/>
          <p14:tracePt t="184428" x="7710488" y="1149350"/>
          <p14:tracePt t="184443" x="7051675" y="606425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209</Words>
  <Application>Microsoft Office PowerPoint</Application>
  <PresentationFormat>Widescreen</PresentationFormat>
  <Paragraphs>27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Office Theme</vt:lpstr>
      <vt:lpstr>Prueba técnica </vt:lpstr>
      <vt:lpstr>Prueba técnica P1</vt:lpstr>
      <vt:lpstr>Prueba técnica P1</vt:lpstr>
      <vt:lpstr>Prueba técnica P2</vt:lpstr>
      <vt:lpstr>Prueba técnica P3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 técnica </dc:title>
  <dc:creator>CITMOS careers</dc:creator>
  <cp:lastModifiedBy>CITMOS careers</cp:lastModifiedBy>
  <cp:revision>1</cp:revision>
  <dcterms:created xsi:type="dcterms:W3CDTF">2023-10-24T20:25:55Z</dcterms:created>
  <dcterms:modified xsi:type="dcterms:W3CDTF">2023-10-24T20:27:12Z</dcterms:modified>
</cp:coreProperties>
</file>