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13" autoAdjust="0"/>
  </p:normalViewPr>
  <p:slideViewPr>
    <p:cSldViewPr>
      <p:cViewPr varScale="1">
        <p:scale>
          <a:sx n="50" d="100"/>
          <a:sy n="50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37DE-6D53-43C3-A0BD-1AAB11E708E2}" type="datetimeFigureOut">
              <a:rPr lang="es-ES" smtClean="0"/>
              <a:t>08/11/2012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30AAA-2BE4-4175-B367-2CA65FA016B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A133-BE2F-4D88-8393-98551F7C0B08}" type="datetimeFigureOut">
              <a:rPr lang="es-ES" smtClean="0"/>
              <a:pPr/>
              <a:t>08/11/2012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1741-D268-4569-95BE-E7A3C349CB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Cálculo de probabilidades I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Tema 3.- La asignación de probabilidades (2ª Parte)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Cálculo de probabilidades </a:t>
            </a:r>
            <a:r>
              <a:rPr lang="es-ES" dirty="0" smtClean="0"/>
              <a:t>I</a:t>
            </a:r>
            <a:br>
              <a:rPr lang="es-ES" dirty="0" smtClean="0"/>
            </a:br>
            <a:r>
              <a:rPr lang="es-ES" dirty="0" smtClean="0"/>
              <a:t>Recomendaciones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Identificar el suceso del que se pregunta su probabilidad y llamarlo por una letra mayúscula</a:t>
            </a:r>
          </a:p>
          <a:p>
            <a:r>
              <a:rPr lang="es-ES" dirty="0" smtClean="0"/>
              <a:t>Estudiar si resolvemos la probabilidad directamente o la del suceso complementario</a:t>
            </a:r>
          </a:p>
          <a:p>
            <a:r>
              <a:rPr lang="es-ES" dirty="0" smtClean="0"/>
              <a:t>Tener paciencia</a:t>
            </a:r>
          </a:p>
          <a:p>
            <a:r>
              <a:rPr lang="es-ES" dirty="0" smtClean="0"/>
              <a:t>Aprender de </a:t>
            </a:r>
            <a:r>
              <a:rPr lang="es-ES" smtClean="0"/>
              <a:t>los errores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Presentación en pantalla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Cálculo de probabilidades I</vt:lpstr>
      <vt:lpstr>Cálculo de probabilidades I Recomendaciones </vt:lpstr>
    </vt:vector>
  </TitlesOfParts>
  <Company>UNED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de probabilidades I</dc:title>
  <dc:creator>TUTOR</dc:creator>
  <cp:lastModifiedBy>TUTOR</cp:lastModifiedBy>
  <cp:revision>2</cp:revision>
  <dcterms:created xsi:type="dcterms:W3CDTF">2012-11-08T17:19:04Z</dcterms:created>
  <dcterms:modified xsi:type="dcterms:W3CDTF">2012-11-08T17:27:36Z</dcterms:modified>
</cp:coreProperties>
</file>