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D17C-1108-4E13-9A7F-B61F2FB5B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7E651-4E46-484C-9FDC-FBB499A22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D1AE3-22D2-4497-9B30-5E9AB2B2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B883-3433-491D-BD5B-83EAB2A4A14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410E-6BC8-43F4-A972-B8D0CC85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A73C-823A-4196-B93A-7E4A57F9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3129-4A42-499F-8E56-F7709290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9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98BC-2EE3-4690-ABC1-D3519D6E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BA9C0-7714-4995-810A-5D10DB34C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EABA-569E-41C7-8964-A09F7283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B883-3433-491D-BD5B-83EAB2A4A14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C2D2-3EAB-4506-9B40-7B2B8D6E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D51E-57E6-4495-8B58-82B2131B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3129-4A42-499F-8E56-F7709290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D9D01-BFFB-4F2B-ACD1-D18521E53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E498B-0443-46FD-BD01-980326A6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DD32-CC8B-4C49-91FD-8CC75150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B883-3433-491D-BD5B-83EAB2A4A14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72E82-9934-4E1A-8307-F596B13C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1C97-9CF3-4FB4-BAF2-1AAF54A4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3129-4A42-499F-8E56-F7709290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DB74-BD55-473F-B915-04AE1FAB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B504-2205-4C3D-9476-6808123C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C6D8-000B-4A2D-91CA-16B47915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B883-3433-491D-BD5B-83EAB2A4A14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51098-0D74-43FF-A378-C5CA22FA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C7E1-1E8A-4A30-A58A-B29B0C78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3129-4A42-499F-8E56-F7709290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86CD-4AF8-44BA-BF8B-C370B8D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01DF9-8887-4C37-A963-D62863AC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6E954-5A7C-4D78-B3B5-8AD60A9A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B883-3433-491D-BD5B-83EAB2A4A14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E9374-833E-4343-9B3E-97A6F5CF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27A8F-8EE6-42E5-B94F-815FAED7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3129-4A42-499F-8E56-F7709290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1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BC88-9D51-4723-963D-9E9F8311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0436-B148-4CAE-A161-8956CC28F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44E66-F19F-42E2-AADC-0C1E6B36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F31A7-6E22-44AF-9392-CA2E88AA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B883-3433-491D-BD5B-83EAB2A4A14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735F4-2BF0-43FD-8A32-008E044E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9441A-2745-43ED-A452-88DCB36B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3129-4A42-499F-8E56-F7709290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8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F814-30FA-4737-8742-AE25D451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B9E5-34B0-4F59-92F9-79DB0573A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700F9-18E3-4CB9-8F1F-D6766CE55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93E0F-95BE-4371-BCF6-11D69A746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7B025-B744-410D-A534-43B3334BA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CB967-0C14-45F3-A99E-DD7C5FD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B883-3433-491D-BD5B-83EAB2A4A14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F7C10-451D-45EE-873B-E366B4AD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C7AAA-CCFB-4BC1-AB7D-D50A3B5B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3129-4A42-499F-8E56-F7709290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A747-0AA1-4AF4-A821-1CC920A1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B67A6-2F55-4B61-B5D0-4E3FCDFF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B883-3433-491D-BD5B-83EAB2A4A14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A3C1F-C0BF-4642-98A6-0CC76A64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BF3DF-74E9-44FF-BD5D-551554CF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3129-4A42-499F-8E56-F7709290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2EF1E-5341-4AE1-87C2-56864AD6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B883-3433-491D-BD5B-83EAB2A4A14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F34F-EB09-4C85-B934-BBFD20BC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ED5A1-B745-4DE7-8AA8-BC539952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3129-4A42-499F-8E56-F7709290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1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A131-CA54-4C31-B1EB-10F49799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1B2D-D2EB-43FE-81EC-5E65A70B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1703C-DEE7-40B9-AA72-4031446DF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56BAC-35FF-415D-9861-B909C48B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B883-3433-491D-BD5B-83EAB2A4A14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72489-8F66-47EB-BF38-F31FD2D9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CE97C-8170-47B6-9344-2AE05CE8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3129-4A42-499F-8E56-F7709290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9D72-01DD-4D6E-A858-2357E6BA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A9581-2419-4EA6-A721-B52A4E3AC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94182-F903-403B-B5CE-2B38B154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103D0-CFFF-4990-BDE2-8E32C696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B883-3433-491D-BD5B-83EAB2A4A14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0387A-6E51-4795-B668-52B5B2A9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E31FF-4E5D-4E2E-9A7F-41FCE95D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3129-4A42-499F-8E56-F7709290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4D4B2-9A4E-4003-A948-1A56A72C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CC43D-B752-405F-A53C-CC721F14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EA3B-AD6B-46EF-8F20-884496785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B883-3433-491D-BD5B-83EAB2A4A143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77B39-D2ED-4D2D-B22A-CB0629410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E347-990F-4F56-B4E0-D32225001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3129-4A42-499F-8E56-F7709290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9250-2509-4DC1-BE62-F77C2BE95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Code Cinema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C7041-C4FE-4CCB-8527-727E70428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8" y="4099141"/>
            <a:ext cx="4645250" cy="1147863"/>
          </a:xfrm>
        </p:spPr>
        <p:txBody>
          <a:bodyPr anchor="t">
            <a:noAutofit/>
          </a:bodyPr>
          <a:lstStyle/>
          <a:p>
            <a:r>
              <a:rPr lang="en-US" sz="2000" b="1" dirty="0"/>
              <a:t>Presented by: </a:t>
            </a:r>
          </a:p>
          <a:p>
            <a:r>
              <a:rPr lang="en-US" sz="2000" dirty="0"/>
              <a:t>Alex Monteiro</a:t>
            </a:r>
          </a:p>
          <a:p>
            <a:r>
              <a:rPr lang="en-US" sz="2000" dirty="0"/>
              <a:t>Gabriela Menocal </a:t>
            </a:r>
          </a:p>
          <a:p>
            <a:r>
              <a:rPr lang="en-US" sz="2000" dirty="0"/>
              <a:t>Jamel Phillips</a:t>
            </a:r>
          </a:p>
          <a:p>
            <a:r>
              <a:rPr lang="en-US" sz="2000" dirty="0"/>
              <a:t>Jon Campbell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google maps">
            <a:extLst>
              <a:ext uri="{FF2B5EF4-FFF2-40B4-BE49-F238E27FC236}">
                <a16:creationId xmlns:a16="http://schemas.microsoft.com/office/drawing/2014/main" id="{8CE03023-E5F3-41CD-9E21-45B0E0A9E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6797"/>
          <a:stretch/>
        </p:blipFill>
        <p:spPr bwMode="auto">
          <a:xfrm>
            <a:off x="20" y="9"/>
            <a:ext cx="6095980" cy="6939781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mdb">
            <a:extLst>
              <a:ext uri="{FF2B5EF4-FFF2-40B4-BE49-F238E27FC236}">
                <a16:creationId xmlns:a16="http://schemas.microsoft.com/office/drawing/2014/main" id="{85985BB7-5BA7-4FA7-A6C8-92F019428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83" y="39825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83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B878-816B-40AF-9827-EB26B9CD0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672"/>
            <a:ext cx="10515600" cy="5892291"/>
          </a:xfrm>
        </p:spPr>
        <p:txBody>
          <a:bodyPr/>
          <a:lstStyle/>
          <a:p>
            <a:pPr marL="0" indent="0" algn="just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1. Who is your target audience?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movies fans from teenagers up 60 years old (or more older?) .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2. What is the problem that the product will address?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Locate the movie country’s origin in google maps.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3. What is the primary goal of the product?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Built a site in which movie’s fans can easily match their favorite movies with the country of origin in a map. (Graphical presentation).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988EB27-9536-48AC-ACF9-4FCF65BA940C}"/>
              </a:ext>
            </a:extLst>
          </p:cNvPr>
          <p:cNvGrpSpPr/>
          <p:nvPr/>
        </p:nvGrpSpPr>
        <p:grpSpPr>
          <a:xfrm>
            <a:off x="388524" y="2483151"/>
            <a:ext cx="1550946" cy="1392516"/>
            <a:chOff x="1052421" y="1017918"/>
            <a:chExt cx="1656272" cy="1613140"/>
          </a:xfrm>
          <a:solidFill>
            <a:srgbClr val="00B05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8352EA-17DD-4DA3-BE38-3756B0675CDA}"/>
                </a:ext>
              </a:extLst>
            </p:cNvPr>
            <p:cNvSpPr/>
            <p:nvPr/>
          </p:nvSpPr>
          <p:spPr>
            <a:xfrm>
              <a:off x="1052421" y="1017918"/>
              <a:ext cx="1656272" cy="161314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9C63C7-853B-4085-A391-DA119D00BB30}"/>
                </a:ext>
              </a:extLst>
            </p:cNvPr>
            <p:cNvSpPr txBox="1"/>
            <p:nvPr/>
          </p:nvSpPr>
          <p:spPr>
            <a:xfrm>
              <a:off x="1183254" y="1462534"/>
              <a:ext cx="1250288" cy="74873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HTML Document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13D167-E53E-4634-8ECF-F234C488D693}"/>
              </a:ext>
            </a:extLst>
          </p:cNvPr>
          <p:cNvGrpSpPr/>
          <p:nvPr/>
        </p:nvGrpSpPr>
        <p:grpSpPr>
          <a:xfrm>
            <a:off x="10219892" y="2432405"/>
            <a:ext cx="1678344" cy="1414369"/>
            <a:chOff x="8312986" y="4071669"/>
            <a:chExt cx="1656272" cy="1613140"/>
          </a:xfrm>
          <a:solidFill>
            <a:srgbClr val="00B05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C7271F-748E-4A50-9A16-1360EF88C5A2}"/>
                </a:ext>
              </a:extLst>
            </p:cNvPr>
            <p:cNvSpPr/>
            <p:nvPr/>
          </p:nvSpPr>
          <p:spPr>
            <a:xfrm>
              <a:off x="8312986" y="4071669"/>
              <a:ext cx="1656272" cy="161314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84408F-49E8-488C-B927-EB29279D7061}"/>
                </a:ext>
              </a:extLst>
            </p:cNvPr>
            <p:cNvSpPr txBox="1"/>
            <p:nvPr/>
          </p:nvSpPr>
          <p:spPr>
            <a:xfrm>
              <a:off x="8498453" y="4555073"/>
              <a:ext cx="1292492" cy="73716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HTML Document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0C89B8-9C3F-4CA1-88C7-F78C6F7698A5}"/>
              </a:ext>
            </a:extLst>
          </p:cNvPr>
          <p:cNvGrpSpPr/>
          <p:nvPr/>
        </p:nvGrpSpPr>
        <p:grpSpPr>
          <a:xfrm>
            <a:off x="5528610" y="367912"/>
            <a:ext cx="1364444" cy="1509623"/>
            <a:chOff x="840344" y="4259456"/>
            <a:chExt cx="1559270" cy="1701397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89C9D9F8-3CA4-45F8-A03F-E91C7D4F566B}"/>
                </a:ext>
              </a:extLst>
            </p:cNvPr>
            <p:cNvSpPr/>
            <p:nvPr/>
          </p:nvSpPr>
          <p:spPr>
            <a:xfrm>
              <a:off x="840344" y="4259456"/>
              <a:ext cx="1559270" cy="170139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F58ECA-041C-48B9-9440-D1766E4C2AE8}"/>
                </a:ext>
              </a:extLst>
            </p:cNvPr>
            <p:cNvSpPr txBox="1"/>
            <p:nvPr/>
          </p:nvSpPr>
          <p:spPr>
            <a:xfrm>
              <a:off x="977311" y="5009048"/>
              <a:ext cx="1285337" cy="36933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FireBase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1F540CB-119C-4B4C-8FE8-97CE4F9537B9}"/>
              </a:ext>
            </a:extLst>
          </p:cNvPr>
          <p:cNvSpPr txBox="1"/>
          <p:nvPr/>
        </p:nvSpPr>
        <p:spPr>
          <a:xfrm>
            <a:off x="10209883" y="4009894"/>
            <a:ext cx="1858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Parameter: Movie Tittle.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AEE8A0-767A-495B-A865-26CAC34E8F54}"/>
              </a:ext>
            </a:extLst>
          </p:cNvPr>
          <p:cNvCxnSpPr>
            <a:cxnSpLocks/>
          </p:cNvCxnSpPr>
          <p:nvPr/>
        </p:nvCxnSpPr>
        <p:spPr>
          <a:xfrm flipH="1" flipV="1">
            <a:off x="7017118" y="1031280"/>
            <a:ext cx="3024031" cy="170203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26F0FA-DFF2-4C4E-BDDD-3C9F2B69F7D1}"/>
              </a:ext>
            </a:extLst>
          </p:cNvPr>
          <p:cNvSpPr txBox="1"/>
          <p:nvPr/>
        </p:nvSpPr>
        <p:spPr>
          <a:xfrm>
            <a:off x="5565640" y="3601134"/>
            <a:ext cx="1393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Parameter: Country,</a:t>
            </a:r>
          </a:p>
          <a:p>
            <a:pPr algn="ctr"/>
            <a:r>
              <a:rPr lang="en-US" dirty="0"/>
              <a:t>Actors 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B4AADD-CD4E-4444-8B16-8B70B007FA44}"/>
              </a:ext>
            </a:extLst>
          </p:cNvPr>
          <p:cNvSpPr txBox="1"/>
          <p:nvPr/>
        </p:nvSpPr>
        <p:spPr>
          <a:xfrm>
            <a:off x="7858944" y="1031280"/>
            <a:ext cx="247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 the movies searches.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2CA82F-4B53-40C9-ACF3-87B61170C33D}"/>
              </a:ext>
            </a:extLst>
          </p:cNvPr>
          <p:cNvSpPr txBox="1"/>
          <p:nvPr/>
        </p:nvSpPr>
        <p:spPr>
          <a:xfrm>
            <a:off x="3566533" y="3924299"/>
            <a:ext cx="165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Maps with Pin the movie’s country of origin. If there's time, the actors’ country.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3A3004-C3D9-41D9-8005-B626827BCDA7}"/>
              </a:ext>
            </a:extLst>
          </p:cNvPr>
          <p:cNvGrpSpPr/>
          <p:nvPr/>
        </p:nvGrpSpPr>
        <p:grpSpPr>
          <a:xfrm>
            <a:off x="7010058" y="2450675"/>
            <a:ext cx="1423248" cy="1356998"/>
            <a:chOff x="8639711" y="729159"/>
            <a:chExt cx="1656271" cy="15009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393A65-2247-41C9-8533-A7741B21800B}"/>
                </a:ext>
              </a:extLst>
            </p:cNvPr>
            <p:cNvSpPr/>
            <p:nvPr/>
          </p:nvSpPr>
          <p:spPr>
            <a:xfrm>
              <a:off x="8639711" y="729159"/>
              <a:ext cx="1656271" cy="150099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08E101-0D13-46BA-BC1C-FC42B93FA17A}"/>
                </a:ext>
              </a:extLst>
            </p:cNvPr>
            <p:cNvSpPr txBox="1"/>
            <p:nvPr/>
          </p:nvSpPr>
          <p:spPr>
            <a:xfrm>
              <a:off x="8872116" y="1069110"/>
              <a:ext cx="12853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API  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9E95FB-8C53-40CF-80EB-1BDE6701836D}"/>
                </a:ext>
              </a:extLst>
            </p:cNvPr>
            <p:cNvSpPr txBox="1"/>
            <p:nvPr/>
          </p:nvSpPr>
          <p:spPr>
            <a:xfrm>
              <a:off x="8872118" y="1538038"/>
              <a:ext cx="12853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OmDB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2577E3-33B5-4160-BAC9-B616CB2DFF20}"/>
              </a:ext>
            </a:extLst>
          </p:cNvPr>
          <p:cNvGrpSpPr/>
          <p:nvPr/>
        </p:nvGrpSpPr>
        <p:grpSpPr>
          <a:xfrm>
            <a:off x="3783535" y="2424025"/>
            <a:ext cx="1559270" cy="1414369"/>
            <a:chOff x="4619642" y="810520"/>
            <a:chExt cx="1656271" cy="150099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A87907-DB65-4FD3-BC91-6944FD3A3482}"/>
                </a:ext>
              </a:extLst>
            </p:cNvPr>
            <p:cNvSpPr/>
            <p:nvPr/>
          </p:nvSpPr>
          <p:spPr>
            <a:xfrm>
              <a:off x="4619642" y="810520"/>
              <a:ext cx="1656271" cy="150099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DA3CEA-54AF-4271-9801-86B364035809}"/>
                </a:ext>
              </a:extLst>
            </p:cNvPr>
            <p:cNvSpPr txBox="1"/>
            <p:nvPr/>
          </p:nvSpPr>
          <p:spPr>
            <a:xfrm>
              <a:off x="4903116" y="1070169"/>
              <a:ext cx="1155858" cy="3919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API 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066143-2C93-48BE-B546-582338C98FE6}"/>
                </a:ext>
              </a:extLst>
            </p:cNvPr>
            <p:cNvSpPr txBox="1"/>
            <p:nvPr/>
          </p:nvSpPr>
          <p:spPr>
            <a:xfrm>
              <a:off x="4903116" y="1480683"/>
              <a:ext cx="1030520" cy="68591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Google Maps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056BAE-9838-44F5-A276-8FF73DF166DF}"/>
              </a:ext>
            </a:extLst>
          </p:cNvPr>
          <p:cNvCxnSpPr>
            <a:cxnSpLocks/>
          </p:cNvCxnSpPr>
          <p:nvPr/>
        </p:nvCxnSpPr>
        <p:spPr>
          <a:xfrm flipV="1">
            <a:off x="2059323" y="1012176"/>
            <a:ext cx="3290542" cy="185478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475037-4A50-47AE-A843-72C7B5F8EE80}"/>
              </a:ext>
            </a:extLst>
          </p:cNvPr>
          <p:cNvSpPr txBox="1"/>
          <p:nvPr/>
        </p:nvSpPr>
        <p:spPr>
          <a:xfrm>
            <a:off x="7096100" y="3807673"/>
            <a:ext cx="2125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Parameters: Country,</a:t>
            </a:r>
          </a:p>
          <a:p>
            <a:pPr algn="ctr"/>
            <a:r>
              <a:rPr lang="en-US" dirty="0"/>
              <a:t>Actors Array,</a:t>
            </a:r>
          </a:p>
          <a:p>
            <a:pPr algn="ctr"/>
            <a:r>
              <a:rPr lang="en-US" dirty="0"/>
              <a:t>Title, </a:t>
            </a:r>
          </a:p>
          <a:p>
            <a:pPr algn="ctr"/>
            <a:r>
              <a:rPr lang="en-US" dirty="0"/>
              <a:t>Poster,</a:t>
            </a:r>
          </a:p>
          <a:p>
            <a:pPr algn="ctr"/>
            <a:r>
              <a:rPr lang="en-US" dirty="0"/>
              <a:t>Rating,</a:t>
            </a:r>
          </a:p>
          <a:p>
            <a:pPr algn="ctr"/>
            <a:r>
              <a:rPr lang="en-US" dirty="0"/>
              <a:t>Plot.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73BF58-A160-4890-B67D-0536911985CB}"/>
              </a:ext>
            </a:extLst>
          </p:cNvPr>
          <p:cNvSpPr txBox="1"/>
          <p:nvPr/>
        </p:nvSpPr>
        <p:spPr>
          <a:xfrm>
            <a:off x="1775876" y="826429"/>
            <a:ext cx="2474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 parameters per results both: Google maps and </a:t>
            </a:r>
            <a:r>
              <a:rPr lang="en-US" dirty="0" err="1"/>
              <a:t>OmDB</a:t>
            </a:r>
            <a:r>
              <a:rPr lang="en-US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1923EC-38BA-4295-BB5D-79E868C971A4}"/>
              </a:ext>
            </a:extLst>
          </p:cNvPr>
          <p:cNvSpPr txBox="1"/>
          <p:nvPr/>
        </p:nvSpPr>
        <p:spPr>
          <a:xfrm>
            <a:off x="381521" y="3922380"/>
            <a:ext cx="1858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 presented.</a:t>
            </a:r>
          </a:p>
          <a:p>
            <a:pPr algn="ctr"/>
            <a:r>
              <a:rPr lang="en-US" dirty="0"/>
              <a:t>Frameworks </a:t>
            </a:r>
            <a:r>
              <a:rPr lang="en-US" dirty="0" err="1"/>
              <a:t>Ulkit</a:t>
            </a:r>
            <a:r>
              <a:rPr lang="en-US" dirty="0"/>
              <a:t> and Bootstraps.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371B48-A43B-43E2-B121-CA4EB11136CB}"/>
              </a:ext>
            </a:extLst>
          </p:cNvPr>
          <p:cNvCxnSpPr>
            <a:cxnSpLocks/>
            <a:stCxn id="8" idx="1"/>
            <a:endCxn id="7" idx="6"/>
          </p:cNvCxnSpPr>
          <p:nvPr/>
        </p:nvCxnSpPr>
        <p:spPr>
          <a:xfrm flipH="1" flipV="1">
            <a:off x="8433306" y="3129174"/>
            <a:ext cx="1786586" cy="10416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58557C-0E96-41E0-AB4A-5D02BD2942E5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5342805" y="3129174"/>
            <a:ext cx="1667253" cy="2036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359AC6-9CE6-463D-AA67-13D6C5C4C5A0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1939470" y="3131210"/>
            <a:ext cx="1844065" cy="48199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6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">
            <a:extLst>
              <a:ext uri="{FF2B5EF4-FFF2-40B4-BE49-F238E27FC236}">
                <a16:creationId xmlns:a16="http://schemas.microsoft.com/office/drawing/2014/main" id="{3C91FF88-06C1-4510-A547-9EDF95B56D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495" y="1739349"/>
            <a:ext cx="5469010" cy="308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15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Code Cinema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Cinema</dc:title>
  <dc:creator>Gabriela Menocal</dc:creator>
  <cp:lastModifiedBy>Gabriela Menocal</cp:lastModifiedBy>
  <cp:revision>23</cp:revision>
  <dcterms:created xsi:type="dcterms:W3CDTF">2018-08-18T14:27:06Z</dcterms:created>
  <dcterms:modified xsi:type="dcterms:W3CDTF">2018-08-18T17:36:17Z</dcterms:modified>
</cp:coreProperties>
</file>