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4"/>
  </p:notesMasterIdLst>
  <p:sldIdLst>
    <p:sldId id="320" r:id="rId2"/>
    <p:sldId id="336" r:id="rId3"/>
    <p:sldId id="337" r:id="rId4"/>
    <p:sldId id="333" r:id="rId5"/>
    <p:sldId id="332" r:id="rId6"/>
    <p:sldId id="322" r:id="rId7"/>
    <p:sldId id="325" r:id="rId8"/>
    <p:sldId id="331" r:id="rId9"/>
    <p:sldId id="327" r:id="rId10"/>
    <p:sldId id="338" r:id="rId11"/>
    <p:sldId id="411" r:id="rId12"/>
    <p:sldId id="329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4F84B-5193-4F28-BD1B-D8994A73F0B7}" v="153" dt="2021-09-22T05:38:48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9" autoAdjust="0"/>
    <p:restoredTop sz="94249" autoAdjust="0"/>
  </p:normalViewPr>
  <p:slideViewPr>
    <p:cSldViewPr>
      <p:cViewPr varScale="1">
        <p:scale>
          <a:sx n="68" d="100"/>
          <a:sy n="68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GONZALEZ PISANO" userId="b6c39300-9768-4656-89b0-ad37b2dda75c" providerId="ADAL" clId="{5394F84B-5193-4F28-BD1B-D8994A73F0B7}"/>
    <pc:docChg chg="undo custSel addSld modSld modMainMaster">
      <pc:chgData name="JAVIER GONZALEZ PISANO" userId="b6c39300-9768-4656-89b0-ad37b2dda75c" providerId="ADAL" clId="{5394F84B-5193-4F28-BD1B-D8994A73F0B7}" dt="2021-09-22T05:39:43.990" v="1471" actId="20577"/>
      <pc:docMkLst>
        <pc:docMk/>
      </pc:docMkLst>
      <pc:sldChg chg="addSp delSp modSp mod setBg delDesignElem">
        <pc:chgData name="JAVIER GONZALEZ PISANO" userId="b6c39300-9768-4656-89b0-ad37b2dda75c" providerId="ADAL" clId="{5394F84B-5193-4F28-BD1B-D8994A73F0B7}" dt="2021-09-13T04:23:38.536" v="104" actId="1076"/>
        <pc:sldMkLst>
          <pc:docMk/>
          <pc:sldMk cId="0" sldId="320"/>
        </pc:sldMkLst>
        <pc:spChg chg="add del">
          <ac:chgData name="JAVIER GONZALEZ PISANO" userId="b6c39300-9768-4656-89b0-ad37b2dda75c" providerId="ADAL" clId="{5394F84B-5193-4F28-BD1B-D8994A73F0B7}" dt="2021-09-12T06:33:58.455" v="7"/>
          <ac:spMkLst>
            <pc:docMk/>
            <pc:sldMk cId="0" sldId="320"/>
            <ac:spMk id="72" creationId="{3E443FD7-A66B-4AA0-872D-B088B9BC5F17}"/>
          </ac:spMkLst>
        </pc:spChg>
        <pc:spChg chg="add del">
          <ac:chgData name="JAVIER GONZALEZ PISANO" userId="b6c39300-9768-4656-89b0-ad37b2dda75c" providerId="ADAL" clId="{5394F84B-5193-4F28-BD1B-D8994A73F0B7}" dt="2021-09-12T06:33:58.455" v="7"/>
          <ac:spMkLst>
            <pc:docMk/>
            <pc:sldMk cId="0" sldId="320"/>
            <ac:spMk id="74" creationId="{C04BE0EF-3561-49B4-9A29-F283168A91C7}"/>
          </ac:spMkLst>
        </pc:spChg>
        <pc:spChg chg="mod">
          <ac:chgData name="JAVIER GONZALEZ PISANO" userId="b6c39300-9768-4656-89b0-ad37b2dda75c" providerId="ADAL" clId="{5394F84B-5193-4F28-BD1B-D8994A73F0B7}" dt="2021-09-13T04:23:38.536" v="104" actId="1076"/>
          <ac:spMkLst>
            <pc:docMk/>
            <pc:sldMk cId="0" sldId="320"/>
            <ac:spMk id="4098" creationId="{00000000-0000-0000-0000-000000000000}"/>
          </ac:spMkLst>
        </pc:spChg>
        <pc:spChg chg="mod">
          <ac:chgData name="JAVIER GONZALEZ PISANO" userId="b6c39300-9768-4656-89b0-ad37b2dda75c" providerId="ADAL" clId="{5394F84B-5193-4F28-BD1B-D8994A73F0B7}" dt="2021-09-13T04:23:29.239" v="101" actId="26606"/>
          <ac:spMkLst>
            <pc:docMk/>
            <pc:sldMk cId="0" sldId="320"/>
            <ac:spMk id="4099" creationId="{00000000-0000-0000-0000-000000000000}"/>
          </ac:spMkLst>
        </pc:spChg>
        <pc:spChg chg="add del">
          <ac:chgData name="JAVIER GONZALEZ PISANO" userId="b6c39300-9768-4656-89b0-ad37b2dda75c" providerId="ADAL" clId="{5394F84B-5193-4F28-BD1B-D8994A73F0B7}" dt="2021-09-13T04:23:29.239" v="101" actId="26606"/>
          <ac:spMkLst>
            <pc:docMk/>
            <pc:sldMk cId="0" sldId="320"/>
            <ac:spMk id="4101" creationId="{3E443FD7-A66B-4AA0-872D-B088B9BC5F17}"/>
          </ac:spMkLst>
        </pc:spChg>
        <pc:spChg chg="add del">
          <ac:chgData name="JAVIER GONZALEZ PISANO" userId="b6c39300-9768-4656-89b0-ad37b2dda75c" providerId="ADAL" clId="{5394F84B-5193-4F28-BD1B-D8994A73F0B7}" dt="2021-09-13T04:23:29.239" v="101" actId="26606"/>
          <ac:spMkLst>
            <pc:docMk/>
            <pc:sldMk cId="0" sldId="320"/>
            <ac:spMk id="4102" creationId="{C04BE0EF-3561-49B4-9A29-F283168A91C7}"/>
          </ac:spMkLst>
        </pc:spChg>
        <pc:graphicFrameChg chg="add del mod modGraphic">
          <ac:chgData name="JAVIER GONZALEZ PISANO" userId="b6c39300-9768-4656-89b0-ad37b2dda75c" providerId="ADAL" clId="{5394F84B-5193-4F28-BD1B-D8994A73F0B7}" dt="2021-09-12T06:34:23.432" v="11" actId="478"/>
          <ac:graphicFrameMkLst>
            <pc:docMk/>
            <pc:sldMk cId="0" sldId="320"/>
            <ac:graphicFrameMk id="4" creationId="{432F313A-E144-49BC-9891-2715AE8E673F}"/>
          </ac:graphicFrameMkLst>
        </pc:graphicFrameChg>
        <pc:picChg chg="mod ord">
          <ac:chgData name="JAVIER GONZALEZ PISANO" userId="b6c39300-9768-4656-89b0-ad37b2dda75c" providerId="ADAL" clId="{5394F84B-5193-4F28-BD1B-D8994A73F0B7}" dt="2021-09-13T04:23:29.239" v="101" actId="26606"/>
          <ac:picMkLst>
            <pc:docMk/>
            <pc:sldMk cId="0" sldId="320"/>
            <ac:picMk id="3" creationId="{2A9B303B-7F5C-4F93-BD0C-6835EC7A0677}"/>
          </ac:picMkLst>
        </pc:picChg>
        <pc:picChg chg="del mod">
          <ac:chgData name="JAVIER GONZALEZ PISANO" userId="b6c39300-9768-4656-89b0-ad37b2dda75c" providerId="ADAL" clId="{5394F84B-5193-4F28-BD1B-D8994A73F0B7}" dt="2021-09-13T04:23:03.612" v="94" actId="478"/>
          <ac:picMkLst>
            <pc:docMk/>
            <pc:sldMk cId="0" sldId="320"/>
            <ac:picMk id="6" creationId="{00000000-0000-0000-0000-000000000000}"/>
          </ac:picMkLst>
        </pc:picChg>
        <pc:picChg chg="add mod">
          <ac:chgData name="JAVIER GONZALEZ PISANO" userId="b6c39300-9768-4656-89b0-ad37b2dda75c" providerId="ADAL" clId="{5394F84B-5193-4F28-BD1B-D8994A73F0B7}" dt="2021-09-13T04:23:34.941" v="103" actId="14100"/>
          <ac:picMkLst>
            <pc:docMk/>
            <pc:sldMk cId="0" sldId="320"/>
            <ac:picMk id="7" creationId="{155D65CA-B699-4956-86F7-4A8BC5294238}"/>
          </ac:picMkLst>
        </pc:picChg>
      </pc:sldChg>
      <pc:sldChg chg="modSp mod">
        <pc:chgData name="JAVIER GONZALEZ PISANO" userId="b6c39300-9768-4656-89b0-ad37b2dda75c" providerId="ADAL" clId="{5394F84B-5193-4F28-BD1B-D8994A73F0B7}" dt="2021-09-21T04:04:53.991" v="1414" actId="20577"/>
        <pc:sldMkLst>
          <pc:docMk/>
          <pc:sldMk cId="3893398156" sldId="322"/>
        </pc:sldMkLst>
        <pc:spChg chg="mod">
          <ac:chgData name="JAVIER GONZALEZ PISANO" userId="b6c39300-9768-4656-89b0-ad37b2dda75c" providerId="ADAL" clId="{5394F84B-5193-4F28-BD1B-D8994A73F0B7}" dt="2021-09-12T06:34:16.799" v="10"/>
          <ac:spMkLst>
            <pc:docMk/>
            <pc:sldMk cId="3893398156" sldId="322"/>
            <ac:spMk id="96258" creationId="{00000000-0000-0000-0000-000000000000}"/>
          </ac:spMkLst>
        </pc:spChg>
        <pc:graphicFrameChg chg="mod modGraphic">
          <ac:chgData name="JAVIER GONZALEZ PISANO" userId="b6c39300-9768-4656-89b0-ad37b2dda75c" providerId="ADAL" clId="{5394F84B-5193-4F28-BD1B-D8994A73F0B7}" dt="2021-09-21T04:04:53.991" v="1414" actId="20577"/>
          <ac:graphicFrameMkLst>
            <pc:docMk/>
            <pc:sldMk cId="3893398156" sldId="322"/>
            <ac:graphicFrameMk id="2" creationId="{00000000-0000-0000-0000-000000000000}"/>
          </ac:graphicFrameMkLst>
        </pc:graphicFrameChg>
      </pc:sldChg>
      <pc:sldChg chg="addSp delSp modSp mod">
        <pc:chgData name="JAVIER GONZALEZ PISANO" userId="b6c39300-9768-4656-89b0-ad37b2dda75c" providerId="ADAL" clId="{5394F84B-5193-4F28-BD1B-D8994A73F0B7}" dt="2021-09-21T03:21:58.592" v="1394" actId="1076"/>
        <pc:sldMkLst>
          <pc:docMk/>
          <pc:sldMk cId="2552172360" sldId="325"/>
        </pc:sldMkLst>
        <pc:spChg chg="add mod">
          <ac:chgData name="JAVIER GONZALEZ PISANO" userId="b6c39300-9768-4656-89b0-ad37b2dda75c" providerId="ADAL" clId="{5394F84B-5193-4F28-BD1B-D8994A73F0B7}" dt="2021-09-13T05:00:36.860" v="824" actId="1076"/>
          <ac:spMkLst>
            <pc:docMk/>
            <pc:sldMk cId="2552172360" sldId="325"/>
            <ac:spMk id="10" creationId="{1999C536-D464-4BBB-AACF-0E0B66D514CA}"/>
          </ac:spMkLst>
        </pc:spChg>
        <pc:spChg chg="mod">
          <ac:chgData name="JAVIER GONZALEZ PISANO" userId="b6c39300-9768-4656-89b0-ad37b2dda75c" providerId="ADAL" clId="{5394F84B-5193-4F28-BD1B-D8994A73F0B7}" dt="2021-09-12T06:34:16.799" v="10"/>
          <ac:spMkLst>
            <pc:docMk/>
            <pc:sldMk cId="2552172360" sldId="325"/>
            <ac:spMk id="99330" creationId="{00000000-0000-0000-0000-000000000000}"/>
          </ac:spMkLst>
        </pc:spChg>
        <pc:spChg chg="mod">
          <ac:chgData name="JAVIER GONZALEZ PISANO" userId="b6c39300-9768-4656-89b0-ad37b2dda75c" providerId="ADAL" clId="{5394F84B-5193-4F28-BD1B-D8994A73F0B7}" dt="2021-09-21T03:21:52.474" v="1392" actId="14100"/>
          <ac:spMkLst>
            <pc:docMk/>
            <pc:sldMk cId="2552172360" sldId="325"/>
            <ac:spMk id="99331" creationId="{00000000-0000-0000-0000-000000000000}"/>
          </ac:spMkLst>
        </pc:spChg>
        <pc:picChg chg="add mod">
          <ac:chgData name="JAVIER GONZALEZ PISANO" userId="b6c39300-9768-4656-89b0-ad37b2dda75c" providerId="ADAL" clId="{5394F84B-5193-4F28-BD1B-D8994A73F0B7}" dt="2021-09-13T04:41:05.558" v="416" actId="1076"/>
          <ac:picMkLst>
            <pc:docMk/>
            <pc:sldMk cId="2552172360" sldId="325"/>
            <ac:picMk id="4" creationId="{E335AA34-F403-441A-B691-89304032884D}"/>
          </ac:picMkLst>
        </pc:picChg>
        <pc:picChg chg="add mod">
          <ac:chgData name="JAVIER GONZALEZ PISANO" userId="b6c39300-9768-4656-89b0-ad37b2dda75c" providerId="ADAL" clId="{5394F84B-5193-4F28-BD1B-D8994A73F0B7}" dt="2021-09-13T04:36:14.929" v="379" actId="1076"/>
          <ac:picMkLst>
            <pc:docMk/>
            <pc:sldMk cId="2552172360" sldId="325"/>
            <ac:picMk id="8" creationId="{14482323-D1D6-41DA-B40C-83EDD5655C97}"/>
          </ac:picMkLst>
        </pc:picChg>
        <pc:picChg chg="add del mod">
          <ac:chgData name="JAVIER GONZALEZ PISANO" userId="b6c39300-9768-4656-89b0-ad37b2dda75c" providerId="ADAL" clId="{5394F84B-5193-4F28-BD1B-D8994A73F0B7}" dt="2021-09-13T04:35:35.999" v="368" actId="478"/>
          <ac:picMkLst>
            <pc:docMk/>
            <pc:sldMk cId="2552172360" sldId="325"/>
            <ac:picMk id="1026" creationId="{0D3820C7-2CCD-4DA7-A01E-099C0E490D0E}"/>
          </ac:picMkLst>
        </pc:picChg>
        <pc:picChg chg="add del">
          <ac:chgData name="JAVIER GONZALEZ PISANO" userId="b6c39300-9768-4656-89b0-ad37b2dda75c" providerId="ADAL" clId="{5394F84B-5193-4F28-BD1B-D8994A73F0B7}" dt="2021-09-13T04:35:35.999" v="368" actId="478"/>
          <ac:picMkLst>
            <pc:docMk/>
            <pc:sldMk cId="2552172360" sldId="325"/>
            <ac:picMk id="1028" creationId="{AEAA3CB9-724A-48FF-A06E-80986BDEA264}"/>
          </ac:picMkLst>
        </pc:picChg>
        <pc:picChg chg="add del mod">
          <ac:chgData name="JAVIER GONZALEZ PISANO" userId="b6c39300-9768-4656-89b0-ad37b2dda75c" providerId="ADAL" clId="{5394F84B-5193-4F28-BD1B-D8994A73F0B7}" dt="2021-09-13T04:35:48.948" v="374"/>
          <ac:picMkLst>
            <pc:docMk/>
            <pc:sldMk cId="2552172360" sldId="325"/>
            <ac:picMk id="1030" creationId="{2FCDA5B7-1ED0-487F-B48B-C10595A3E6E7}"/>
          </ac:picMkLst>
        </pc:picChg>
        <pc:picChg chg="add mod">
          <ac:chgData name="JAVIER GONZALEZ PISANO" userId="b6c39300-9768-4656-89b0-ad37b2dda75c" providerId="ADAL" clId="{5394F84B-5193-4F28-BD1B-D8994A73F0B7}" dt="2021-09-13T04:36:01.649" v="377" actId="1076"/>
          <ac:picMkLst>
            <pc:docMk/>
            <pc:sldMk cId="2552172360" sldId="325"/>
            <ac:picMk id="1032" creationId="{2BE75AB0-224C-4FB7-98D0-2181E5F25EB0}"/>
          </ac:picMkLst>
        </pc:picChg>
        <pc:picChg chg="add mod">
          <ac:chgData name="JAVIER GONZALEZ PISANO" userId="b6c39300-9768-4656-89b0-ad37b2dda75c" providerId="ADAL" clId="{5394F84B-5193-4F28-BD1B-D8994A73F0B7}" dt="2021-09-13T04:41:53.999" v="448" actId="1076"/>
          <ac:picMkLst>
            <pc:docMk/>
            <pc:sldMk cId="2552172360" sldId="325"/>
            <ac:picMk id="1034" creationId="{37D5686B-EEB5-4C37-AE50-3EC820124BBB}"/>
          </ac:picMkLst>
        </pc:picChg>
        <pc:picChg chg="add mod">
          <ac:chgData name="JAVIER GONZALEZ PISANO" userId="b6c39300-9768-4656-89b0-ad37b2dda75c" providerId="ADAL" clId="{5394F84B-5193-4F28-BD1B-D8994A73F0B7}" dt="2021-09-21T03:21:58.592" v="1394" actId="1076"/>
          <ac:picMkLst>
            <pc:docMk/>
            <pc:sldMk cId="2552172360" sldId="325"/>
            <ac:picMk id="2050" creationId="{2919908A-B926-4B07-8FAF-685B4182A804}"/>
          </ac:picMkLst>
        </pc:picChg>
      </pc:sldChg>
      <pc:sldChg chg="addSp delSp modSp mod setBg">
        <pc:chgData name="JAVIER GONZALEZ PISANO" userId="b6c39300-9768-4656-89b0-ad37b2dda75c" providerId="ADAL" clId="{5394F84B-5193-4F28-BD1B-D8994A73F0B7}" dt="2021-09-13T04:55:21.797" v="764" actId="113"/>
        <pc:sldMkLst>
          <pc:docMk/>
          <pc:sldMk cId="2778944639" sldId="327"/>
        </pc:sldMkLst>
        <pc:spChg chg="mod">
          <ac:chgData name="JAVIER GONZALEZ PISANO" userId="b6c39300-9768-4656-89b0-ad37b2dda75c" providerId="ADAL" clId="{5394F84B-5193-4F28-BD1B-D8994A73F0B7}" dt="2021-09-13T04:52:54.882" v="752" actId="26606"/>
          <ac:spMkLst>
            <pc:docMk/>
            <pc:sldMk cId="2778944639" sldId="327"/>
            <ac:spMk id="2" creationId="{00000000-0000-0000-0000-000000000000}"/>
          </ac:spMkLst>
        </pc:spChg>
        <pc:spChg chg="del mod">
          <ac:chgData name="JAVIER GONZALEZ PISANO" userId="b6c39300-9768-4656-89b0-ad37b2dda75c" providerId="ADAL" clId="{5394F84B-5193-4F28-BD1B-D8994A73F0B7}" dt="2021-09-13T04:52:54.882" v="752" actId="26606"/>
          <ac:spMkLst>
            <pc:docMk/>
            <pc:sldMk cId="2778944639" sldId="327"/>
            <ac:spMk id="3" creationId="{00000000-0000-0000-0000-000000000000}"/>
          </ac:spMkLst>
        </pc:spChg>
        <pc:spChg chg="add">
          <ac:chgData name="JAVIER GONZALEZ PISANO" userId="b6c39300-9768-4656-89b0-ad37b2dda75c" providerId="ADAL" clId="{5394F84B-5193-4F28-BD1B-D8994A73F0B7}" dt="2021-09-13T04:52:54.882" v="752" actId="26606"/>
          <ac:spMkLst>
            <pc:docMk/>
            <pc:sldMk cId="2778944639" sldId="327"/>
            <ac:spMk id="9" creationId="{B819A166-7571-4003-A6B8-B62034C3ED30}"/>
          </ac:spMkLst>
        </pc:spChg>
        <pc:graphicFrameChg chg="add mod">
          <ac:chgData name="JAVIER GONZALEZ PISANO" userId="b6c39300-9768-4656-89b0-ad37b2dda75c" providerId="ADAL" clId="{5394F84B-5193-4F28-BD1B-D8994A73F0B7}" dt="2021-09-13T04:55:21.797" v="764" actId="113"/>
          <ac:graphicFrameMkLst>
            <pc:docMk/>
            <pc:sldMk cId="2778944639" sldId="327"/>
            <ac:graphicFrameMk id="5" creationId="{54A987A5-AD62-45FA-AEF5-5B693995E7CB}"/>
          </ac:graphicFrameMkLst>
        </pc:graphicFrameChg>
        <pc:picChg chg="add mod">
          <ac:chgData name="JAVIER GONZALEZ PISANO" userId="b6c39300-9768-4656-89b0-ad37b2dda75c" providerId="ADAL" clId="{5394F84B-5193-4F28-BD1B-D8994A73F0B7}" dt="2021-09-13T04:54:52.718" v="760" actId="14100"/>
          <ac:picMkLst>
            <pc:docMk/>
            <pc:sldMk cId="2778944639" sldId="327"/>
            <ac:picMk id="6" creationId="{AC467757-28C8-42AD-BDDB-7289DD9ABE65}"/>
          </ac:picMkLst>
        </pc:picChg>
      </pc:sldChg>
      <pc:sldChg chg="addSp delSp modSp mod">
        <pc:chgData name="JAVIER GONZALEZ PISANO" userId="b6c39300-9768-4656-89b0-ad37b2dda75c" providerId="ADAL" clId="{5394F84B-5193-4F28-BD1B-D8994A73F0B7}" dt="2021-09-13T05:00:59.187" v="832" actId="1076"/>
        <pc:sldMkLst>
          <pc:docMk/>
          <pc:sldMk cId="3670861951" sldId="329"/>
        </pc:sldMkLst>
        <pc:spChg chg="mod">
          <ac:chgData name="JAVIER GONZALEZ PISANO" userId="b6c39300-9768-4656-89b0-ad37b2dda75c" providerId="ADAL" clId="{5394F84B-5193-4F28-BD1B-D8994A73F0B7}" dt="2021-09-12T06:34:16.799" v="10"/>
          <ac:spMkLst>
            <pc:docMk/>
            <pc:sldMk cId="3670861951" sldId="329"/>
            <ac:spMk id="2" creationId="{00000000-0000-0000-0000-000000000000}"/>
          </ac:spMkLst>
        </pc:spChg>
        <pc:spChg chg="add del">
          <ac:chgData name="JAVIER GONZALEZ PISANO" userId="b6c39300-9768-4656-89b0-ad37b2dda75c" providerId="ADAL" clId="{5394F84B-5193-4F28-BD1B-D8994A73F0B7}" dt="2021-09-13T04:58:08.037" v="766" actId="22"/>
          <ac:spMkLst>
            <pc:docMk/>
            <pc:sldMk cId="3670861951" sldId="329"/>
            <ac:spMk id="5" creationId="{F0A339B2-36AF-4E1B-A93D-425D27584CAB}"/>
          </ac:spMkLst>
        </pc:spChg>
        <pc:spChg chg="add mod">
          <ac:chgData name="JAVIER GONZALEZ PISANO" userId="b6c39300-9768-4656-89b0-ad37b2dda75c" providerId="ADAL" clId="{5394F84B-5193-4F28-BD1B-D8994A73F0B7}" dt="2021-09-13T05:00:50.477" v="830" actId="1076"/>
          <ac:spMkLst>
            <pc:docMk/>
            <pc:sldMk cId="3670861951" sldId="329"/>
            <ac:spMk id="7" creationId="{DC8DF2EB-577B-4E2C-8DC9-912445A383B9}"/>
          </ac:spMkLst>
        </pc:spChg>
        <pc:picChg chg="del">
          <ac:chgData name="JAVIER GONZALEZ PISANO" userId="b6c39300-9768-4656-89b0-ad37b2dda75c" providerId="ADAL" clId="{5394F84B-5193-4F28-BD1B-D8994A73F0B7}" dt="2021-09-13T04:58:11.917" v="767" actId="478"/>
          <ac:picMkLst>
            <pc:docMk/>
            <pc:sldMk cId="3670861951" sldId="329"/>
            <ac:picMk id="4" creationId="{00000000-0000-0000-0000-000000000000}"/>
          </ac:picMkLst>
        </pc:picChg>
        <pc:picChg chg="add mod">
          <ac:chgData name="JAVIER GONZALEZ PISANO" userId="b6c39300-9768-4656-89b0-ad37b2dda75c" providerId="ADAL" clId="{5394F84B-5193-4F28-BD1B-D8994A73F0B7}" dt="2021-09-13T05:00:59.187" v="832" actId="1076"/>
          <ac:picMkLst>
            <pc:docMk/>
            <pc:sldMk cId="3670861951" sldId="329"/>
            <ac:picMk id="3074" creationId="{47C3C942-BA22-46CA-A56C-24E8C738D5BE}"/>
          </ac:picMkLst>
        </pc:picChg>
      </pc:sldChg>
      <pc:sldChg chg="addSp delSp modSp mod">
        <pc:chgData name="JAVIER GONZALEZ PISANO" userId="b6c39300-9768-4656-89b0-ad37b2dda75c" providerId="ADAL" clId="{5394F84B-5193-4F28-BD1B-D8994A73F0B7}" dt="2021-09-21T02:50:58.005" v="1089" actId="1076"/>
        <pc:sldMkLst>
          <pc:docMk/>
          <pc:sldMk cId="1795110537" sldId="331"/>
        </pc:sldMkLst>
        <pc:spChg chg="mod">
          <ac:chgData name="JAVIER GONZALEZ PISANO" userId="b6c39300-9768-4656-89b0-ad37b2dda75c" providerId="ADAL" clId="{5394F84B-5193-4F28-BD1B-D8994A73F0B7}" dt="2021-09-13T04:44:38.338" v="545" actId="14100"/>
          <ac:spMkLst>
            <pc:docMk/>
            <pc:sldMk cId="1795110537" sldId="331"/>
            <ac:spMk id="99330" creationId="{00000000-0000-0000-0000-000000000000}"/>
          </ac:spMkLst>
        </pc:spChg>
        <pc:spChg chg="mod">
          <ac:chgData name="JAVIER GONZALEZ PISANO" userId="b6c39300-9768-4656-89b0-ad37b2dda75c" providerId="ADAL" clId="{5394F84B-5193-4F28-BD1B-D8994A73F0B7}" dt="2021-09-21T02:50:46.556" v="1084" actId="12"/>
          <ac:spMkLst>
            <pc:docMk/>
            <pc:sldMk cId="1795110537" sldId="331"/>
            <ac:spMk id="99331" creationId="{00000000-0000-0000-0000-000000000000}"/>
          </ac:spMkLst>
        </pc:spChg>
        <pc:picChg chg="del">
          <ac:chgData name="JAVIER GONZALEZ PISANO" userId="b6c39300-9768-4656-89b0-ad37b2dda75c" providerId="ADAL" clId="{5394F84B-5193-4F28-BD1B-D8994A73F0B7}" dt="2021-09-13T04:43:40.929" v="537" actId="478"/>
          <ac:picMkLst>
            <pc:docMk/>
            <pc:sldMk cId="1795110537" sldId="331"/>
            <ac:picMk id="2" creationId="{00000000-0000-0000-0000-000000000000}"/>
          </ac:picMkLst>
        </pc:picChg>
        <pc:picChg chg="add mod">
          <ac:chgData name="JAVIER GONZALEZ PISANO" userId="b6c39300-9768-4656-89b0-ad37b2dda75c" providerId="ADAL" clId="{5394F84B-5193-4F28-BD1B-D8994A73F0B7}" dt="2021-09-21T02:50:48.469" v="1085" actId="1076"/>
          <ac:picMkLst>
            <pc:docMk/>
            <pc:sldMk cId="1795110537" sldId="331"/>
            <ac:picMk id="3" creationId="{57D4B960-6249-4EFD-9860-84B6103BB017}"/>
          </ac:picMkLst>
        </pc:picChg>
        <pc:picChg chg="del">
          <ac:chgData name="JAVIER GONZALEZ PISANO" userId="b6c39300-9768-4656-89b0-ad37b2dda75c" providerId="ADAL" clId="{5394F84B-5193-4F28-BD1B-D8994A73F0B7}" dt="2021-09-13T04:43:32.848" v="531" actId="478"/>
          <ac:picMkLst>
            <pc:docMk/>
            <pc:sldMk cId="1795110537" sldId="331"/>
            <ac:picMk id="5" creationId="{00000000-0000-0000-0000-000000000000}"/>
          </ac:picMkLst>
        </pc:picChg>
        <pc:picChg chg="del">
          <ac:chgData name="JAVIER GONZALEZ PISANO" userId="b6c39300-9768-4656-89b0-ad37b2dda75c" providerId="ADAL" clId="{5394F84B-5193-4F28-BD1B-D8994A73F0B7}" dt="2021-09-13T04:42:47.809" v="514" actId="478"/>
          <ac:picMkLst>
            <pc:docMk/>
            <pc:sldMk cId="1795110537" sldId="331"/>
            <ac:picMk id="6" creationId="{00000000-0000-0000-0000-000000000000}"/>
          </ac:picMkLst>
        </pc:picChg>
        <pc:picChg chg="del">
          <ac:chgData name="JAVIER GONZALEZ PISANO" userId="b6c39300-9768-4656-89b0-ad37b2dda75c" providerId="ADAL" clId="{5394F84B-5193-4F28-BD1B-D8994A73F0B7}" dt="2021-09-13T04:43:44.728" v="539" actId="478"/>
          <ac:picMkLst>
            <pc:docMk/>
            <pc:sldMk cId="1795110537" sldId="331"/>
            <ac:picMk id="1026" creationId="{00000000-0000-0000-0000-000000000000}"/>
          </ac:picMkLst>
        </pc:picChg>
        <pc:picChg chg="add del mod">
          <ac:chgData name="JAVIER GONZALEZ PISANO" userId="b6c39300-9768-4656-89b0-ad37b2dda75c" providerId="ADAL" clId="{5394F84B-5193-4F28-BD1B-D8994A73F0B7}" dt="2021-09-13T04:44:39.018" v="546"/>
          <ac:picMkLst>
            <pc:docMk/>
            <pc:sldMk cId="1795110537" sldId="331"/>
            <ac:picMk id="2050" creationId="{B239BC04-79F0-4C52-9CA2-1D5ACF47C8F1}"/>
          </ac:picMkLst>
        </pc:picChg>
        <pc:picChg chg="add del mod">
          <ac:chgData name="JAVIER GONZALEZ PISANO" userId="b6c39300-9768-4656-89b0-ad37b2dda75c" providerId="ADAL" clId="{5394F84B-5193-4F28-BD1B-D8994A73F0B7}" dt="2021-09-21T02:50:27.395" v="1076" actId="478"/>
          <ac:picMkLst>
            <pc:docMk/>
            <pc:sldMk cId="1795110537" sldId="331"/>
            <ac:picMk id="2052" creationId="{A7303C9B-C830-4FC1-9A6C-4EF41C226C7B}"/>
          </ac:picMkLst>
        </pc:picChg>
        <pc:picChg chg="add del mod">
          <ac:chgData name="JAVIER GONZALEZ PISANO" userId="b6c39300-9768-4656-89b0-ad37b2dda75c" providerId="ADAL" clId="{5394F84B-5193-4F28-BD1B-D8994A73F0B7}" dt="2021-09-13T04:48:23.098" v="625"/>
          <ac:picMkLst>
            <pc:docMk/>
            <pc:sldMk cId="1795110537" sldId="331"/>
            <ac:picMk id="2054" creationId="{1C5550F9-084D-4C34-8EAC-C722AE378C17}"/>
          </ac:picMkLst>
        </pc:picChg>
        <pc:picChg chg="add mod">
          <ac:chgData name="JAVIER GONZALEZ PISANO" userId="b6c39300-9768-4656-89b0-ad37b2dda75c" providerId="ADAL" clId="{5394F84B-5193-4F28-BD1B-D8994A73F0B7}" dt="2021-09-21T02:50:53.003" v="1087" actId="1076"/>
          <ac:picMkLst>
            <pc:docMk/>
            <pc:sldMk cId="1795110537" sldId="331"/>
            <ac:picMk id="2056" creationId="{CC9C8EDB-A22B-457E-8D3A-AFAFCE8ECC83}"/>
          </ac:picMkLst>
        </pc:picChg>
        <pc:picChg chg="add mod">
          <ac:chgData name="JAVIER GONZALEZ PISANO" userId="b6c39300-9768-4656-89b0-ad37b2dda75c" providerId="ADAL" clId="{5394F84B-5193-4F28-BD1B-D8994A73F0B7}" dt="2021-09-13T04:50:56.388" v="657" actId="1076"/>
          <ac:picMkLst>
            <pc:docMk/>
            <pc:sldMk cId="1795110537" sldId="331"/>
            <ac:picMk id="2058" creationId="{0CCBA4F9-D019-479E-BF64-311AFE04C237}"/>
          </ac:picMkLst>
        </pc:picChg>
        <pc:picChg chg="add mod">
          <ac:chgData name="JAVIER GONZALEZ PISANO" userId="b6c39300-9768-4656-89b0-ad37b2dda75c" providerId="ADAL" clId="{5394F84B-5193-4F28-BD1B-D8994A73F0B7}" dt="2021-09-21T02:50:58.005" v="1089" actId="1076"/>
          <ac:picMkLst>
            <pc:docMk/>
            <pc:sldMk cId="1795110537" sldId="331"/>
            <ac:picMk id="2060" creationId="{C1D97938-CB64-4EB4-9A15-114F98E32D31}"/>
          </ac:picMkLst>
        </pc:picChg>
        <pc:picChg chg="add mod">
          <ac:chgData name="JAVIER GONZALEZ PISANO" userId="b6c39300-9768-4656-89b0-ad37b2dda75c" providerId="ADAL" clId="{5394F84B-5193-4F28-BD1B-D8994A73F0B7}" dt="2021-09-21T02:50:55.207" v="1088" actId="1076"/>
          <ac:picMkLst>
            <pc:docMk/>
            <pc:sldMk cId="1795110537" sldId="331"/>
            <ac:picMk id="2062" creationId="{0C45E1BD-9426-4128-B978-E5316411816E}"/>
          </ac:picMkLst>
        </pc:picChg>
      </pc:sldChg>
      <pc:sldChg chg="addSp delSp modSp mod setBg">
        <pc:chgData name="JAVIER GONZALEZ PISANO" userId="b6c39300-9768-4656-89b0-ad37b2dda75c" providerId="ADAL" clId="{5394F84B-5193-4F28-BD1B-D8994A73F0B7}" dt="2021-09-21T02:53:22.028" v="1182" actId="20577"/>
        <pc:sldMkLst>
          <pc:docMk/>
          <pc:sldMk cId="1852207256" sldId="332"/>
        </pc:sldMkLst>
        <pc:spChg chg="mod">
          <ac:chgData name="JAVIER GONZALEZ PISANO" userId="b6c39300-9768-4656-89b0-ad37b2dda75c" providerId="ADAL" clId="{5394F84B-5193-4F28-BD1B-D8994A73F0B7}" dt="2021-09-13T04:30:17.624" v="287" actId="26606"/>
          <ac:spMkLst>
            <pc:docMk/>
            <pc:sldMk cId="1852207256" sldId="332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5394F84B-5193-4F28-BD1B-D8994A73F0B7}" dt="2021-09-21T02:53:22.028" v="1182" actId="20577"/>
          <ac:spMkLst>
            <pc:docMk/>
            <pc:sldMk cId="1852207256" sldId="332"/>
            <ac:spMk id="3" creationId="{00000000-0000-0000-0000-000000000000}"/>
          </ac:spMkLst>
        </pc:spChg>
        <pc:spChg chg="add del">
          <ac:chgData name="JAVIER GONZALEZ PISANO" userId="b6c39300-9768-4656-89b0-ad37b2dda75c" providerId="ADAL" clId="{5394F84B-5193-4F28-BD1B-D8994A73F0B7}" dt="2021-09-13T04:30:17.624" v="287" actId="26606"/>
          <ac:spMkLst>
            <pc:docMk/>
            <pc:sldMk cId="1852207256" sldId="332"/>
            <ac:spMk id="10" creationId="{2B566528-1B12-4246-9431-5C2D7D081168}"/>
          </ac:spMkLst>
        </pc:spChg>
        <pc:grpChg chg="add del">
          <ac:chgData name="JAVIER GONZALEZ PISANO" userId="b6c39300-9768-4656-89b0-ad37b2dda75c" providerId="ADAL" clId="{5394F84B-5193-4F28-BD1B-D8994A73F0B7}" dt="2021-09-13T04:30:17.624" v="287" actId="26606"/>
          <ac:grpSpMkLst>
            <pc:docMk/>
            <pc:sldMk cId="1852207256" sldId="332"/>
            <ac:grpSpMk id="12" creationId="{828A5161-06F1-46CF-8AD7-844680A59E13}"/>
          </ac:grpSpMkLst>
        </pc:grpChg>
        <pc:grpChg chg="add del">
          <ac:chgData name="JAVIER GONZALEZ PISANO" userId="b6c39300-9768-4656-89b0-ad37b2dda75c" providerId="ADAL" clId="{5394F84B-5193-4F28-BD1B-D8994A73F0B7}" dt="2021-09-13T04:30:17.624" v="287" actId="26606"/>
          <ac:grpSpMkLst>
            <pc:docMk/>
            <pc:sldMk cId="1852207256" sldId="332"/>
            <ac:grpSpMk id="16" creationId="{5995D10D-E9C9-47DB-AE7E-801FEF38F5C9}"/>
          </ac:grpSpMkLst>
        </pc:grpChg>
        <pc:picChg chg="del mod">
          <ac:chgData name="JAVIER GONZALEZ PISANO" userId="b6c39300-9768-4656-89b0-ad37b2dda75c" providerId="ADAL" clId="{5394F84B-5193-4F28-BD1B-D8994A73F0B7}" dt="2021-09-13T04:32:25.499" v="289" actId="478"/>
          <ac:picMkLst>
            <pc:docMk/>
            <pc:sldMk cId="1852207256" sldId="332"/>
            <ac:picMk id="5" creationId="{00000000-0000-0000-0000-000000000000}"/>
          </ac:picMkLst>
        </pc:picChg>
        <pc:picChg chg="add mod">
          <ac:chgData name="JAVIER GONZALEZ PISANO" userId="b6c39300-9768-4656-89b0-ad37b2dda75c" providerId="ADAL" clId="{5394F84B-5193-4F28-BD1B-D8994A73F0B7}" dt="2021-09-13T04:32:32.789" v="294" actId="1076"/>
          <ac:picMkLst>
            <pc:docMk/>
            <pc:sldMk cId="1852207256" sldId="332"/>
            <ac:picMk id="6" creationId="{92DB1847-0D61-4E92-BD9A-53B887A6346C}"/>
          </ac:picMkLst>
        </pc:picChg>
      </pc:sldChg>
      <pc:sldChg chg="addSp delSp modSp mod setBg">
        <pc:chgData name="JAVIER GONZALEZ PISANO" userId="b6c39300-9768-4656-89b0-ad37b2dda75c" providerId="ADAL" clId="{5394F84B-5193-4F28-BD1B-D8994A73F0B7}" dt="2021-09-13T04:29:47.294" v="283" actId="20577"/>
        <pc:sldMkLst>
          <pc:docMk/>
          <pc:sldMk cId="1671899380" sldId="333"/>
        </pc:sldMkLst>
        <pc:spChg chg="mod">
          <ac:chgData name="JAVIER GONZALEZ PISANO" userId="b6c39300-9768-4656-89b0-ad37b2dda75c" providerId="ADAL" clId="{5394F84B-5193-4F28-BD1B-D8994A73F0B7}" dt="2021-09-13T04:28:46.665" v="243" actId="26606"/>
          <ac:spMkLst>
            <pc:docMk/>
            <pc:sldMk cId="1671899380" sldId="333"/>
            <ac:spMk id="2" creationId="{00000000-0000-0000-0000-000000000000}"/>
          </ac:spMkLst>
        </pc:spChg>
        <pc:spChg chg="add del mod">
          <ac:chgData name="JAVIER GONZALEZ PISANO" userId="b6c39300-9768-4656-89b0-ad37b2dda75c" providerId="ADAL" clId="{5394F84B-5193-4F28-BD1B-D8994A73F0B7}" dt="2021-09-13T04:29:47.294" v="283" actId="20577"/>
          <ac:spMkLst>
            <pc:docMk/>
            <pc:sldMk cId="1671899380" sldId="333"/>
            <ac:spMk id="3" creationId="{00000000-0000-0000-0000-000000000000}"/>
          </ac:spMkLst>
        </pc:spChg>
        <pc:spChg chg="add del">
          <ac:chgData name="JAVIER GONZALEZ PISANO" userId="b6c39300-9768-4656-89b0-ad37b2dda75c" providerId="ADAL" clId="{5394F84B-5193-4F28-BD1B-D8994A73F0B7}" dt="2021-09-13T04:28:46.665" v="243" actId="26606"/>
          <ac:spMkLst>
            <pc:docMk/>
            <pc:sldMk cId="1671899380" sldId="333"/>
            <ac:spMk id="12" creationId="{B819A166-7571-4003-A6B8-B62034C3ED30}"/>
          </ac:spMkLst>
        </pc:spChg>
        <pc:graphicFrameChg chg="add del mod">
          <ac:chgData name="JAVIER GONZALEZ PISANO" userId="b6c39300-9768-4656-89b0-ad37b2dda75c" providerId="ADAL" clId="{5394F84B-5193-4F28-BD1B-D8994A73F0B7}" dt="2021-09-13T04:28:46.665" v="243" actId="26606"/>
          <ac:graphicFrameMkLst>
            <pc:docMk/>
            <pc:sldMk cId="1671899380" sldId="333"/>
            <ac:graphicFrameMk id="8" creationId="{F9F01312-8CB3-40A6-917E-92647F3BCBAD}"/>
          </ac:graphicFrameMkLst>
        </pc:graphicFrameChg>
        <pc:picChg chg="del">
          <ac:chgData name="JAVIER GONZALEZ PISANO" userId="b6c39300-9768-4656-89b0-ad37b2dda75c" providerId="ADAL" clId="{5394F84B-5193-4F28-BD1B-D8994A73F0B7}" dt="2021-09-13T04:25:39.720" v="120" actId="478"/>
          <ac:picMkLst>
            <pc:docMk/>
            <pc:sldMk cId="1671899380" sldId="333"/>
            <ac:picMk id="4" creationId="{00000000-0000-0000-0000-000000000000}"/>
          </ac:picMkLst>
        </pc:picChg>
        <pc:picChg chg="add mod">
          <ac:chgData name="JAVIER GONZALEZ PISANO" userId="b6c39300-9768-4656-89b0-ad37b2dda75c" providerId="ADAL" clId="{5394F84B-5193-4F28-BD1B-D8994A73F0B7}" dt="2021-09-13T04:28:46.159" v="242" actId="14100"/>
          <ac:picMkLst>
            <pc:docMk/>
            <pc:sldMk cId="1671899380" sldId="333"/>
            <ac:picMk id="6" creationId="{E7C6D135-0F23-4C48-A577-CDE249621B88}"/>
          </ac:picMkLst>
        </pc:picChg>
      </pc:sldChg>
      <pc:sldChg chg="modSp add mod">
        <pc:chgData name="JAVIER GONZALEZ PISANO" userId="b6c39300-9768-4656-89b0-ad37b2dda75c" providerId="ADAL" clId="{5394F84B-5193-4F28-BD1B-D8994A73F0B7}" dt="2021-09-21T02:52:40.407" v="1118" actId="20577"/>
        <pc:sldMkLst>
          <pc:docMk/>
          <pc:sldMk cId="3888032377" sldId="336"/>
        </pc:sldMkLst>
        <pc:spChg chg="mod">
          <ac:chgData name="JAVIER GONZALEZ PISANO" userId="b6c39300-9768-4656-89b0-ad37b2dda75c" providerId="ADAL" clId="{5394F84B-5193-4F28-BD1B-D8994A73F0B7}" dt="2021-09-21T02:52:40.407" v="1118" actId="20577"/>
          <ac:spMkLst>
            <pc:docMk/>
            <pc:sldMk cId="3888032377" sldId="336"/>
            <ac:spMk id="3" creationId="{00000000-0000-0000-0000-000000000000}"/>
          </ac:spMkLst>
        </pc:spChg>
      </pc:sldChg>
      <pc:sldChg chg="modSp add mod">
        <pc:chgData name="JAVIER GONZALEZ PISANO" userId="b6c39300-9768-4656-89b0-ad37b2dda75c" providerId="ADAL" clId="{5394F84B-5193-4F28-BD1B-D8994A73F0B7}" dt="2021-09-21T02:52:49.725" v="1142" actId="20577"/>
        <pc:sldMkLst>
          <pc:docMk/>
          <pc:sldMk cId="3674536874" sldId="337"/>
        </pc:sldMkLst>
        <pc:spChg chg="mod">
          <ac:chgData name="JAVIER GONZALEZ PISANO" userId="b6c39300-9768-4656-89b0-ad37b2dda75c" providerId="ADAL" clId="{5394F84B-5193-4F28-BD1B-D8994A73F0B7}" dt="2021-09-21T02:52:49.725" v="1142" actId="20577"/>
          <ac:spMkLst>
            <pc:docMk/>
            <pc:sldMk cId="3674536874" sldId="337"/>
            <ac:spMk id="2" creationId="{00000000-0000-0000-0000-000000000000}"/>
          </ac:spMkLst>
        </pc:spChg>
      </pc:sldChg>
      <pc:sldChg chg="addSp delSp modSp add mod">
        <pc:chgData name="JAVIER GONZALEZ PISANO" userId="b6c39300-9768-4656-89b0-ad37b2dda75c" providerId="ADAL" clId="{5394F84B-5193-4F28-BD1B-D8994A73F0B7}" dt="2021-09-22T05:38:17.854" v="1416"/>
        <pc:sldMkLst>
          <pc:docMk/>
          <pc:sldMk cId="2477697843" sldId="338"/>
        </pc:sldMkLst>
        <pc:spChg chg="add del mod">
          <ac:chgData name="JAVIER GONZALEZ PISANO" userId="b6c39300-9768-4656-89b0-ad37b2dda75c" providerId="ADAL" clId="{5394F84B-5193-4F28-BD1B-D8994A73F0B7}" dt="2021-09-21T02:59:10.881" v="1302" actId="478"/>
          <ac:spMkLst>
            <pc:docMk/>
            <pc:sldMk cId="2477697843" sldId="338"/>
            <ac:spMk id="4" creationId="{A02F581D-8FF5-490A-A86D-7F618F3466D5}"/>
          </ac:spMkLst>
        </pc:spChg>
        <pc:spChg chg="add mod">
          <ac:chgData name="JAVIER GONZALEZ PISANO" userId="b6c39300-9768-4656-89b0-ad37b2dda75c" providerId="ADAL" clId="{5394F84B-5193-4F28-BD1B-D8994A73F0B7}" dt="2021-09-21T03:02:16.563" v="1368" actId="403"/>
          <ac:spMkLst>
            <pc:docMk/>
            <pc:sldMk cId="2477697843" sldId="338"/>
            <ac:spMk id="12" creationId="{E3AD6A93-1A5F-4CD9-85D8-24A14B5309AA}"/>
          </ac:spMkLst>
        </pc:spChg>
        <pc:spChg chg="add del mod">
          <ac:chgData name="JAVIER GONZALEZ PISANO" userId="b6c39300-9768-4656-89b0-ad37b2dda75c" providerId="ADAL" clId="{5394F84B-5193-4F28-BD1B-D8994A73F0B7}" dt="2021-09-22T05:38:17.854" v="1416"/>
          <ac:spMkLst>
            <pc:docMk/>
            <pc:sldMk cId="2477697843" sldId="338"/>
            <ac:spMk id="14" creationId="{048B5058-74AA-4490-8FFC-FB88D294D179}"/>
          </ac:spMkLst>
        </pc:spChg>
        <pc:spChg chg="mod">
          <ac:chgData name="JAVIER GONZALEZ PISANO" userId="b6c39300-9768-4656-89b0-ad37b2dda75c" providerId="ADAL" clId="{5394F84B-5193-4F28-BD1B-D8994A73F0B7}" dt="2021-09-21T03:01:46.689" v="1359" actId="27636"/>
          <ac:spMkLst>
            <pc:docMk/>
            <pc:sldMk cId="2477697843" sldId="338"/>
            <ac:spMk id="99330" creationId="{00000000-0000-0000-0000-000000000000}"/>
          </ac:spMkLst>
        </pc:spChg>
        <pc:spChg chg="del">
          <ac:chgData name="JAVIER GONZALEZ PISANO" userId="b6c39300-9768-4656-89b0-ad37b2dda75c" providerId="ADAL" clId="{5394F84B-5193-4F28-BD1B-D8994A73F0B7}" dt="2021-09-21T02:59:09.406" v="1301" actId="478"/>
          <ac:spMkLst>
            <pc:docMk/>
            <pc:sldMk cId="2477697843" sldId="338"/>
            <ac:spMk id="99331" creationId="{00000000-0000-0000-0000-000000000000}"/>
          </ac:spMkLst>
        </pc:spChg>
        <pc:picChg chg="del">
          <ac:chgData name="JAVIER GONZALEZ PISANO" userId="b6c39300-9768-4656-89b0-ad37b2dda75c" providerId="ADAL" clId="{5394F84B-5193-4F28-BD1B-D8994A73F0B7}" dt="2021-09-21T02:57:24.081" v="1296" actId="478"/>
          <ac:picMkLst>
            <pc:docMk/>
            <pc:sldMk cId="2477697843" sldId="338"/>
            <ac:picMk id="3" creationId="{57D4B960-6249-4EFD-9860-84B6103BB017}"/>
          </ac:picMkLst>
        </pc:picChg>
        <pc:picChg chg="add mod">
          <ac:chgData name="JAVIER GONZALEZ PISANO" userId="b6c39300-9768-4656-89b0-ad37b2dda75c" providerId="ADAL" clId="{5394F84B-5193-4F28-BD1B-D8994A73F0B7}" dt="2021-09-21T03:01:43.754" v="1357" actId="14100"/>
          <ac:picMkLst>
            <pc:docMk/>
            <pc:sldMk cId="2477697843" sldId="338"/>
            <ac:picMk id="1026" creationId="{88D42F52-1E9B-485E-AD83-082511014E97}"/>
          </ac:picMkLst>
        </pc:picChg>
        <pc:picChg chg="del">
          <ac:chgData name="JAVIER GONZALEZ PISANO" userId="b6c39300-9768-4656-89b0-ad37b2dda75c" providerId="ADAL" clId="{5394F84B-5193-4F28-BD1B-D8994A73F0B7}" dt="2021-09-21T02:59:14.731" v="1303" actId="478"/>
          <ac:picMkLst>
            <pc:docMk/>
            <pc:sldMk cId="2477697843" sldId="338"/>
            <ac:picMk id="2056" creationId="{CC9C8EDB-A22B-457E-8D3A-AFAFCE8ECC83}"/>
          </ac:picMkLst>
        </pc:picChg>
        <pc:picChg chg="del">
          <ac:chgData name="JAVIER GONZALEZ PISANO" userId="b6c39300-9768-4656-89b0-ad37b2dda75c" providerId="ADAL" clId="{5394F84B-5193-4F28-BD1B-D8994A73F0B7}" dt="2021-09-21T02:59:14.731" v="1303" actId="478"/>
          <ac:picMkLst>
            <pc:docMk/>
            <pc:sldMk cId="2477697843" sldId="338"/>
            <ac:picMk id="2060" creationId="{C1D97938-CB64-4EB4-9A15-114F98E32D31}"/>
          </ac:picMkLst>
        </pc:picChg>
        <pc:picChg chg="del">
          <ac:chgData name="JAVIER GONZALEZ PISANO" userId="b6c39300-9768-4656-89b0-ad37b2dda75c" providerId="ADAL" clId="{5394F84B-5193-4F28-BD1B-D8994A73F0B7}" dt="2021-09-21T02:59:14.731" v="1303" actId="478"/>
          <ac:picMkLst>
            <pc:docMk/>
            <pc:sldMk cId="2477697843" sldId="338"/>
            <ac:picMk id="2062" creationId="{0C45E1BD-9426-4128-B978-E5316411816E}"/>
          </ac:picMkLst>
        </pc:picChg>
      </pc:sldChg>
      <pc:sldChg chg="modSp add mod">
        <pc:chgData name="JAVIER GONZALEZ PISANO" userId="b6c39300-9768-4656-89b0-ad37b2dda75c" providerId="ADAL" clId="{5394F84B-5193-4F28-BD1B-D8994A73F0B7}" dt="2021-09-22T05:39:43.990" v="1471" actId="20577"/>
        <pc:sldMkLst>
          <pc:docMk/>
          <pc:sldMk cId="2005669909" sldId="411"/>
        </pc:sldMkLst>
        <pc:spChg chg="mod">
          <ac:chgData name="JAVIER GONZALEZ PISANO" userId="b6c39300-9768-4656-89b0-ad37b2dda75c" providerId="ADAL" clId="{5394F84B-5193-4F28-BD1B-D8994A73F0B7}" dt="2021-09-22T05:39:39.447" v="1456" actId="122"/>
          <ac:spMkLst>
            <pc:docMk/>
            <pc:sldMk cId="2005669909" sldId="411"/>
            <ac:spMk id="3" creationId="{961B0F49-67AA-4938-8BD9-43A57B5DE88F}"/>
          </ac:spMkLst>
        </pc:spChg>
        <pc:spChg chg="mod">
          <ac:chgData name="JAVIER GONZALEZ PISANO" userId="b6c39300-9768-4656-89b0-ad37b2dda75c" providerId="ADAL" clId="{5394F84B-5193-4F28-BD1B-D8994A73F0B7}" dt="2021-09-22T05:39:43.990" v="1471" actId="20577"/>
          <ac:spMkLst>
            <pc:docMk/>
            <pc:sldMk cId="2005669909" sldId="411"/>
            <ac:spMk id="8" creationId="{68CCCFB6-C3C5-4BDD-906D-8EBA8D73FB4B}"/>
          </ac:spMkLst>
        </pc:spChg>
      </pc:sldChg>
      <pc:sldMasterChg chg="addSp modSldLayout">
        <pc:chgData name="JAVIER GONZALEZ PISANO" userId="b6c39300-9768-4656-89b0-ad37b2dda75c" providerId="ADAL" clId="{5394F84B-5193-4F28-BD1B-D8994A73F0B7}" dt="2021-09-12T06:33:24.689" v="0"/>
        <pc:sldMasterMkLst>
          <pc:docMk/>
          <pc:sldMasterMk cId="3053291281" sldId="2147483723"/>
        </pc:sldMasterMkLst>
        <pc:spChg chg="add">
          <ac:chgData name="JAVIER GONZALEZ PISANO" userId="b6c39300-9768-4656-89b0-ad37b2dda75c" providerId="ADAL" clId="{5394F84B-5193-4F28-BD1B-D8994A73F0B7}" dt="2021-09-12T06:33:24.689" v="0"/>
          <ac:spMkLst>
            <pc:docMk/>
            <pc:sldMasterMk cId="3053291281" sldId="2147483723"/>
            <ac:spMk id="8" creationId="{220510D5-5358-4109-9364-BA6E1F834F54}"/>
          </ac:spMkLst>
        </pc:spChg>
        <pc:spChg chg="add">
          <ac:chgData name="JAVIER GONZALEZ PISANO" userId="b6c39300-9768-4656-89b0-ad37b2dda75c" providerId="ADAL" clId="{5394F84B-5193-4F28-BD1B-D8994A73F0B7}" dt="2021-09-12T06:33:24.689" v="0"/>
          <ac:spMkLst>
            <pc:docMk/>
            <pc:sldMasterMk cId="3053291281" sldId="2147483723"/>
            <ac:spMk id="11" creationId="{B4048028-4875-4180-B7C9-7769882BD445}"/>
          </ac:spMkLst>
        </pc:spChg>
        <pc:picChg chg="add">
          <ac:chgData name="JAVIER GONZALEZ PISANO" userId="b6c39300-9768-4656-89b0-ad37b2dda75c" providerId="ADAL" clId="{5394F84B-5193-4F28-BD1B-D8994A73F0B7}" dt="2021-09-12T06:33:24.689" v="0"/>
          <ac:picMkLst>
            <pc:docMk/>
            <pc:sldMasterMk cId="3053291281" sldId="2147483723"/>
            <ac:picMk id="7" creationId="{6878978D-D632-4D05-833E-27FDA39217AD}"/>
          </ac:picMkLst>
        </pc:picChg>
        <pc:picChg chg="add">
          <ac:chgData name="JAVIER GONZALEZ PISANO" userId="b6c39300-9768-4656-89b0-ad37b2dda75c" providerId="ADAL" clId="{5394F84B-5193-4F28-BD1B-D8994A73F0B7}" dt="2021-09-12T06:33:24.689" v="0"/>
          <ac:picMkLst>
            <pc:docMk/>
            <pc:sldMasterMk cId="3053291281" sldId="2147483723"/>
            <ac:picMk id="9" creationId="{D7E87D81-8C53-49AB-A28A-AC10FD191BB8}"/>
          </ac:picMkLst>
        </pc:picChg>
        <pc:picChg chg="add">
          <ac:chgData name="JAVIER GONZALEZ PISANO" userId="b6c39300-9768-4656-89b0-ad37b2dda75c" providerId="ADAL" clId="{5394F84B-5193-4F28-BD1B-D8994A73F0B7}" dt="2021-09-12T06:33:24.689" v="0"/>
          <ac:picMkLst>
            <pc:docMk/>
            <pc:sldMasterMk cId="3053291281" sldId="2147483723"/>
            <ac:picMk id="10" creationId="{FE758BF6-AE80-4009-9FC6-AEAE2EC91A74}"/>
          </ac:picMkLst>
        </pc:picChg>
        <pc:sldLayoutChg chg="addSp">
          <pc:chgData name="JAVIER GONZALEZ PISANO" userId="b6c39300-9768-4656-89b0-ad37b2dda75c" providerId="ADAL" clId="{5394F84B-5193-4F28-BD1B-D8994A73F0B7}" dt="2021-09-12T06:33:24.689" v="0"/>
          <pc:sldLayoutMkLst>
            <pc:docMk/>
            <pc:sldMasterMk cId="3053291281" sldId="2147483723"/>
            <pc:sldLayoutMk cId="3875650364" sldId="2147483724"/>
          </pc:sldLayoutMkLst>
          <pc:picChg chg="add">
            <ac:chgData name="JAVIER GONZALEZ PISANO" userId="b6c39300-9768-4656-89b0-ad37b2dda75c" providerId="ADAL" clId="{5394F84B-5193-4F28-BD1B-D8994A73F0B7}" dt="2021-09-12T06:33:24.689" v="0"/>
            <ac:picMkLst>
              <pc:docMk/>
              <pc:sldMasterMk cId="3053291281" sldId="2147483723"/>
              <pc:sldLayoutMk cId="3875650364" sldId="2147483724"/>
              <ac:picMk id="7" creationId="{9D5DB078-17FD-4A83-951F-189E13CD634C}"/>
            </ac:picMkLst>
          </pc:picChg>
          <pc:picChg chg="add">
            <ac:chgData name="JAVIER GONZALEZ PISANO" userId="b6c39300-9768-4656-89b0-ad37b2dda75c" providerId="ADAL" clId="{5394F84B-5193-4F28-BD1B-D8994A73F0B7}" dt="2021-09-12T06:33:24.689" v="0"/>
            <ac:picMkLst>
              <pc:docMk/>
              <pc:sldMasterMk cId="3053291281" sldId="2147483723"/>
              <pc:sldLayoutMk cId="3875650364" sldId="2147483724"/>
              <ac:picMk id="8" creationId="{3F887B6E-D20C-440C-AC53-07AC23F95887}"/>
            </ac:picMkLst>
          </pc:picChg>
        </pc:sldLayoutChg>
      </pc:sldMasterChg>
      <pc:sldMasterChg chg="addSp modSldLayout">
        <pc:chgData name="JAVIER GONZALEZ PISANO" userId="b6c39300-9768-4656-89b0-ad37b2dda75c" providerId="ADAL" clId="{5394F84B-5193-4F28-BD1B-D8994A73F0B7}" dt="2021-09-12T06:33:58.455" v="7"/>
        <pc:sldMasterMkLst>
          <pc:docMk/>
          <pc:sldMasterMk cId="3613120827" sldId="2147483735"/>
        </pc:sldMasterMkLst>
        <pc:spChg chg="add">
          <ac:chgData name="JAVIER GONZALEZ PISANO" userId="b6c39300-9768-4656-89b0-ad37b2dda75c" providerId="ADAL" clId="{5394F84B-5193-4F28-BD1B-D8994A73F0B7}" dt="2021-09-12T06:33:58.455" v="7"/>
          <ac:spMkLst>
            <pc:docMk/>
            <pc:sldMasterMk cId="3613120827" sldId="2147483735"/>
            <ac:spMk id="8" creationId="{AB495830-34C7-4F86-98B1-4669A22A59E7}"/>
          </ac:spMkLst>
        </pc:spChg>
        <pc:spChg chg="add">
          <ac:chgData name="JAVIER GONZALEZ PISANO" userId="b6c39300-9768-4656-89b0-ad37b2dda75c" providerId="ADAL" clId="{5394F84B-5193-4F28-BD1B-D8994A73F0B7}" dt="2021-09-12T06:33:58.455" v="7"/>
          <ac:spMkLst>
            <pc:docMk/>
            <pc:sldMasterMk cId="3613120827" sldId="2147483735"/>
            <ac:spMk id="11" creationId="{05231867-C219-47D3-8064-4E60133BC490}"/>
          </ac:spMkLst>
        </pc:spChg>
        <pc:picChg chg="add">
          <ac:chgData name="JAVIER GONZALEZ PISANO" userId="b6c39300-9768-4656-89b0-ad37b2dda75c" providerId="ADAL" clId="{5394F84B-5193-4F28-BD1B-D8994A73F0B7}" dt="2021-09-12T06:33:58.455" v="7"/>
          <ac:picMkLst>
            <pc:docMk/>
            <pc:sldMasterMk cId="3613120827" sldId="2147483735"/>
            <ac:picMk id="7" creationId="{0B5AC6EF-AD00-48B3-9E17-BD488CA4AC59}"/>
          </ac:picMkLst>
        </pc:picChg>
        <pc:picChg chg="add">
          <ac:chgData name="JAVIER GONZALEZ PISANO" userId="b6c39300-9768-4656-89b0-ad37b2dda75c" providerId="ADAL" clId="{5394F84B-5193-4F28-BD1B-D8994A73F0B7}" dt="2021-09-12T06:33:58.455" v="7"/>
          <ac:picMkLst>
            <pc:docMk/>
            <pc:sldMasterMk cId="3613120827" sldId="2147483735"/>
            <ac:picMk id="9" creationId="{18CAF014-9500-4551-BF02-966624B23FA1}"/>
          </ac:picMkLst>
        </pc:picChg>
        <pc:picChg chg="add">
          <ac:chgData name="JAVIER GONZALEZ PISANO" userId="b6c39300-9768-4656-89b0-ad37b2dda75c" providerId="ADAL" clId="{5394F84B-5193-4F28-BD1B-D8994A73F0B7}" dt="2021-09-12T06:33:58.455" v="7"/>
          <ac:picMkLst>
            <pc:docMk/>
            <pc:sldMasterMk cId="3613120827" sldId="2147483735"/>
            <ac:picMk id="10" creationId="{DA5A0027-EAA8-4FA4-9F1F-FA28904C6765}"/>
          </ac:picMkLst>
        </pc:picChg>
        <pc:sldLayoutChg chg="addSp">
          <pc:chgData name="JAVIER GONZALEZ PISANO" userId="b6c39300-9768-4656-89b0-ad37b2dda75c" providerId="ADAL" clId="{5394F84B-5193-4F28-BD1B-D8994A73F0B7}" dt="2021-09-12T06:33:58.455" v="7"/>
          <pc:sldLayoutMkLst>
            <pc:docMk/>
            <pc:sldMasterMk cId="3613120827" sldId="2147483735"/>
            <pc:sldLayoutMk cId="1449860121" sldId="2147483736"/>
          </pc:sldLayoutMkLst>
          <pc:picChg chg="add">
            <ac:chgData name="JAVIER GONZALEZ PISANO" userId="b6c39300-9768-4656-89b0-ad37b2dda75c" providerId="ADAL" clId="{5394F84B-5193-4F28-BD1B-D8994A73F0B7}" dt="2021-09-12T06:33:58.455" v="7"/>
            <ac:picMkLst>
              <pc:docMk/>
              <pc:sldMasterMk cId="3613120827" sldId="2147483735"/>
              <pc:sldLayoutMk cId="1449860121" sldId="2147483736"/>
              <ac:picMk id="7" creationId="{2B338296-56A6-4C77-B383-C21264FDFF11}"/>
            </ac:picMkLst>
          </pc:picChg>
          <pc:picChg chg="add">
            <ac:chgData name="JAVIER GONZALEZ PISANO" userId="b6c39300-9768-4656-89b0-ad37b2dda75c" providerId="ADAL" clId="{5394F84B-5193-4F28-BD1B-D8994A73F0B7}" dt="2021-09-12T06:33:58.455" v="7"/>
            <ac:picMkLst>
              <pc:docMk/>
              <pc:sldMasterMk cId="3613120827" sldId="2147483735"/>
              <pc:sldLayoutMk cId="1449860121" sldId="2147483736"/>
              <ac:picMk id="8" creationId="{CBA7A622-88D5-453E-97A1-69224D793ACB}"/>
            </ac:picMkLst>
          </pc:picChg>
        </pc:sldLayoutChg>
      </pc:sldMasterChg>
      <pc:sldMasterChg chg="addSp delSp modSp modSldLayout">
        <pc:chgData name="JAVIER GONZALEZ PISANO" userId="b6c39300-9768-4656-89b0-ad37b2dda75c" providerId="ADAL" clId="{5394F84B-5193-4F28-BD1B-D8994A73F0B7}" dt="2021-09-13T04:30:38.874" v="288"/>
        <pc:sldMasterMkLst>
          <pc:docMk/>
          <pc:sldMasterMk cId="2636438614" sldId="2147483747"/>
        </pc:sldMasterMkLst>
        <pc:spChg chg="add">
          <ac:chgData name="JAVIER GONZALEZ PISANO" userId="b6c39300-9768-4656-89b0-ad37b2dda75c" providerId="ADAL" clId="{5394F84B-5193-4F28-BD1B-D8994A73F0B7}" dt="2021-09-12T06:34:16.799" v="10"/>
          <ac:spMkLst>
            <pc:docMk/>
            <pc:sldMasterMk cId="2636438614" sldId="2147483747"/>
            <ac:spMk id="8" creationId="{1C457A0D-C9C4-4750-93CA-2BD26D9E6B41}"/>
          </ac:spMkLst>
        </pc:spChg>
        <pc:spChg chg="add">
          <ac:chgData name="JAVIER GONZALEZ PISANO" userId="b6c39300-9768-4656-89b0-ad37b2dda75c" providerId="ADAL" clId="{5394F84B-5193-4F28-BD1B-D8994A73F0B7}" dt="2021-09-12T06:34:16.799" v="10"/>
          <ac:spMkLst>
            <pc:docMk/>
            <pc:sldMasterMk cId="2636438614" sldId="2147483747"/>
            <ac:spMk id="11" creationId="{AA6CD0FA-A379-421E-B377-9EAA6CC9757B}"/>
          </ac:spMkLst>
        </pc:spChg>
        <pc:picChg chg="add">
          <ac:chgData name="JAVIER GONZALEZ PISANO" userId="b6c39300-9768-4656-89b0-ad37b2dda75c" providerId="ADAL" clId="{5394F84B-5193-4F28-BD1B-D8994A73F0B7}" dt="2021-09-12T06:34:16.799" v="10"/>
          <ac:picMkLst>
            <pc:docMk/>
            <pc:sldMasterMk cId="2636438614" sldId="2147483747"/>
            <ac:picMk id="7" creationId="{CEA64AF4-C844-4BF1-9D0C-18C9D81A89DC}"/>
          </ac:picMkLst>
        </pc:picChg>
        <pc:picChg chg="add mod">
          <ac:chgData name="JAVIER GONZALEZ PISANO" userId="b6c39300-9768-4656-89b0-ad37b2dda75c" providerId="ADAL" clId="{5394F84B-5193-4F28-BD1B-D8994A73F0B7}" dt="2021-09-12T06:39:18.135" v="41" actId="1076"/>
          <ac:picMkLst>
            <pc:docMk/>
            <pc:sldMasterMk cId="2636438614" sldId="2147483747"/>
            <ac:picMk id="9" creationId="{751EDCA6-9522-4BD8-AFE2-0E0F66050E80}"/>
          </ac:picMkLst>
        </pc:picChg>
        <pc:picChg chg="add">
          <ac:chgData name="JAVIER GONZALEZ PISANO" userId="b6c39300-9768-4656-89b0-ad37b2dda75c" providerId="ADAL" clId="{5394F84B-5193-4F28-BD1B-D8994A73F0B7}" dt="2021-09-12T06:34:16.799" v="10"/>
          <ac:picMkLst>
            <pc:docMk/>
            <pc:sldMasterMk cId="2636438614" sldId="2147483747"/>
            <ac:picMk id="10" creationId="{5E6D2965-44CC-46A4-B6B6-903BEF85F209}"/>
          </ac:picMkLst>
        </pc:picChg>
        <pc:picChg chg="add del mod">
          <ac:chgData name="JAVIER GONZALEZ PISANO" userId="b6c39300-9768-4656-89b0-ad37b2dda75c" providerId="ADAL" clId="{5394F84B-5193-4F28-BD1B-D8994A73F0B7}" dt="2021-09-12T06:42:29.808" v="52"/>
          <ac:picMkLst>
            <pc:docMk/>
            <pc:sldMasterMk cId="2636438614" sldId="2147483747"/>
            <ac:picMk id="12" creationId="{2DB52C42-1150-432B-A656-600368A0A3B2}"/>
          </ac:picMkLst>
        </pc:picChg>
        <pc:picChg chg="add mod">
          <ac:chgData name="JAVIER GONZALEZ PISANO" userId="b6c39300-9768-4656-89b0-ad37b2dda75c" providerId="ADAL" clId="{5394F84B-5193-4F28-BD1B-D8994A73F0B7}" dt="2021-09-13T04:30:38.874" v="288"/>
          <ac:picMkLst>
            <pc:docMk/>
            <pc:sldMasterMk cId="2636438614" sldId="2147483747"/>
            <ac:picMk id="13" creationId="{7B7DA30B-3197-4496-953F-A25AE9829123}"/>
          </ac:picMkLst>
        </pc:picChg>
        <pc:sldLayoutChg chg="addSp delSp modSp mod">
          <pc:chgData name="JAVIER GONZALEZ PISANO" userId="b6c39300-9768-4656-89b0-ad37b2dda75c" providerId="ADAL" clId="{5394F84B-5193-4F28-BD1B-D8994A73F0B7}" dt="2021-09-12T06:41:38.415" v="50" actId="1076"/>
          <pc:sldLayoutMkLst>
            <pc:docMk/>
            <pc:sldMasterMk cId="2636438614" sldId="2147483747"/>
            <pc:sldLayoutMk cId="2802216127" sldId="2147483748"/>
          </pc:sldLayoutMkLst>
          <pc:spChg chg="del">
            <ac:chgData name="JAVIER GONZALEZ PISANO" userId="b6c39300-9768-4656-89b0-ad37b2dda75c" providerId="ADAL" clId="{5394F84B-5193-4F28-BD1B-D8994A73F0B7}" dt="2021-09-12T06:41:34.268" v="49" actId="478"/>
            <ac:spMkLst>
              <pc:docMk/>
              <pc:sldMasterMk cId="2636438614" sldId="2147483747"/>
              <pc:sldLayoutMk cId="2802216127" sldId="2147483748"/>
              <ac:spMk id="4" creationId="{00000000-0000-0000-0000-000000000000}"/>
            </ac:spMkLst>
          </pc:spChg>
          <pc:picChg chg="add del mod">
            <ac:chgData name="JAVIER GONZALEZ PISANO" userId="b6c39300-9768-4656-89b0-ad37b2dda75c" providerId="ADAL" clId="{5394F84B-5193-4F28-BD1B-D8994A73F0B7}" dt="2021-09-12T06:39:38.310" v="42" actId="478"/>
            <ac:picMkLst>
              <pc:docMk/>
              <pc:sldMasterMk cId="2636438614" sldId="2147483747"/>
              <pc:sldLayoutMk cId="2802216127" sldId="2147483748"/>
              <ac:picMk id="7" creationId="{BA8A73C3-91D7-4E7F-99BF-89F71E21EDF0}"/>
            </ac:picMkLst>
          </pc:picChg>
          <pc:picChg chg="add del">
            <ac:chgData name="JAVIER GONZALEZ PISANO" userId="b6c39300-9768-4656-89b0-ad37b2dda75c" providerId="ADAL" clId="{5394F84B-5193-4F28-BD1B-D8994A73F0B7}" dt="2021-09-12T06:37:50.168" v="30" actId="478"/>
            <ac:picMkLst>
              <pc:docMk/>
              <pc:sldMasterMk cId="2636438614" sldId="2147483747"/>
              <pc:sldLayoutMk cId="2802216127" sldId="2147483748"/>
              <ac:picMk id="8" creationId="{536A4826-C568-4C88-8A67-BDAC99425868}"/>
            </ac:picMkLst>
          </pc:picChg>
          <pc:picChg chg="add del mod">
            <ac:chgData name="JAVIER GONZALEZ PISANO" userId="b6c39300-9768-4656-89b0-ad37b2dda75c" providerId="ADAL" clId="{5394F84B-5193-4F28-BD1B-D8994A73F0B7}" dt="2021-09-12T06:39:00.166" v="38" actId="478"/>
            <ac:picMkLst>
              <pc:docMk/>
              <pc:sldMasterMk cId="2636438614" sldId="2147483747"/>
              <pc:sldLayoutMk cId="2802216127" sldId="2147483748"/>
              <ac:picMk id="9" creationId="{A81A4ABE-76A8-47C1-BD08-EFF4DBB84CAB}"/>
            </ac:picMkLst>
          </pc:picChg>
          <pc:picChg chg="add mod">
            <ac:chgData name="JAVIER GONZALEZ PISANO" userId="b6c39300-9768-4656-89b0-ad37b2dda75c" providerId="ADAL" clId="{5394F84B-5193-4F28-BD1B-D8994A73F0B7}" dt="2021-09-12T06:41:38.415" v="50" actId="1076"/>
            <ac:picMkLst>
              <pc:docMk/>
              <pc:sldMasterMk cId="2636438614" sldId="2147483747"/>
              <pc:sldLayoutMk cId="2802216127" sldId="2147483748"/>
              <ac:picMk id="10" creationId="{570B9E19-F03E-406D-88E3-B1B0DAAC91D6}"/>
            </ac:picMkLst>
          </pc:picChg>
        </pc:sldLayoutChg>
        <pc:sldLayoutChg chg="modSp">
          <pc:chgData name="JAVIER GONZALEZ PISANO" userId="b6c39300-9768-4656-89b0-ad37b2dda75c" providerId="ADAL" clId="{5394F84B-5193-4F28-BD1B-D8994A73F0B7}" dt="2021-09-12T06:37:15.817" v="26" actId="16037"/>
          <pc:sldLayoutMkLst>
            <pc:docMk/>
            <pc:sldMasterMk cId="2636438614" sldId="2147483747"/>
            <pc:sldLayoutMk cId="905519936" sldId="2147483749"/>
          </pc:sldLayoutMkLst>
          <pc:spChg chg="mod">
            <ac:chgData name="JAVIER GONZALEZ PISANO" userId="b6c39300-9768-4656-89b0-ad37b2dda75c" providerId="ADAL" clId="{5394F84B-5193-4F28-BD1B-D8994A73F0B7}" dt="2021-09-12T06:35:29.798" v="22" actId="16037"/>
            <ac:spMkLst>
              <pc:docMk/>
              <pc:sldMasterMk cId="2636438614" sldId="2147483747"/>
              <pc:sldLayoutMk cId="905519936" sldId="2147483749"/>
              <ac:spMk id="2" creationId="{00000000-0000-0000-0000-000000000000}"/>
            </ac:spMkLst>
          </pc:spChg>
          <pc:spChg chg="mod">
            <ac:chgData name="JAVIER GONZALEZ PISANO" userId="b6c39300-9768-4656-89b0-ad37b2dda75c" providerId="ADAL" clId="{5394F84B-5193-4F28-BD1B-D8994A73F0B7}" dt="2021-09-12T06:37:15.817" v="26" actId="16037"/>
            <ac:spMkLst>
              <pc:docMk/>
              <pc:sldMasterMk cId="2636438614" sldId="2147483747"/>
              <pc:sldLayoutMk cId="905519936" sldId="2147483749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3BFEA-5EE4-4473-A1A5-CE01D9119C8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8B8E68-D8A6-4CEE-B7CF-C80A08EA89CD}">
      <dgm:prSet/>
      <dgm:spPr/>
      <dgm:t>
        <a:bodyPr/>
        <a:lstStyle/>
        <a:p>
          <a:r>
            <a:rPr lang="es-ES" b="1"/>
            <a:t>Pruebas de conocimientos 50%</a:t>
          </a:r>
          <a:endParaRPr lang="en-US" b="1"/>
        </a:p>
      </dgm:t>
    </dgm:pt>
    <dgm:pt modelId="{EF145966-04BC-4534-A097-DAD8778BC2C9}" type="parTrans" cxnId="{6492039C-AD42-4448-AF85-7E2261DD5787}">
      <dgm:prSet/>
      <dgm:spPr/>
      <dgm:t>
        <a:bodyPr/>
        <a:lstStyle/>
        <a:p>
          <a:endParaRPr lang="en-US"/>
        </a:p>
      </dgm:t>
    </dgm:pt>
    <dgm:pt modelId="{90DF4FD4-A191-4612-BC4A-7FF88A25B423}" type="sibTrans" cxnId="{6492039C-AD42-4448-AF85-7E2261DD5787}">
      <dgm:prSet/>
      <dgm:spPr/>
      <dgm:t>
        <a:bodyPr/>
        <a:lstStyle/>
        <a:p>
          <a:endParaRPr lang="en-US"/>
        </a:p>
      </dgm:t>
    </dgm:pt>
    <dgm:pt modelId="{FC330F4C-6A6F-4B6C-AEE5-CBD36257B015}">
      <dgm:prSet/>
      <dgm:spPr/>
      <dgm:t>
        <a:bodyPr/>
        <a:lstStyle/>
        <a:p>
          <a:r>
            <a:rPr lang="es-ES"/>
            <a:t>Prueba teórica + Prueba práctica</a:t>
          </a:r>
          <a:endParaRPr lang="en-US"/>
        </a:p>
      </dgm:t>
    </dgm:pt>
    <dgm:pt modelId="{8FD7EFF7-6BD3-4D99-9086-060E75988AC8}" type="parTrans" cxnId="{0B84E066-9A7D-4943-8792-636678D22A8E}">
      <dgm:prSet/>
      <dgm:spPr/>
      <dgm:t>
        <a:bodyPr/>
        <a:lstStyle/>
        <a:p>
          <a:endParaRPr lang="en-US"/>
        </a:p>
      </dgm:t>
    </dgm:pt>
    <dgm:pt modelId="{A2C43516-9C9A-4CDD-B693-74F68A5619E5}" type="sibTrans" cxnId="{0B84E066-9A7D-4943-8792-636678D22A8E}">
      <dgm:prSet/>
      <dgm:spPr/>
      <dgm:t>
        <a:bodyPr/>
        <a:lstStyle/>
        <a:p>
          <a:endParaRPr lang="en-US"/>
        </a:p>
      </dgm:t>
    </dgm:pt>
    <dgm:pt modelId="{FDCB5FB1-1D89-452B-992F-A300E841FCFB}">
      <dgm:prSet/>
      <dgm:spPr/>
      <dgm:t>
        <a:bodyPr/>
        <a:lstStyle/>
        <a:p>
          <a:r>
            <a:rPr lang="es-ES" b="1"/>
            <a:t>Entrega de actividades 40%</a:t>
          </a:r>
          <a:endParaRPr lang="en-US" b="1"/>
        </a:p>
      </dgm:t>
    </dgm:pt>
    <dgm:pt modelId="{378B0E9A-FBEB-40DD-AE44-884A6A856C40}" type="parTrans" cxnId="{717F5843-9A6C-479E-A47C-F66E0A41127B}">
      <dgm:prSet/>
      <dgm:spPr/>
      <dgm:t>
        <a:bodyPr/>
        <a:lstStyle/>
        <a:p>
          <a:endParaRPr lang="en-US"/>
        </a:p>
      </dgm:t>
    </dgm:pt>
    <dgm:pt modelId="{6A5519C2-C774-4965-A2E5-2E991657FC32}" type="sibTrans" cxnId="{717F5843-9A6C-479E-A47C-F66E0A41127B}">
      <dgm:prSet/>
      <dgm:spPr/>
      <dgm:t>
        <a:bodyPr/>
        <a:lstStyle/>
        <a:p>
          <a:endParaRPr lang="en-US"/>
        </a:p>
      </dgm:t>
    </dgm:pt>
    <dgm:pt modelId="{E31E9D81-58BD-4133-A837-71ABAF1149B1}">
      <dgm:prSet/>
      <dgm:spPr/>
      <dgm:t>
        <a:bodyPr/>
        <a:lstStyle/>
        <a:p>
          <a:r>
            <a:rPr lang="es-ES"/>
            <a:t>Se valorará calidad, originalidad, dominio de conceptos, tiempo dedicado..</a:t>
          </a:r>
          <a:endParaRPr lang="en-US"/>
        </a:p>
      </dgm:t>
    </dgm:pt>
    <dgm:pt modelId="{7BC12514-B703-4F29-A951-6ABACC648465}" type="parTrans" cxnId="{BF860274-6BD3-44E0-BF6C-DE740BA077C8}">
      <dgm:prSet/>
      <dgm:spPr/>
      <dgm:t>
        <a:bodyPr/>
        <a:lstStyle/>
        <a:p>
          <a:endParaRPr lang="en-US"/>
        </a:p>
      </dgm:t>
    </dgm:pt>
    <dgm:pt modelId="{F4E3E843-EDB4-4D79-B35C-7622DF195AB5}" type="sibTrans" cxnId="{BF860274-6BD3-44E0-BF6C-DE740BA077C8}">
      <dgm:prSet/>
      <dgm:spPr/>
      <dgm:t>
        <a:bodyPr/>
        <a:lstStyle/>
        <a:p>
          <a:endParaRPr lang="en-US"/>
        </a:p>
      </dgm:t>
    </dgm:pt>
    <dgm:pt modelId="{62AB0F62-FE76-4DFA-AA4C-36197AB3B9E5}">
      <dgm:prSet/>
      <dgm:spPr/>
      <dgm:t>
        <a:bodyPr/>
        <a:lstStyle/>
        <a:p>
          <a:r>
            <a:rPr lang="es-ES"/>
            <a:t>Las actividades entregadas fuera de plazo </a:t>
          </a:r>
          <a:r>
            <a:rPr lang="es-ES" b="1"/>
            <a:t>serán valoradas sobre la mitad de su puntuación</a:t>
          </a:r>
          <a:endParaRPr lang="en-US"/>
        </a:p>
      </dgm:t>
    </dgm:pt>
    <dgm:pt modelId="{081B3AA4-ED8C-47AC-BC33-704439BDCD02}" type="parTrans" cxnId="{CFC1A54A-A49B-4935-A752-D67F4E97B122}">
      <dgm:prSet/>
      <dgm:spPr/>
      <dgm:t>
        <a:bodyPr/>
        <a:lstStyle/>
        <a:p>
          <a:endParaRPr lang="en-US"/>
        </a:p>
      </dgm:t>
    </dgm:pt>
    <dgm:pt modelId="{103A973A-1EDC-48FB-84C4-43BCD7F50A2A}" type="sibTrans" cxnId="{CFC1A54A-A49B-4935-A752-D67F4E97B122}">
      <dgm:prSet/>
      <dgm:spPr/>
      <dgm:t>
        <a:bodyPr/>
        <a:lstStyle/>
        <a:p>
          <a:endParaRPr lang="en-US"/>
        </a:p>
      </dgm:t>
    </dgm:pt>
    <dgm:pt modelId="{A184C4FE-78DC-4470-8DE9-29183633CAF5}">
      <dgm:prSet/>
      <dgm:spPr/>
      <dgm:t>
        <a:bodyPr/>
        <a:lstStyle/>
        <a:p>
          <a:r>
            <a:rPr lang="es-ES" b="1"/>
            <a:t>Observación directa 10%</a:t>
          </a:r>
          <a:endParaRPr lang="en-US" b="1"/>
        </a:p>
      </dgm:t>
    </dgm:pt>
    <dgm:pt modelId="{B332B002-6310-41ED-B3AA-35AD79D7453F}" type="parTrans" cxnId="{EA0F64D6-452F-4403-BFB2-542FFB50BC86}">
      <dgm:prSet/>
      <dgm:spPr/>
      <dgm:t>
        <a:bodyPr/>
        <a:lstStyle/>
        <a:p>
          <a:endParaRPr lang="en-US"/>
        </a:p>
      </dgm:t>
    </dgm:pt>
    <dgm:pt modelId="{2A91E8A9-3A84-45C3-A867-FADB8B7A80B1}" type="sibTrans" cxnId="{EA0F64D6-452F-4403-BFB2-542FFB50BC86}">
      <dgm:prSet/>
      <dgm:spPr/>
      <dgm:t>
        <a:bodyPr/>
        <a:lstStyle/>
        <a:p>
          <a:endParaRPr lang="en-US"/>
        </a:p>
      </dgm:t>
    </dgm:pt>
    <dgm:pt modelId="{6B9AEC8D-BA10-4568-9C6A-0E9A027C9ADA}">
      <dgm:prSet/>
      <dgm:spPr/>
      <dgm:t>
        <a:bodyPr/>
        <a:lstStyle/>
        <a:p>
          <a:r>
            <a:rPr lang="es-ES"/>
            <a:t>Se valorará iniciativa, actitud hacia el trabajo, trabajo en grupo, orden..</a:t>
          </a:r>
          <a:endParaRPr lang="en-US"/>
        </a:p>
      </dgm:t>
    </dgm:pt>
    <dgm:pt modelId="{FCCE5139-495B-4B61-94D5-9B0B3ECA71EC}" type="parTrans" cxnId="{AA42CB0C-CFC7-4094-AF73-461057BFC3F8}">
      <dgm:prSet/>
      <dgm:spPr/>
      <dgm:t>
        <a:bodyPr/>
        <a:lstStyle/>
        <a:p>
          <a:endParaRPr lang="en-US"/>
        </a:p>
      </dgm:t>
    </dgm:pt>
    <dgm:pt modelId="{A07A8C7A-6C85-467F-BF10-05A8D3074F4A}" type="sibTrans" cxnId="{AA42CB0C-CFC7-4094-AF73-461057BFC3F8}">
      <dgm:prSet/>
      <dgm:spPr/>
      <dgm:t>
        <a:bodyPr/>
        <a:lstStyle/>
        <a:p>
          <a:endParaRPr lang="en-US"/>
        </a:p>
      </dgm:t>
    </dgm:pt>
    <dgm:pt modelId="{8CADB27B-0A40-4D8E-9A56-B7A4D6AC9C8F}" type="pres">
      <dgm:prSet presAssocID="{0833BFEA-5EE4-4473-A1A5-CE01D9119C80}" presName="linear" presStyleCnt="0">
        <dgm:presLayoutVars>
          <dgm:dir/>
          <dgm:animLvl val="lvl"/>
          <dgm:resizeHandles val="exact"/>
        </dgm:presLayoutVars>
      </dgm:prSet>
      <dgm:spPr/>
    </dgm:pt>
    <dgm:pt modelId="{06C3CDAF-CF57-4ACE-AD3C-16CDDC6B6A23}" type="pres">
      <dgm:prSet presAssocID="{018B8E68-D8A6-4CEE-B7CF-C80A08EA89CD}" presName="parentLin" presStyleCnt="0"/>
      <dgm:spPr/>
    </dgm:pt>
    <dgm:pt modelId="{9F22CD48-0700-44C3-9504-B47E094744B2}" type="pres">
      <dgm:prSet presAssocID="{018B8E68-D8A6-4CEE-B7CF-C80A08EA89CD}" presName="parentLeftMargin" presStyleLbl="node1" presStyleIdx="0" presStyleCnt="3"/>
      <dgm:spPr/>
    </dgm:pt>
    <dgm:pt modelId="{F5328019-5530-4A73-85CD-3E1F687A3B36}" type="pres">
      <dgm:prSet presAssocID="{018B8E68-D8A6-4CEE-B7CF-C80A08EA89C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7C18597-1E33-4AA4-81A8-740266BAFCAA}" type="pres">
      <dgm:prSet presAssocID="{018B8E68-D8A6-4CEE-B7CF-C80A08EA89CD}" presName="negativeSpace" presStyleCnt="0"/>
      <dgm:spPr/>
    </dgm:pt>
    <dgm:pt modelId="{0B84E70A-D4F4-4349-8A09-8AA595FAA19D}" type="pres">
      <dgm:prSet presAssocID="{018B8E68-D8A6-4CEE-B7CF-C80A08EA89CD}" presName="childText" presStyleLbl="conFgAcc1" presStyleIdx="0" presStyleCnt="3">
        <dgm:presLayoutVars>
          <dgm:bulletEnabled val="1"/>
        </dgm:presLayoutVars>
      </dgm:prSet>
      <dgm:spPr/>
    </dgm:pt>
    <dgm:pt modelId="{F376FD9D-9746-468A-9F42-676A41B413D2}" type="pres">
      <dgm:prSet presAssocID="{90DF4FD4-A191-4612-BC4A-7FF88A25B423}" presName="spaceBetweenRectangles" presStyleCnt="0"/>
      <dgm:spPr/>
    </dgm:pt>
    <dgm:pt modelId="{BFA0F99A-BB06-45C5-8A46-81123C0A8D49}" type="pres">
      <dgm:prSet presAssocID="{FDCB5FB1-1D89-452B-992F-A300E841FCFB}" presName="parentLin" presStyleCnt="0"/>
      <dgm:spPr/>
    </dgm:pt>
    <dgm:pt modelId="{F53A7AD6-BB3A-4076-B6AA-4CD12740248A}" type="pres">
      <dgm:prSet presAssocID="{FDCB5FB1-1D89-452B-992F-A300E841FCFB}" presName="parentLeftMargin" presStyleLbl="node1" presStyleIdx="0" presStyleCnt="3"/>
      <dgm:spPr/>
    </dgm:pt>
    <dgm:pt modelId="{25C7BE5B-87BB-4635-A627-4F8F2CA82403}" type="pres">
      <dgm:prSet presAssocID="{FDCB5FB1-1D89-452B-992F-A300E841FC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37AD6C-702E-420E-9A47-C47DBE5A3292}" type="pres">
      <dgm:prSet presAssocID="{FDCB5FB1-1D89-452B-992F-A300E841FCFB}" presName="negativeSpace" presStyleCnt="0"/>
      <dgm:spPr/>
    </dgm:pt>
    <dgm:pt modelId="{DEF0D1D0-3908-4EE3-A688-A0F5CD385007}" type="pres">
      <dgm:prSet presAssocID="{FDCB5FB1-1D89-452B-992F-A300E841FCFB}" presName="childText" presStyleLbl="conFgAcc1" presStyleIdx="1" presStyleCnt="3">
        <dgm:presLayoutVars>
          <dgm:bulletEnabled val="1"/>
        </dgm:presLayoutVars>
      </dgm:prSet>
      <dgm:spPr/>
    </dgm:pt>
    <dgm:pt modelId="{EDD9588E-D495-4535-9840-885131D53D73}" type="pres">
      <dgm:prSet presAssocID="{6A5519C2-C774-4965-A2E5-2E991657FC32}" presName="spaceBetweenRectangles" presStyleCnt="0"/>
      <dgm:spPr/>
    </dgm:pt>
    <dgm:pt modelId="{D77EA063-4BFF-40B6-AD2E-F28CE0295FB5}" type="pres">
      <dgm:prSet presAssocID="{A184C4FE-78DC-4470-8DE9-29183633CAF5}" presName="parentLin" presStyleCnt="0"/>
      <dgm:spPr/>
    </dgm:pt>
    <dgm:pt modelId="{C3868375-E8AB-4800-88AB-57505C7650EA}" type="pres">
      <dgm:prSet presAssocID="{A184C4FE-78DC-4470-8DE9-29183633CAF5}" presName="parentLeftMargin" presStyleLbl="node1" presStyleIdx="1" presStyleCnt="3"/>
      <dgm:spPr/>
    </dgm:pt>
    <dgm:pt modelId="{7121EF84-87B9-4508-857E-956D404C50EC}" type="pres">
      <dgm:prSet presAssocID="{A184C4FE-78DC-4470-8DE9-29183633CA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0F0193-325B-4E7A-B750-4D6A279F7C00}" type="pres">
      <dgm:prSet presAssocID="{A184C4FE-78DC-4470-8DE9-29183633CAF5}" presName="negativeSpace" presStyleCnt="0"/>
      <dgm:spPr/>
    </dgm:pt>
    <dgm:pt modelId="{E1532699-959C-481C-9DEC-BD34F795302C}" type="pres">
      <dgm:prSet presAssocID="{A184C4FE-78DC-4470-8DE9-29183633CA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442FD06-E95E-4D89-91C9-4387D6F0C014}" type="presOf" srcId="{A184C4FE-78DC-4470-8DE9-29183633CAF5}" destId="{7121EF84-87B9-4508-857E-956D404C50EC}" srcOrd="1" destOrd="0" presId="urn:microsoft.com/office/officeart/2005/8/layout/list1"/>
    <dgm:cxn modelId="{AA42CB0C-CFC7-4094-AF73-461057BFC3F8}" srcId="{A184C4FE-78DC-4470-8DE9-29183633CAF5}" destId="{6B9AEC8D-BA10-4568-9C6A-0E9A027C9ADA}" srcOrd="0" destOrd="0" parTransId="{FCCE5139-495B-4B61-94D5-9B0B3ECA71EC}" sibTransId="{A07A8C7A-6C85-467F-BF10-05A8D3074F4A}"/>
    <dgm:cxn modelId="{FA28041C-B142-4ED5-8491-C9CA6CC4A5D7}" type="presOf" srcId="{018B8E68-D8A6-4CEE-B7CF-C80A08EA89CD}" destId="{9F22CD48-0700-44C3-9504-B47E094744B2}" srcOrd="0" destOrd="0" presId="urn:microsoft.com/office/officeart/2005/8/layout/list1"/>
    <dgm:cxn modelId="{98CDDB32-2709-4D28-8117-91DFDD6D3220}" type="presOf" srcId="{FDCB5FB1-1D89-452B-992F-A300E841FCFB}" destId="{F53A7AD6-BB3A-4076-B6AA-4CD12740248A}" srcOrd="0" destOrd="0" presId="urn:microsoft.com/office/officeart/2005/8/layout/list1"/>
    <dgm:cxn modelId="{1F4D7E5D-89C0-4911-8CD0-91CF6B52D5BF}" type="presOf" srcId="{FC330F4C-6A6F-4B6C-AEE5-CBD36257B015}" destId="{0B84E70A-D4F4-4349-8A09-8AA595FAA19D}" srcOrd="0" destOrd="0" presId="urn:microsoft.com/office/officeart/2005/8/layout/list1"/>
    <dgm:cxn modelId="{717F5843-9A6C-479E-A47C-F66E0A41127B}" srcId="{0833BFEA-5EE4-4473-A1A5-CE01D9119C80}" destId="{FDCB5FB1-1D89-452B-992F-A300E841FCFB}" srcOrd="1" destOrd="0" parTransId="{378B0E9A-FBEB-40DD-AE44-884A6A856C40}" sibTransId="{6A5519C2-C774-4965-A2E5-2E991657FC32}"/>
    <dgm:cxn modelId="{0B84E066-9A7D-4943-8792-636678D22A8E}" srcId="{018B8E68-D8A6-4CEE-B7CF-C80A08EA89CD}" destId="{FC330F4C-6A6F-4B6C-AEE5-CBD36257B015}" srcOrd="0" destOrd="0" parTransId="{8FD7EFF7-6BD3-4D99-9086-060E75988AC8}" sibTransId="{A2C43516-9C9A-4CDD-B693-74F68A5619E5}"/>
    <dgm:cxn modelId="{CFC1A54A-A49B-4935-A752-D67F4E97B122}" srcId="{FDCB5FB1-1D89-452B-992F-A300E841FCFB}" destId="{62AB0F62-FE76-4DFA-AA4C-36197AB3B9E5}" srcOrd="1" destOrd="0" parTransId="{081B3AA4-ED8C-47AC-BC33-704439BDCD02}" sibTransId="{103A973A-1EDC-48FB-84C4-43BCD7F50A2A}"/>
    <dgm:cxn modelId="{BF860274-6BD3-44E0-BF6C-DE740BA077C8}" srcId="{FDCB5FB1-1D89-452B-992F-A300E841FCFB}" destId="{E31E9D81-58BD-4133-A837-71ABAF1149B1}" srcOrd="0" destOrd="0" parTransId="{7BC12514-B703-4F29-A951-6ABACC648465}" sibTransId="{F4E3E843-EDB4-4D79-B35C-7622DF195AB5}"/>
    <dgm:cxn modelId="{F5E27E56-247C-4B45-8420-44BDD18960A2}" type="presOf" srcId="{A184C4FE-78DC-4470-8DE9-29183633CAF5}" destId="{C3868375-E8AB-4800-88AB-57505C7650EA}" srcOrd="0" destOrd="0" presId="urn:microsoft.com/office/officeart/2005/8/layout/list1"/>
    <dgm:cxn modelId="{79CEB87A-2570-475A-9DB4-90D43AFCAB37}" type="presOf" srcId="{018B8E68-D8A6-4CEE-B7CF-C80A08EA89CD}" destId="{F5328019-5530-4A73-85CD-3E1F687A3B36}" srcOrd="1" destOrd="0" presId="urn:microsoft.com/office/officeart/2005/8/layout/list1"/>
    <dgm:cxn modelId="{00CCED7D-E244-4E2E-A28D-0B012C6E7BAF}" type="presOf" srcId="{0833BFEA-5EE4-4473-A1A5-CE01D9119C80}" destId="{8CADB27B-0A40-4D8E-9A56-B7A4D6AC9C8F}" srcOrd="0" destOrd="0" presId="urn:microsoft.com/office/officeart/2005/8/layout/list1"/>
    <dgm:cxn modelId="{BC65BB91-B3AE-42F6-AD4E-2535BEDB0F27}" type="presOf" srcId="{E31E9D81-58BD-4133-A837-71ABAF1149B1}" destId="{DEF0D1D0-3908-4EE3-A688-A0F5CD385007}" srcOrd="0" destOrd="0" presId="urn:microsoft.com/office/officeart/2005/8/layout/list1"/>
    <dgm:cxn modelId="{6492039C-AD42-4448-AF85-7E2261DD5787}" srcId="{0833BFEA-5EE4-4473-A1A5-CE01D9119C80}" destId="{018B8E68-D8A6-4CEE-B7CF-C80A08EA89CD}" srcOrd="0" destOrd="0" parTransId="{EF145966-04BC-4534-A097-DAD8778BC2C9}" sibTransId="{90DF4FD4-A191-4612-BC4A-7FF88A25B423}"/>
    <dgm:cxn modelId="{388BC9BA-D6BF-4DE6-AB65-E40B13770744}" type="presOf" srcId="{FDCB5FB1-1D89-452B-992F-A300E841FCFB}" destId="{25C7BE5B-87BB-4635-A627-4F8F2CA82403}" srcOrd="1" destOrd="0" presId="urn:microsoft.com/office/officeart/2005/8/layout/list1"/>
    <dgm:cxn modelId="{2A1B25C6-429D-4ADE-81B4-71E25EE97C71}" type="presOf" srcId="{6B9AEC8D-BA10-4568-9C6A-0E9A027C9ADA}" destId="{E1532699-959C-481C-9DEC-BD34F795302C}" srcOrd="0" destOrd="0" presId="urn:microsoft.com/office/officeart/2005/8/layout/list1"/>
    <dgm:cxn modelId="{EA0F64D6-452F-4403-BFB2-542FFB50BC86}" srcId="{0833BFEA-5EE4-4473-A1A5-CE01D9119C80}" destId="{A184C4FE-78DC-4470-8DE9-29183633CAF5}" srcOrd="2" destOrd="0" parTransId="{B332B002-6310-41ED-B3AA-35AD79D7453F}" sibTransId="{2A91E8A9-3A84-45C3-A867-FADB8B7A80B1}"/>
    <dgm:cxn modelId="{A9181DDB-4F26-489C-94B7-6D201A5D865C}" type="presOf" srcId="{62AB0F62-FE76-4DFA-AA4C-36197AB3B9E5}" destId="{DEF0D1D0-3908-4EE3-A688-A0F5CD385007}" srcOrd="0" destOrd="1" presId="urn:microsoft.com/office/officeart/2005/8/layout/list1"/>
    <dgm:cxn modelId="{4803C635-F5EF-490E-AC8C-B8B2A77A9411}" type="presParOf" srcId="{8CADB27B-0A40-4D8E-9A56-B7A4D6AC9C8F}" destId="{06C3CDAF-CF57-4ACE-AD3C-16CDDC6B6A23}" srcOrd="0" destOrd="0" presId="urn:microsoft.com/office/officeart/2005/8/layout/list1"/>
    <dgm:cxn modelId="{B955524F-E80E-4593-8870-4C201A676299}" type="presParOf" srcId="{06C3CDAF-CF57-4ACE-AD3C-16CDDC6B6A23}" destId="{9F22CD48-0700-44C3-9504-B47E094744B2}" srcOrd="0" destOrd="0" presId="urn:microsoft.com/office/officeart/2005/8/layout/list1"/>
    <dgm:cxn modelId="{CD3F2B55-D09F-4FFC-BD06-392E7B955036}" type="presParOf" srcId="{06C3CDAF-CF57-4ACE-AD3C-16CDDC6B6A23}" destId="{F5328019-5530-4A73-85CD-3E1F687A3B36}" srcOrd="1" destOrd="0" presId="urn:microsoft.com/office/officeart/2005/8/layout/list1"/>
    <dgm:cxn modelId="{5C861739-7A1E-4048-992B-23461DC2DC16}" type="presParOf" srcId="{8CADB27B-0A40-4D8E-9A56-B7A4D6AC9C8F}" destId="{27C18597-1E33-4AA4-81A8-740266BAFCAA}" srcOrd="1" destOrd="0" presId="urn:microsoft.com/office/officeart/2005/8/layout/list1"/>
    <dgm:cxn modelId="{F9BCA316-B04F-4262-B938-5045EC9954F5}" type="presParOf" srcId="{8CADB27B-0A40-4D8E-9A56-B7A4D6AC9C8F}" destId="{0B84E70A-D4F4-4349-8A09-8AA595FAA19D}" srcOrd="2" destOrd="0" presId="urn:microsoft.com/office/officeart/2005/8/layout/list1"/>
    <dgm:cxn modelId="{EA882AC2-4D50-45AE-8B16-4C4FD22970FA}" type="presParOf" srcId="{8CADB27B-0A40-4D8E-9A56-B7A4D6AC9C8F}" destId="{F376FD9D-9746-468A-9F42-676A41B413D2}" srcOrd="3" destOrd="0" presId="urn:microsoft.com/office/officeart/2005/8/layout/list1"/>
    <dgm:cxn modelId="{89F2E7F1-B656-44E1-9C61-2C4AB9EAAEAB}" type="presParOf" srcId="{8CADB27B-0A40-4D8E-9A56-B7A4D6AC9C8F}" destId="{BFA0F99A-BB06-45C5-8A46-81123C0A8D49}" srcOrd="4" destOrd="0" presId="urn:microsoft.com/office/officeart/2005/8/layout/list1"/>
    <dgm:cxn modelId="{739DF8D1-E0F6-4104-93F5-6A8BD3A0AC02}" type="presParOf" srcId="{BFA0F99A-BB06-45C5-8A46-81123C0A8D49}" destId="{F53A7AD6-BB3A-4076-B6AA-4CD12740248A}" srcOrd="0" destOrd="0" presId="urn:microsoft.com/office/officeart/2005/8/layout/list1"/>
    <dgm:cxn modelId="{A9606EAB-7B8A-488B-8659-CD57B770F69B}" type="presParOf" srcId="{BFA0F99A-BB06-45C5-8A46-81123C0A8D49}" destId="{25C7BE5B-87BB-4635-A627-4F8F2CA82403}" srcOrd="1" destOrd="0" presId="urn:microsoft.com/office/officeart/2005/8/layout/list1"/>
    <dgm:cxn modelId="{B24C7E6D-B437-4F93-988E-3777B39762D1}" type="presParOf" srcId="{8CADB27B-0A40-4D8E-9A56-B7A4D6AC9C8F}" destId="{C537AD6C-702E-420E-9A47-C47DBE5A3292}" srcOrd="5" destOrd="0" presId="urn:microsoft.com/office/officeart/2005/8/layout/list1"/>
    <dgm:cxn modelId="{03F55D99-702D-48A4-BFCF-843B958ADFC8}" type="presParOf" srcId="{8CADB27B-0A40-4D8E-9A56-B7A4D6AC9C8F}" destId="{DEF0D1D0-3908-4EE3-A688-A0F5CD385007}" srcOrd="6" destOrd="0" presId="urn:microsoft.com/office/officeart/2005/8/layout/list1"/>
    <dgm:cxn modelId="{65B05B90-D4D5-447F-B5E0-2EDAAFB6E889}" type="presParOf" srcId="{8CADB27B-0A40-4D8E-9A56-B7A4D6AC9C8F}" destId="{EDD9588E-D495-4535-9840-885131D53D73}" srcOrd="7" destOrd="0" presId="urn:microsoft.com/office/officeart/2005/8/layout/list1"/>
    <dgm:cxn modelId="{CAD1F846-A12A-4ABA-9FB4-C4A6913D820D}" type="presParOf" srcId="{8CADB27B-0A40-4D8E-9A56-B7A4D6AC9C8F}" destId="{D77EA063-4BFF-40B6-AD2E-F28CE0295FB5}" srcOrd="8" destOrd="0" presId="urn:microsoft.com/office/officeart/2005/8/layout/list1"/>
    <dgm:cxn modelId="{DE93EED0-D8FA-4347-919B-EDC3DD8D0F15}" type="presParOf" srcId="{D77EA063-4BFF-40B6-AD2E-F28CE0295FB5}" destId="{C3868375-E8AB-4800-88AB-57505C7650EA}" srcOrd="0" destOrd="0" presId="urn:microsoft.com/office/officeart/2005/8/layout/list1"/>
    <dgm:cxn modelId="{567AA62F-3CB0-40E7-9862-4832FCB96C52}" type="presParOf" srcId="{D77EA063-4BFF-40B6-AD2E-F28CE0295FB5}" destId="{7121EF84-87B9-4508-857E-956D404C50EC}" srcOrd="1" destOrd="0" presId="urn:microsoft.com/office/officeart/2005/8/layout/list1"/>
    <dgm:cxn modelId="{8735E6FB-DAB1-49F0-9964-8E8361240308}" type="presParOf" srcId="{8CADB27B-0A40-4D8E-9A56-B7A4D6AC9C8F}" destId="{BC0F0193-325B-4E7A-B750-4D6A279F7C00}" srcOrd="9" destOrd="0" presId="urn:microsoft.com/office/officeart/2005/8/layout/list1"/>
    <dgm:cxn modelId="{5686D450-CD60-4679-94A7-DA0897BBED03}" type="presParOf" srcId="{8CADB27B-0A40-4D8E-9A56-B7A4D6AC9C8F}" destId="{E1532699-959C-481C-9DEC-BD34F79530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4E70A-D4F4-4349-8A09-8AA595FAA19D}">
      <dsp:nvSpPr>
        <dsp:cNvPr id="0" name=""/>
        <dsp:cNvSpPr/>
      </dsp:nvSpPr>
      <dsp:spPr>
        <a:xfrm>
          <a:off x="0" y="551618"/>
          <a:ext cx="5068296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356" tIns="416560" rIns="3933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Prueba teórica + Prueba práctica</a:t>
          </a:r>
          <a:endParaRPr lang="en-US" sz="2000" kern="1200"/>
        </a:p>
      </dsp:txBody>
      <dsp:txXfrm>
        <a:off x="0" y="551618"/>
        <a:ext cx="5068296" cy="834750"/>
      </dsp:txXfrm>
    </dsp:sp>
    <dsp:sp modelId="{F5328019-5530-4A73-85CD-3E1F687A3B36}">
      <dsp:nvSpPr>
        <dsp:cNvPr id="0" name=""/>
        <dsp:cNvSpPr/>
      </dsp:nvSpPr>
      <dsp:spPr>
        <a:xfrm>
          <a:off x="253414" y="256418"/>
          <a:ext cx="3547807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099" tIns="0" rIns="1340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Pruebas de conocimientos 50%</a:t>
          </a:r>
          <a:endParaRPr lang="en-US" sz="2000" b="1" kern="1200"/>
        </a:p>
      </dsp:txBody>
      <dsp:txXfrm>
        <a:off x="282235" y="285239"/>
        <a:ext cx="3490165" cy="532758"/>
      </dsp:txXfrm>
    </dsp:sp>
    <dsp:sp modelId="{DEF0D1D0-3908-4EE3-A688-A0F5CD385007}">
      <dsp:nvSpPr>
        <dsp:cNvPr id="0" name=""/>
        <dsp:cNvSpPr/>
      </dsp:nvSpPr>
      <dsp:spPr>
        <a:xfrm>
          <a:off x="0" y="1789568"/>
          <a:ext cx="5068296" cy="195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356" tIns="416560" rIns="3933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Se valorará calidad, originalidad, dominio de conceptos, tiempo dedicado..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Las actividades entregadas fuera de plazo </a:t>
          </a:r>
          <a:r>
            <a:rPr lang="es-ES" sz="2000" b="1" kern="1200"/>
            <a:t>serán valoradas sobre la mitad de su puntuación</a:t>
          </a:r>
          <a:endParaRPr lang="en-US" sz="2000" kern="1200"/>
        </a:p>
      </dsp:txBody>
      <dsp:txXfrm>
        <a:off x="0" y="1789568"/>
        <a:ext cx="5068296" cy="1953000"/>
      </dsp:txXfrm>
    </dsp:sp>
    <dsp:sp modelId="{25C7BE5B-87BB-4635-A627-4F8F2CA82403}">
      <dsp:nvSpPr>
        <dsp:cNvPr id="0" name=""/>
        <dsp:cNvSpPr/>
      </dsp:nvSpPr>
      <dsp:spPr>
        <a:xfrm>
          <a:off x="253414" y="1494368"/>
          <a:ext cx="3547807" cy="5904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099" tIns="0" rIns="1340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Entrega de actividades 40%</a:t>
          </a:r>
          <a:endParaRPr lang="en-US" sz="2000" b="1" kern="1200"/>
        </a:p>
      </dsp:txBody>
      <dsp:txXfrm>
        <a:off x="282235" y="1523189"/>
        <a:ext cx="3490165" cy="532758"/>
      </dsp:txXfrm>
    </dsp:sp>
    <dsp:sp modelId="{E1532699-959C-481C-9DEC-BD34F795302C}">
      <dsp:nvSpPr>
        <dsp:cNvPr id="0" name=""/>
        <dsp:cNvSpPr/>
      </dsp:nvSpPr>
      <dsp:spPr>
        <a:xfrm>
          <a:off x="0" y="4145769"/>
          <a:ext cx="5068296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356" tIns="416560" rIns="3933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Se valorará iniciativa, actitud hacia el trabajo, trabajo en grupo, orden..</a:t>
          </a:r>
          <a:endParaRPr lang="en-US" sz="2000" kern="1200"/>
        </a:p>
      </dsp:txBody>
      <dsp:txXfrm>
        <a:off x="0" y="4145769"/>
        <a:ext cx="5068296" cy="1102500"/>
      </dsp:txXfrm>
    </dsp:sp>
    <dsp:sp modelId="{7121EF84-87B9-4508-857E-956D404C50EC}">
      <dsp:nvSpPr>
        <dsp:cNvPr id="0" name=""/>
        <dsp:cNvSpPr/>
      </dsp:nvSpPr>
      <dsp:spPr>
        <a:xfrm>
          <a:off x="253414" y="3850568"/>
          <a:ext cx="3547807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099" tIns="0" rIns="1340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Observación directa 10%</a:t>
          </a:r>
          <a:endParaRPr lang="en-US" sz="2000" b="1" kern="1200"/>
        </a:p>
      </dsp:txBody>
      <dsp:txXfrm>
        <a:off x="282235" y="3879389"/>
        <a:ext cx="349016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D3B121-B017-4453-BFF7-82967AA5163F}" type="datetimeFigureOut">
              <a:rPr lang="es-ES"/>
              <a:pPr>
                <a:defRPr/>
              </a:pPr>
              <a:t>21/09/2021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716084-4319-4503-BE7A-11BDC145DA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029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16084-4319-4503-BE7A-11BDC145DA7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88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F90A-E317-4CFB-B482-DE57D9759A05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570B9E19-F03E-406D-88E3-B1B0DAAC91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600" y="6336898"/>
            <a:ext cx="639142" cy="3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1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74100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75112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F90A-E317-4CFB-B482-DE57D9759A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51993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46780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51709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06607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9312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45389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79816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2862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B5B9-03E7-4799-940E-3B64042BD687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A64AF4-C844-4BF1-9D0C-18C9D81A89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6563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4 CuadroTexto">
            <a:extLst>
              <a:ext uri="{FF2B5EF4-FFF2-40B4-BE49-F238E27FC236}">
                <a16:creationId xmlns:a16="http://schemas.microsoft.com/office/drawing/2014/main" id="{1C457A0D-C9C4-4750-93CA-2BD26D9E6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1380" y="6343609"/>
            <a:ext cx="29523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defRPr/>
            </a:pPr>
            <a:r>
              <a:rPr lang="es-ES" altLang="es-ES" sz="1400" i="1" dirty="0">
                <a:latin typeface="Calibri Light" panose="020F0302020204030204" pitchFamily="34" charset="0"/>
              </a:rPr>
              <a:t>Diseño de Interfaces</a:t>
            </a:r>
            <a:r>
              <a:rPr lang="es-ES" altLang="es-ES" sz="1400" i="1" baseline="0" dirty="0">
                <a:latin typeface="Calibri Light" panose="020F0302020204030204" pitchFamily="34" charset="0"/>
              </a:rPr>
              <a:t> Web </a:t>
            </a:r>
            <a:r>
              <a:rPr lang="es-ES" altLang="es-ES" sz="1400" i="1" dirty="0">
                <a:latin typeface="Calibri Light" panose="020F0302020204030204" pitchFamily="34" charset="0"/>
              </a:rPr>
              <a:t>(DIW)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751EDCA6-9522-4BD8-AFE2-0E0F66050E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6985"/>
            <a:ext cx="9144000" cy="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ttp://mirrors.creativecommons.org/presskit/buttons/88x31/png/by-sa.png">
            <a:extLst>
              <a:ext uri="{FF2B5EF4-FFF2-40B4-BE49-F238E27FC236}">
                <a16:creationId xmlns:a16="http://schemas.microsoft.com/office/drawing/2014/main" id="{5E6D2965-44CC-46A4-B6B6-903BEF85F2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" y="6380759"/>
            <a:ext cx="6889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4 CuadroTexto">
            <a:extLst>
              <a:ext uri="{FF2B5EF4-FFF2-40B4-BE49-F238E27FC236}">
                <a16:creationId xmlns:a16="http://schemas.microsoft.com/office/drawing/2014/main" id="{AA6CD0FA-A379-421E-B377-9EAA6CC975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92645" y="6343609"/>
            <a:ext cx="14132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defRPr/>
            </a:pPr>
            <a:r>
              <a:rPr lang="es-ES" altLang="es-ES" sz="1400" i="1">
                <a:latin typeface="Calibri Light" panose="020F0302020204030204" pitchFamily="34" charset="0"/>
              </a:rPr>
              <a:t>Curso 2021-2022</a:t>
            </a:r>
            <a:endParaRPr lang="es-ES" altLang="es-ES" sz="1400" i="1" dirty="0">
              <a:latin typeface="Calibri Light" panose="020F0302020204030204" pitchFamily="34" charset="0"/>
            </a:endParaRPr>
          </a:p>
        </p:txBody>
      </p:sp>
      <p:pic>
        <p:nvPicPr>
          <p:cNvPr id="13" name="Imagen 12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7B7DA30B-3197-4496-953F-A25AE982912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71600" y="6336898"/>
            <a:ext cx="639142" cy="3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3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javiergpi@educastur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" TargetMode="External"/><Relationship Id="rId2" Type="http://schemas.openxmlformats.org/officeDocument/2006/relationships/hyperlink" Target="https://commons.wikimedia.org/wiki/File:Question_in_a_question_in_a_question_in_a_question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Question-mark-blackandwhite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4.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ommons.wikimedia.org/wiki/File:Notebook_icon.svg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creativecommons.org/licenses/by/3.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insta.com/browser-market-share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4 Título"/>
          <p:cNvSpPr>
            <a:spLocks noGrp="1"/>
          </p:cNvSpPr>
          <p:nvPr>
            <p:ph type="ctrTitle"/>
          </p:nvPr>
        </p:nvSpPr>
        <p:spPr>
          <a:xfrm>
            <a:off x="1907703" y="2837715"/>
            <a:ext cx="5983677" cy="1149336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ES" altLang="es-ES" sz="8000">
                <a:latin typeface="Abadi" panose="020B0604020202020204" pitchFamily="34" charset="0"/>
              </a:rPr>
              <a:t>Presentación</a:t>
            </a:r>
          </a:p>
        </p:txBody>
      </p:sp>
      <p:sp>
        <p:nvSpPr>
          <p:cNvPr id="4099" name="Subtítulo 1"/>
          <p:cNvSpPr>
            <a:spLocks noGrp="1"/>
          </p:cNvSpPr>
          <p:nvPr>
            <p:ph type="subTitle" idx="1"/>
          </p:nvPr>
        </p:nvSpPr>
        <p:spPr>
          <a:xfrm>
            <a:off x="2195736" y="4439905"/>
            <a:ext cx="5407612" cy="1276578"/>
          </a:xfrm>
        </p:spPr>
        <p:txBody>
          <a:bodyPr anchor="t">
            <a:normAutofit/>
          </a:bodyPr>
          <a:lstStyle/>
          <a:p>
            <a:pPr algn="l"/>
            <a:r>
              <a:rPr lang="es-ES" altLang="es-ES"/>
              <a:t>Diseño de Interfaces Web</a:t>
            </a:r>
          </a:p>
          <a:p>
            <a:pPr algn="l"/>
            <a:r>
              <a:rPr lang="es-ES" altLang="es-ES" b="1"/>
              <a:t>Javier G. Pisano (</a:t>
            </a:r>
            <a:r>
              <a:rPr lang="es-ES" altLang="es-ES" b="1">
                <a:hlinkClick r:id="rId2"/>
              </a:rPr>
              <a:t>javiergpi@educastur.org</a:t>
            </a:r>
            <a:r>
              <a:rPr lang="es-ES" altLang="es-ES" b="1"/>
              <a:t>)</a:t>
            </a:r>
          </a:p>
        </p:txBody>
      </p:sp>
      <p:pic>
        <p:nvPicPr>
          <p:cNvPr id="3" name="Imagen 2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2A9B303B-7F5C-4F93-BD0C-6835EC7A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6309320"/>
            <a:ext cx="639142" cy="371800"/>
          </a:xfrm>
          <a:prstGeom prst="rect">
            <a:avLst/>
          </a:prstGeom>
        </p:spPr>
      </p:pic>
      <p:pic>
        <p:nvPicPr>
          <p:cNvPr id="7" name="Imagen 6" descr="Imagen que contiene oscuro, luz, piano, iluminado&#10;&#10;Descripción generada automáticamente">
            <a:extLst>
              <a:ext uri="{FF2B5EF4-FFF2-40B4-BE49-F238E27FC236}">
                <a16:creationId xmlns:a16="http://schemas.microsoft.com/office/drawing/2014/main" id="{155D65CA-B699-4956-86F7-4A8BC5294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8641"/>
            <a:ext cx="2851077" cy="2196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6873" y="243636"/>
            <a:ext cx="5395247" cy="109204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/>
              <a:t>Microsoft Team de DIW</a:t>
            </a:r>
            <a:endParaRPr lang="es-ES" dirty="0"/>
          </a:p>
        </p:txBody>
      </p:sp>
      <p:pic>
        <p:nvPicPr>
          <p:cNvPr id="2058" name="Picture 10" descr="Logo de Firefox: la historia y el significado del logotipo, la marca y el  símbolo. | png, vector">
            <a:extLst>
              <a:ext uri="{FF2B5EF4-FFF2-40B4-BE49-F238E27FC236}">
                <a16:creationId xmlns:a16="http://schemas.microsoft.com/office/drawing/2014/main" id="{0CCBA4F9-D019-479E-BF64-311AFE04C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/>
          <a:stretch/>
        </p:blipFill>
        <p:spPr bwMode="auto">
          <a:xfrm>
            <a:off x="49986" y="4758148"/>
            <a:ext cx="67173" cy="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3AD6A93-1A5F-4CD9-85D8-24A14B5309AA}"/>
              </a:ext>
            </a:extLst>
          </p:cNvPr>
          <p:cNvSpPr txBox="1"/>
          <p:nvPr/>
        </p:nvSpPr>
        <p:spPr>
          <a:xfrm>
            <a:off x="449795" y="2132856"/>
            <a:ext cx="8244409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i="0">
                <a:solidFill>
                  <a:srgbClr val="242424"/>
                </a:solidFill>
                <a:effectLst/>
                <a:latin typeface="Abadi Extra Light" panose="020B0204020104020204" pitchFamily="34" charset="0"/>
              </a:rPr>
              <a:t>Únete con el código </a:t>
            </a:r>
            <a:r>
              <a:rPr lang="es-ES" sz="8800" b="1" i="0">
                <a:solidFill>
                  <a:srgbClr val="242424"/>
                </a:solidFill>
                <a:effectLst/>
                <a:latin typeface="Abadi Extra Light" panose="020B0204020104020204" pitchFamily="34" charset="0"/>
              </a:rPr>
              <a:t>5wuwz0u</a:t>
            </a:r>
            <a:endParaRPr lang="es-ES" sz="5400">
              <a:latin typeface="Abadi Extra Light" panose="020B0204020104020204" pitchFamily="34" charset="0"/>
            </a:endParaRPr>
          </a:p>
        </p:txBody>
      </p:sp>
      <p:pic>
        <p:nvPicPr>
          <p:cNvPr id="1026" name="Picture 2" descr="Microsoft Teams Logo | LOGOS de MARCAS">
            <a:extLst>
              <a:ext uri="{FF2B5EF4-FFF2-40B4-BE49-F238E27FC236}">
                <a16:creationId xmlns:a16="http://schemas.microsoft.com/office/drawing/2014/main" id="{88D42F52-1E9B-485E-AD83-082511014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30565"/>
            <a:ext cx="1950085" cy="109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69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/>
              <a:t>Tu trabajo</a:t>
            </a:r>
            <a:endParaRPr lang="es-ES" sz="4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1B0F49-67AA-4938-8BD9-43A57B5DE88F}"/>
              </a:ext>
            </a:extLst>
          </p:cNvPr>
          <p:cNvSpPr txBox="1"/>
          <p:nvPr/>
        </p:nvSpPr>
        <p:spPr>
          <a:xfrm>
            <a:off x="142976" y="2873233"/>
            <a:ext cx="90248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/>
              <a:t>UD1 Tarea 1. Prueba de conocimientos </a:t>
            </a:r>
          </a:p>
          <a:p>
            <a:pPr algn="ctr"/>
            <a:r>
              <a:rPr lang="es-ES" sz="4400"/>
              <a:t>previos</a:t>
            </a:r>
          </a:p>
        </p:txBody>
      </p:sp>
      <p:pic>
        <p:nvPicPr>
          <p:cNvPr id="4" name="Picture 2" descr="Microsoft Teams Logo | LOGOS de MARCAS">
            <a:extLst>
              <a:ext uri="{FF2B5EF4-FFF2-40B4-BE49-F238E27FC236}">
                <a16:creationId xmlns:a16="http://schemas.microsoft.com/office/drawing/2014/main" id="{A4C87707-F19E-4D84-97AF-DCC34DA59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7335"/>
            <a:ext cx="2421806" cy="13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8CCCFB6-C3C5-4BDD-906D-8EBA8D73FB4B}"/>
              </a:ext>
            </a:extLst>
          </p:cNvPr>
          <p:cNvSpPr txBox="1"/>
          <p:nvPr/>
        </p:nvSpPr>
        <p:spPr>
          <a:xfrm>
            <a:off x="1547664" y="4726299"/>
            <a:ext cx="6302827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Podéis trabajar en parejas</a:t>
            </a:r>
            <a:endParaRPr lang="es-ES" sz="200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6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y Preguntas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8DF2EB-577B-4E2C-8DC9-912445A383B9}"/>
              </a:ext>
            </a:extLst>
          </p:cNvPr>
          <p:cNvSpPr txBox="1"/>
          <p:nvPr/>
        </p:nvSpPr>
        <p:spPr>
          <a:xfrm>
            <a:off x="5292080" y="5733256"/>
            <a:ext cx="40324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100">
                <a:solidFill>
                  <a:srgbClr val="0645AD"/>
                </a:solidFill>
                <a:latin typeface="Arial" panose="020B0604020202020204" pitchFamily="34" charset="0"/>
                <a:hlinkClick r:id="rId2"/>
              </a:rPr>
            </a:br>
            <a:r>
              <a:rPr lang="en-US" sz="1100" b="0" i="1">
                <a:solidFill>
                  <a:srgbClr val="202122"/>
                </a:solidFill>
                <a:effectLst/>
              </a:rPr>
              <a:t>Question image: </a:t>
            </a:r>
            <a:r>
              <a:rPr lang="en-US" sz="1100" b="0" i="1" u="none" strike="noStrike">
                <a:solidFill>
                  <a:srgbClr val="0645AD"/>
                </a:solidFill>
                <a:effectLst/>
                <a:hlinkClick r:id="rId2"/>
              </a:rPr>
              <a:t>Khaydock</a:t>
            </a:r>
            <a:r>
              <a:rPr lang="en-US" sz="1100" b="0" i="1">
                <a:solidFill>
                  <a:srgbClr val="362B36"/>
                </a:solidFill>
                <a:effectLst/>
              </a:rPr>
              <a:t>, </a:t>
            </a:r>
            <a:r>
              <a:rPr lang="en-US" sz="1100" b="0" i="1" u="none" strike="noStrike">
                <a:solidFill>
                  <a:srgbClr val="0645AD"/>
                </a:solidFill>
                <a:effectLst/>
                <a:hlinkClick r:id="rId3"/>
              </a:rPr>
              <a:t>CC BY-SA 3.0</a:t>
            </a:r>
            <a:r>
              <a:rPr lang="en-US" sz="1100" b="0" i="1">
                <a:solidFill>
                  <a:srgbClr val="362B36"/>
                </a:solidFill>
                <a:effectLst/>
              </a:rPr>
              <a:t>, via Wikimedia Commons</a:t>
            </a:r>
            <a:endParaRPr lang="es-ES" sz="1100" i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C3C942-BA22-46CA-A56C-24E8C738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351" y="1690689"/>
            <a:ext cx="2493298" cy="3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86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Abadi" panose="020B0604020104020204" pitchFamily="34" charset="0"/>
              </a:rPr>
              <a:t>Rompiendo el hielo…</a:t>
            </a: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9858" y="1609965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s-ES" sz="3200">
                <a:ea typeface="+mn-lt"/>
                <a:cs typeface="+mn-lt"/>
              </a:rPr>
              <a:t>Vas a hablar 5 minutos con tu compañero</a:t>
            </a:r>
          </a:p>
          <a:p>
            <a:pPr marL="514350" indent="-514350">
              <a:buAutoNum type="arabicPeriod"/>
            </a:pPr>
            <a:r>
              <a:rPr lang="es-ES" sz="3200">
                <a:ea typeface="+mn-lt"/>
                <a:cs typeface="+mn-lt"/>
              </a:rPr>
              <a:t>Posteriormente tendrás que decirle a la clase:</a:t>
            </a:r>
          </a:p>
          <a:p>
            <a:pPr lvl="1"/>
            <a:r>
              <a:rPr lang="es-ES" sz="2800">
                <a:ea typeface="+mn-lt"/>
                <a:cs typeface="+mn-lt"/>
              </a:rPr>
              <a:t>Nombre, de dónde es</a:t>
            </a:r>
          </a:p>
          <a:p>
            <a:pPr lvl="1"/>
            <a:r>
              <a:rPr lang="es-ES" sz="2800">
                <a:ea typeface="+mn-lt"/>
                <a:cs typeface="+mn-lt"/>
              </a:rPr>
              <a:t>Una afición</a:t>
            </a:r>
          </a:p>
          <a:p>
            <a:pPr lvl="1"/>
            <a:r>
              <a:rPr lang="es-ES" sz="2800">
                <a:ea typeface="+mn-lt"/>
                <a:cs typeface="+mn-lt"/>
              </a:rPr>
              <a:t>Qué parte/asignatura del ciclo DAW le ha gustado más hasta ahora y por qué </a:t>
            </a:r>
          </a:p>
          <a:p>
            <a:pPr lvl="1"/>
            <a:r>
              <a:rPr lang="es-ES" sz="2800">
                <a:ea typeface="+mn-lt"/>
                <a:cs typeface="+mn-lt"/>
              </a:rPr>
              <a:t>Algo que no sabías de él</a:t>
            </a:r>
            <a:endParaRPr lang="es-ES" sz="2800"/>
          </a:p>
          <a:p>
            <a:endParaRPr lang="es-ES" dirty="0">
              <a:latin typeface="Abadi Extra Light" panose="020B0604020202020204" pitchFamily="34" charset="0"/>
            </a:endParaRPr>
          </a:p>
        </p:txBody>
      </p:sp>
      <p:pic>
        <p:nvPicPr>
          <p:cNvPr id="3074" name="Picture 2" descr="Cubitos de hielo en Asturias | Frescol">
            <a:extLst>
              <a:ext uri="{FF2B5EF4-FFF2-40B4-BE49-F238E27FC236}">
                <a16:creationId xmlns:a16="http://schemas.microsoft.com/office/drawing/2014/main" id="{B8A2D370-76BB-4307-83F8-66C401DD2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4479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03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Abadi" panose="020B0604020104020204" pitchFamily="34" charset="0"/>
              </a:rPr>
              <a:t>Diseño de Interfaces Web</a:t>
            </a: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9858" y="1609965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3600">
                <a:latin typeface="Abadi Extra Light" panose="020B0604020202020204" pitchFamily="34" charset="0"/>
              </a:rPr>
              <a:t>Qué os parece que vamos a hacer?</a:t>
            </a:r>
            <a:endParaRPr lang="es-ES" sz="3600" dirty="0">
              <a:latin typeface="Abadi Extra Light" panose="020B0604020202020204" pitchFamily="34" charset="0"/>
            </a:endParaRPr>
          </a:p>
        </p:txBody>
      </p:sp>
      <p:pic>
        <p:nvPicPr>
          <p:cNvPr id="6146" name="Picture 2" descr="Questions - Banco de vídeos libres de derechos - iStock">
            <a:extLst>
              <a:ext uri="{FF2B5EF4-FFF2-40B4-BE49-F238E27FC236}">
                <a16:creationId xmlns:a16="http://schemas.microsoft.com/office/drawing/2014/main" id="{E67D5E0B-E28F-4B36-A7F3-69EB367F9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41" y="2593009"/>
            <a:ext cx="4741118" cy="26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9EEEAEA-7725-4A08-A80E-5B9D6A345D82}"/>
              </a:ext>
            </a:extLst>
          </p:cNvPr>
          <p:cNvSpPr txBox="1"/>
          <p:nvPr/>
        </p:nvSpPr>
        <p:spPr>
          <a:xfrm>
            <a:off x="5141605" y="5601540"/>
            <a:ext cx="40445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100" i="1">
                <a:solidFill>
                  <a:srgbClr val="0645AD"/>
                </a:solidFill>
                <a:latin typeface="Arial" panose="020B0604020202020204" pitchFamily="34" charset="0"/>
              </a:rPr>
            </a:br>
            <a:r>
              <a:rPr lang="en-US" sz="1100" b="0" i="1">
                <a:solidFill>
                  <a:srgbClr val="362B36"/>
                </a:solidFill>
                <a:effectLst/>
                <a:latin typeface="Arial" panose="020B0604020202020204" pitchFamily="34" charset="0"/>
              </a:rPr>
              <a:t>Imagen de </a:t>
            </a:r>
            <a:r>
              <a:rPr lang="en-US" sz="1100" b="0" i="1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/>
              </a:rPr>
              <a:t>Javid44</a:t>
            </a:r>
            <a:r>
              <a:rPr lang="en-US" sz="1100" b="0" i="1">
                <a:solidFill>
                  <a:srgbClr val="362B36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100" b="0" i="1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CC BY-SA 4.0</a:t>
            </a:r>
            <a:r>
              <a:rPr lang="en-US" sz="1100" b="0" i="1">
                <a:solidFill>
                  <a:srgbClr val="362B36"/>
                </a:solidFill>
                <a:effectLst/>
                <a:latin typeface="Arial" panose="020B0604020202020204" pitchFamily="34" charset="0"/>
              </a:rPr>
              <a:t>, via Wikimedia Commons</a:t>
            </a:r>
            <a:endParaRPr lang="es-ES" sz="1100" i="1"/>
          </a:p>
        </p:txBody>
      </p:sp>
    </p:spTree>
    <p:extLst>
      <p:ext uri="{BB962C8B-B14F-4D97-AF65-F5344CB8AC3E}">
        <p14:creationId xmlns:p14="http://schemas.microsoft.com/office/powerpoint/2010/main" val="367453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Abadi" panose="020B0604020104020204" pitchFamily="34" charset="0"/>
              </a:rPr>
              <a:t>Objetivos de aprendizaje</a:t>
            </a: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latin typeface="Abadi Extra Light" panose="020B0604020202020204" pitchFamily="34" charset="0"/>
              </a:rPr>
              <a:t>Planificar la interfaz de una aplicación Web valorando y aplicando especificaciones de diseño, pautas de usabilidad y accesibilidad</a:t>
            </a:r>
          </a:p>
          <a:p>
            <a:r>
              <a:rPr lang="es-ES">
                <a:latin typeface="Abadi Extra Light" panose="020B0604020202020204" pitchFamily="34" charset="0"/>
              </a:rPr>
              <a:t>Crear sitios Web multiplataforma definiendo y aplicando estilos</a:t>
            </a:r>
          </a:p>
          <a:p>
            <a:pPr lvl="1"/>
            <a:r>
              <a:rPr lang="es-ES">
                <a:latin typeface="Abadi Extra Light" panose="020B0604020202020204" pitchFamily="34" charset="0"/>
              </a:rPr>
              <a:t>Repasaremos los principales frameworks CSS/JS para la creación de contenido.</a:t>
            </a:r>
            <a:endParaRPr lang="es-ES" dirty="0">
              <a:latin typeface="Abadi Extra Light" panose="020B0604020202020204" pitchFamily="34" charset="0"/>
            </a:endParaRPr>
          </a:p>
          <a:p>
            <a:r>
              <a:rPr lang="es-ES">
                <a:latin typeface="Abadi Extra Light" panose="020B0604020202020204" pitchFamily="34" charset="0"/>
              </a:rPr>
              <a:t>Preparar </a:t>
            </a:r>
            <a:r>
              <a:rPr lang="es-ES" dirty="0">
                <a:latin typeface="Abadi Extra Light" panose="020B0604020202020204" pitchFamily="34" charset="0"/>
              </a:rPr>
              <a:t>e integrar contenido multimedia en documentos Web</a:t>
            </a:r>
          </a:p>
        </p:txBody>
      </p:sp>
      <p:pic>
        <p:nvPicPr>
          <p:cNvPr id="6" name="Imagen 5" descr="Una señal de alto&#10;&#10;Descripción generada automáticamente con confianza media">
            <a:extLst>
              <a:ext uri="{FF2B5EF4-FFF2-40B4-BE49-F238E27FC236}">
                <a16:creationId xmlns:a16="http://schemas.microsoft.com/office/drawing/2014/main" id="{E7C6D135-0F23-4C48-A577-CDE249621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22840"/>
            <a:ext cx="1099981" cy="1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9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/>
              <a:t>Aplicación</a:t>
            </a:r>
            <a:endParaRPr lang="es-ES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/>
              <a:t>Diseño y desarrollo de aplicaciones Web usables y accesibles multidispositivo usando recursos multimedia</a:t>
            </a:r>
          </a:p>
          <a:p>
            <a:pPr lvl="1"/>
            <a:r>
              <a:rPr lang="es-ES"/>
              <a:t>Gran</a:t>
            </a:r>
            <a:r>
              <a:rPr lang="es-ES" sz="2400"/>
              <a:t> salida laboral y aplicación a muchos campos</a:t>
            </a: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2DB1847-0D61-4E92-BD9A-53B887A6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018770"/>
            <a:ext cx="3563888" cy="17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 dirty="0"/>
              <a:t>Contenidos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91360"/>
              </p:ext>
            </p:extLst>
          </p:nvPr>
        </p:nvGraphicFramePr>
        <p:xfrm>
          <a:off x="899592" y="2204864"/>
          <a:ext cx="7725296" cy="264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 Light" panose="020F0302020204030204" pitchFamily="34" charset="0"/>
                        </a:rPr>
                        <a:t>EVALUACIÓN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 Light" panose="020F0302020204030204" pitchFamily="34" charset="0"/>
                        </a:rPr>
                        <a:t>UNIDAD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Calibri Light" panose="020F0302020204030204" pitchFamily="34" charset="0"/>
                        </a:rPr>
                        <a:t>PRIMERA EVALUACIÓN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>
                          <a:latin typeface="Calibri Light" panose="020F0302020204030204" pitchFamily="34" charset="0"/>
                        </a:rPr>
                        <a:t>UD1. Planificación de interfaces</a:t>
                      </a:r>
                      <a:r>
                        <a:rPr lang="es-ES" sz="1600" baseline="0">
                          <a:latin typeface="Calibri Light" panose="020F0302020204030204" pitchFamily="34" charset="0"/>
                        </a:rPr>
                        <a:t> gráficas. </a:t>
                      </a:r>
                      <a:endParaRPr lang="es-ES" sz="160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1600" b="1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>
                          <a:latin typeface="Calibri Light" panose="020F0302020204030204" pitchFamily="34" charset="0"/>
                        </a:rPr>
                        <a:t>UD2. Maquetación Web mediante estilos. Herramientas de rejilla (FlexBox, CSS Grid) y preprocesadores CSS</a:t>
                      </a:r>
                      <a:endParaRPr lang="es-E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Calibri Light" panose="020F0302020204030204" pitchFamily="34" charset="0"/>
                        </a:rPr>
                        <a:t>SEGUNDA EVALUACIÓN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>
                          <a:latin typeface="Calibri Light" panose="020F0302020204030204" pitchFamily="34" charset="0"/>
                        </a:rPr>
                        <a:t>UD3: Usabilidad y accesibilidad Web. SEO</a:t>
                      </a:r>
                      <a:endParaRPr lang="es-E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latin typeface="Calibri Light" panose="020F0302020204030204" pitchFamily="34" charset="0"/>
                        </a:rPr>
                        <a:t>UD4: Frameworks para la construcción de Interfaces. Bootstrap y React</a:t>
                      </a:r>
                      <a:endParaRPr lang="es-E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1800" b="1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latin typeface="Calibri Light" panose="020F0302020204030204" pitchFamily="34" charset="0"/>
                        </a:rPr>
                        <a:t>UD5: Optimización de multimedia para la Web</a:t>
                      </a:r>
                      <a:endParaRPr lang="es-E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395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3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Material necesario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66250" y="1916993"/>
            <a:ext cx="8049100" cy="425997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/>
              <a:t>Apuntes de la asignatura (formato digital)</a:t>
            </a:r>
          </a:p>
          <a:p>
            <a:pPr eaLnBrk="1" hangingPunct="1"/>
            <a:r>
              <a:rPr lang="es-ES" dirty="0"/>
              <a:t>Fichas de trabajo (formato digital)</a:t>
            </a:r>
          </a:p>
          <a:p>
            <a:pPr lvl="2"/>
            <a:r>
              <a:rPr lang="es-ES" dirty="0"/>
              <a:t>Enunciados de actividades (yo)</a:t>
            </a:r>
          </a:p>
          <a:p>
            <a:pPr lvl="2"/>
            <a:r>
              <a:rPr lang="es-ES" dirty="0"/>
              <a:t>Entrega (vosotros) en </a:t>
            </a:r>
            <a:r>
              <a:rPr lang="es-ES" b="1" dirty="0"/>
              <a:t>un plazo establecido</a:t>
            </a:r>
            <a:r>
              <a:rPr lang="es-ES" dirty="0"/>
              <a:t>.</a:t>
            </a:r>
          </a:p>
          <a:p>
            <a:pPr eaLnBrk="1" hangingPunct="1"/>
            <a:r>
              <a:rPr lang="es-ES"/>
              <a:t>Libreta y boli</a:t>
            </a:r>
          </a:p>
          <a:p>
            <a:pPr eaLnBrk="1" hangingPunct="1"/>
            <a:r>
              <a:rPr lang="es-ES"/>
              <a:t>Credenciales Educastur</a:t>
            </a:r>
          </a:p>
          <a:p>
            <a:pPr lvl="1"/>
            <a:r>
              <a:rPr lang="es-ES"/>
              <a:t>Acceso al contenido online </a:t>
            </a:r>
            <a:r>
              <a:rPr lang="es-ES" sz="2000"/>
              <a:t>(Microsoft Teams) </a:t>
            </a:r>
            <a:endParaRPr lang="es-ES"/>
          </a:p>
          <a:p>
            <a:pPr lvl="1"/>
            <a:r>
              <a:rPr lang="es-ES"/>
              <a:t>Comunicación con el profesor</a:t>
            </a:r>
          </a:p>
          <a:p>
            <a:pPr lvl="1"/>
            <a:endParaRPr lang="es-ES" dirty="0"/>
          </a:p>
          <a:p>
            <a:pPr eaLnBrk="1" hangingPunct="1"/>
            <a:endParaRPr lang="es-E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BE75AB0-224C-4FB7-98D0-2181E5F25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93935"/>
            <a:ext cx="391298" cy="44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4482323-D1D6-41DA-B40C-83EDD5655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92896"/>
            <a:ext cx="391298" cy="44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999C536-D464-4BBB-AACF-0E0B66D514CA}"/>
              </a:ext>
            </a:extLst>
          </p:cNvPr>
          <p:cNvSpPr txBox="1"/>
          <p:nvPr/>
        </p:nvSpPr>
        <p:spPr>
          <a:xfrm>
            <a:off x="5192554" y="5855075"/>
            <a:ext cx="40059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1">
                <a:solidFill>
                  <a:srgbClr val="202122"/>
                </a:solidFill>
                <a:effectLst/>
                <a:latin typeface="Abadi Extra Light" panose="020B0204020104020204" pitchFamily="34" charset="0"/>
              </a:rPr>
              <a:t>Notebook icon. </a:t>
            </a:r>
            <a:r>
              <a:rPr lang="en-US" sz="1100" b="0" i="1" u="none" strike="noStrike">
                <a:solidFill>
                  <a:srgbClr val="0645AD"/>
                </a:solidFill>
                <a:effectLst/>
                <a:latin typeface="Abadi Extra Light" panose="020B0204020104020204" pitchFamily="34" charset="0"/>
                <a:hlinkClick r:id="rId3"/>
              </a:rPr>
              <a:t>Noémi Farkas</a:t>
            </a:r>
            <a:r>
              <a:rPr lang="en-US" sz="1100" b="0" i="1">
                <a:solidFill>
                  <a:srgbClr val="362B36"/>
                </a:solidFill>
                <a:effectLst/>
                <a:latin typeface="Abadi Extra Light" panose="020B0204020104020204" pitchFamily="34" charset="0"/>
              </a:rPr>
              <a:t>, </a:t>
            </a:r>
            <a:r>
              <a:rPr lang="en-US" sz="1100" b="0" i="1" u="none" strike="noStrike">
                <a:solidFill>
                  <a:srgbClr val="0645AD"/>
                </a:solidFill>
                <a:effectLst/>
                <a:latin typeface="Abadi Extra Light" panose="020B0204020104020204" pitchFamily="34" charset="0"/>
                <a:hlinkClick r:id="rId4"/>
              </a:rPr>
              <a:t>CC BY 3.0</a:t>
            </a:r>
            <a:r>
              <a:rPr lang="en-US" sz="1100" b="0" i="1">
                <a:solidFill>
                  <a:srgbClr val="362B36"/>
                </a:solidFill>
                <a:effectLst/>
                <a:latin typeface="Abadi Extra Light" panose="020B0204020104020204" pitchFamily="34" charset="0"/>
              </a:rPr>
              <a:t>, via Wikimedia Commons</a:t>
            </a:r>
            <a:endParaRPr lang="es-ES" sz="1100" i="1">
              <a:latin typeface="Abadi Extra Light" panose="020B0204020104020204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335AA34-F403-441A-B691-893040328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9792" y="3645024"/>
            <a:ext cx="569218" cy="569218"/>
          </a:xfrm>
          <a:prstGeom prst="rect">
            <a:avLst/>
          </a:prstGeom>
        </p:spPr>
      </p:pic>
      <p:pic>
        <p:nvPicPr>
          <p:cNvPr id="1034" name="Picture 10" descr="Organismos Oficiales - Alojaweb">
            <a:extLst>
              <a:ext uri="{FF2B5EF4-FFF2-40B4-BE49-F238E27FC236}">
                <a16:creationId xmlns:a16="http://schemas.microsoft.com/office/drawing/2014/main" id="{37D5686B-EEB5-4C37-AE50-3EC82012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30" y="4194796"/>
            <a:ext cx="1426050" cy="3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919908A-B926-4B07-8FAF-685B4182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40" y="2491636"/>
            <a:ext cx="906215" cy="57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17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Entorno de trabajo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>
                <a:hlinkClick r:id="rId2"/>
              </a:rPr>
              <a:t>Visual Studio Code</a:t>
            </a:r>
            <a:endParaRPr lang="es-ES" sz="4000" b="1"/>
          </a:p>
          <a:p>
            <a:pPr eaLnBrk="1" hangingPunct="1"/>
            <a:endParaRPr lang="es-ES" sz="4000" b="1"/>
          </a:p>
          <a:p>
            <a:pPr eaLnBrk="1" hangingPunct="1"/>
            <a:r>
              <a:rPr lang="es-ES" sz="3600">
                <a:hlinkClick r:id="rId3"/>
              </a:rPr>
              <a:t>Navegadores</a:t>
            </a:r>
            <a:r>
              <a:rPr lang="es-ES" sz="3600"/>
              <a:t> </a:t>
            </a:r>
          </a:p>
          <a:p>
            <a:pPr lvl="1"/>
            <a:r>
              <a:rPr lang="es-ES" sz="3200"/>
              <a:t>Google Chrome </a:t>
            </a:r>
          </a:p>
          <a:p>
            <a:pPr lvl="1"/>
            <a:r>
              <a:rPr lang="es-ES" sz="3200"/>
              <a:t>Mozilla Firefox </a:t>
            </a:r>
          </a:p>
          <a:p>
            <a:pPr lvl="1"/>
            <a:r>
              <a:rPr lang="es-ES" sz="3200"/>
              <a:t>Microsoft Edge</a:t>
            </a:r>
            <a:endParaRPr lang="es-ES" sz="3200" dirty="0"/>
          </a:p>
          <a:p>
            <a:pPr marL="0" indent="0" eaLnBrk="1" hangingPunct="1">
              <a:buNone/>
            </a:pPr>
            <a:endParaRPr lang="es-ES" dirty="0"/>
          </a:p>
          <a:p>
            <a:pPr marL="0" indent="0" eaLnBrk="1" hangingPunct="1">
              <a:buNone/>
            </a:pPr>
            <a:endParaRPr lang="es-ES" dirty="0"/>
          </a:p>
          <a:p>
            <a:pPr eaLnBrk="1" hangingPunct="1"/>
            <a:endParaRPr lang="es-ES" dirty="0"/>
          </a:p>
          <a:p>
            <a:pPr eaLnBrk="1" hangingPunct="1"/>
            <a:endParaRPr lang="es-ES" dirty="0"/>
          </a:p>
          <a:p>
            <a:pPr eaLnBrk="1" hangingPunct="1"/>
            <a:endParaRPr lang="es-ES" dirty="0"/>
          </a:p>
          <a:p>
            <a:pPr eaLnBrk="1" hangingPunct="1"/>
            <a:endParaRPr lang="es-E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C9C8EDB-A22B-457E-8D3A-AFAFCE8EC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614" y="3626075"/>
            <a:ext cx="423491" cy="42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o de Firefox: la historia y el significado del logotipo, la marca y el  símbolo. | png, vector">
            <a:extLst>
              <a:ext uri="{FF2B5EF4-FFF2-40B4-BE49-F238E27FC236}">
                <a16:creationId xmlns:a16="http://schemas.microsoft.com/office/drawing/2014/main" id="{0CCBA4F9-D019-479E-BF64-311AFE04C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/>
          <a:stretch/>
        </p:blipFill>
        <p:spPr bwMode="auto">
          <a:xfrm>
            <a:off x="49986" y="4758148"/>
            <a:ext cx="67173" cy="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enemos nuevo logo para Microsoft Edge y su versión final basada en  Chromium llegará el 15 de enero de 2020">
            <a:extLst>
              <a:ext uri="{FF2B5EF4-FFF2-40B4-BE49-F238E27FC236}">
                <a16:creationId xmlns:a16="http://schemas.microsoft.com/office/drawing/2014/main" id="{C1D97938-CB64-4EB4-9A15-114F98E32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52" y="4809780"/>
            <a:ext cx="666813" cy="44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ogo de Firefox: la historia y el significado del logotipo, la marca y el  símbolo. | png, vector">
            <a:extLst>
              <a:ext uri="{FF2B5EF4-FFF2-40B4-BE49-F238E27FC236}">
                <a16:creationId xmlns:a16="http://schemas.microsoft.com/office/drawing/2014/main" id="{0C45E1BD-9426-4128-B978-E53164118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6"/>
          <a:stretch/>
        </p:blipFill>
        <p:spPr bwMode="auto">
          <a:xfrm>
            <a:off x="4098614" y="4277464"/>
            <a:ext cx="616919" cy="44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7D4B960-6249-4EFD-9860-84B6103BB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1690689"/>
            <a:ext cx="830309" cy="78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1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Evaluación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4A987A5-AD62-45FA-AEF5-5B693995E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82444"/>
              </p:ext>
            </p:extLst>
          </p:nvPr>
        </p:nvGraphicFramePr>
        <p:xfrm>
          <a:off x="4101291" y="620392"/>
          <a:ext cx="5068296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AC467757-28C8-42AD-BDDB-7289DD9AB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25080"/>
            <a:ext cx="9169587" cy="73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44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69abb24f9ab7ba2017eebe6380b52ca5b688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3">
      <a:majorFont>
        <a:latin typeface="Abadi"/>
        <a:ea typeface=""/>
        <a:cs typeface=""/>
      </a:majorFont>
      <a:minorFont>
        <a:latin typeface="Abadi Extra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15249</TotalTime>
  <Words>400</Words>
  <Application>Microsoft Office PowerPoint</Application>
  <PresentationFormat>Presentación en pantalla (4:3)</PresentationFormat>
  <Paragraphs>69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Abadi</vt:lpstr>
      <vt:lpstr>Abadi Extra Light</vt:lpstr>
      <vt:lpstr>Arial</vt:lpstr>
      <vt:lpstr>Calibri</vt:lpstr>
      <vt:lpstr>Calibri Light</vt:lpstr>
      <vt:lpstr>Office Theme</vt:lpstr>
      <vt:lpstr>Presentación</vt:lpstr>
      <vt:lpstr>Rompiendo el hielo…</vt:lpstr>
      <vt:lpstr>Diseño de Interfaces Web</vt:lpstr>
      <vt:lpstr>Objetivos de aprendizaje</vt:lpstr>
      <vt:lpstr>Aplicación</vt:lpstr>
      <vt:lpstr>Contenidos</vt:lpstr>
      <vt:lpstr>Material necesario </vt:lpstr>
      <vt:lpstr>Entorno de trabajo</vt:lpstr>
      <vt:lpstr>Evaluación</vt:lpstr>
      <vt:lpstr>Microsoft Team de DIW</vt:lpstr>
      <vt:lpstr>Tu trabajo</vt:lpstr>
      <vt:lpstr>Dudas y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</dc:creator>
  <cp:lastModifiedBy>JAVIER GONZALEZ PISANO</cp:lastModifiedBy>
  <cp:revision>160</cp:revision>
  <dcterms:created xsi:type="dcterms:W3CDTF">2012-09-16T10:14:06Z</dcterms:created>
  <dcterms:modified xsi:type="dcterms:W3CDTF">2021-09-22T05:39:50Z</dcterms:modified>
</cp:coreProperties>
</file>