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18"/>
  </p:notesMasterIdLst>
  <p:sldIdLst>
    <p:sldId id="320" r:id="rId2"/>
    <p:sldId id="333" r:id="rId3"/>
    <p:sldId id="371" r:id="rId4"/>
    <p:sldId id="372" r:id="rId5"/>
    <p:sldId id="332" r:id="rId6"/>
    <p:sldId id="374" r:id="rId7"/>
    <p:sldId id="375" r:id="rId8"/>
    <p:sldId id="376" r:id="rId9"/>
    <p:sldId id="406" r:id="rId10"/>
    <p:sldId id="407" r:id="rId11"/>
    <p:sldId id="377" r:id="rId12"/>
    <p:sldId id="341" r:id="rId13"/>
    <p:sldId id="342" r:id="rId14"/>
    <p:sldId id="405" r:id="rId15"/>
    <p:sldId id="343" r:id="rId16"/>
    <p:sldId id="379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635559-E381-46A5-83F6-61F6C343EF4F}" v="43" dt="2021-09-29T16:59:35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9" autoAdjust="0"/>
    <p:restoredTop sz="94249" autoAdjust="0"/>
  </p:normalViewPr>
  <p:slideViewPr>
    <p:cSldViewPr>
      <p:cViewPr varScale="1">
        <p:scale>
          <a:sx n="68" d="100"/>
          <a:sy n="68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GONZALEZ PISANO" userId="b6c39300-9768-4656-89b0-ad37b2dda75c" providerId="ADAL" clId="{5394F84B-5193-4F28-BD1B-D8994A73F0B7}"/>
    <pc:docChg chg="undo custSel modSld modMainMaster">
      <pc:chgData name="JAVIER GONZALEZ PISANO" userId="b6c39300-9768-4656-89b0-ad37b2dda75c" providerId="ADAL" clId="{5394F84B-5193-4F28-BD1B-D8994A73F0B7}" dt="2021-09-13T05:20:29.992" v="1041" actId="404"/>
      <pc:docMkLst>
        <pc:docMk/>
      </pc:docMkLst>
      <pc:sldChg chg="addSp delSp modSp mod setBg delDesignElem">
        <pc:chgData name="JAVIER GONZALEZ PISANO" userId="b6c39300-9768-4656-89b0-ad37b2dda75c" providerId="ADAL" clId="{5394F84B-5193-4F28-BD1B-D8994A73F0B7}" dt="2021-09-13T04:23:38.536" v="104" actId="1076"/>
        <pc:sldMkLst>
          <pc:docMk/>
          <pc:sldMk cId="0" sldId="320"/>
        </pc:sldMkLst>
        <pc:spChg chg="add del">
          <ac:chgData name="JAVIER GONZALEZ PISANO" userId="b6c39300-9768-4656-89b0-ad37b2dda75c" providerId="ADAL" clId="{5394F84B-5193-4F28-BD1B-D8994A73F0B7}" dt="2021-09-12T06:33:58.455" v="7"/>
          <ac:spMkLst>
            <pc:docMk/>
            <pc:sldMk cId="0" sldId="320"/>
            <ac:spMk id="72" creationId="{3E443FD7-A66B-4AA0-872D-B088B9BC5F17}"/>
          </ac:spMkLst>
        </pc:spChg>
        <pc:spChg chg="add del">
          <ac:chgData name="JAVIER GONZALEZ PISANO" userId="b6c39300-9768-4656-89b0-ad37b2dda75c" providerId="ADAL" clId="{5394F84B-5193-4F28-BD1B-D8994A73F0B7}" dt="2021-09-12T06:33:58.455" v="7"/>
          <ac:spMkLst>
            <pc:docMk/>
            <pc:sldMk cId="0" sldId="320"/>
            <ac:spMk id="74" creationId="{C04BE0EF-3561-49B4-9A29-F283168A91C7}"/>
          </ac:spMkLst>
        </pc:spChg>
        <pc:spChg chg="mod">
          <ac:chgData name="JAVIER GONZALEZ PISANO" userId="b6c39300-9768-4656-89b0-ad37b2dda75c" providerId="ADAL" clId="{5394F84B-5193-4F28-BD1B-D8994A73F0B7}" dt="2021-09-13T04:23:38.536" v="104" actId="1076"/>
          <ac:spMkLst>
            <pc:docMk/>
            <pc:sldMk cId="0" sldId="320"/>
            <ac:spMk id="4098" creationId="{00000000-0000-0000-0000-000000000000}"/>
          </ac:spMkLst>
        </pc:spChg>
        <pc:spChg chg="mod">
          <ac:chgData name="JAVIER GONZALEZ PISANO" userId="b6c39300-9768-4656-89b0-ad37b2dda75c" providerId="ADAL" clId="{5394F84B-5193-4F28-BD1B-D8994A73F0B7}" dt="2021-09-13T04:23:29.239" v="101" actId="26606"/>
          <ac:spMkLst>
            <pc:docMk/>
            <pc:sldMk cId="0" sldId="320"/>
            <ac:spMk id="4099" creationId="{00000000-0000-0000-0000-000000000000}"/>
          </ac:spMkLst>
        </pc:spChg>
        <pc:spChg chg="add del">
          <ac:chgData name="JAVIER GONZALEZ PISANO" userId="b6c39300-9768-4656-89b0-ad37b2dda75c" providerId="ADAL" clId="{5394F84B-5193-4F28-BD1B-D8994A73F0B7}" dt="2021-09-13T04:23:29.239" v="101" actId="26606"/>
          <ac:spMkLst>
            <pc:docMk/>
            <pc:sldMk cId="0" sldId="320"/>
            <ac:spMk id="4101" creationId="{3E443FD7-A66B-4AA0-872D-B088B9BC5F17}"/>
          </ac:spMkLst>
        </pc:spChg>
        <pc:spChg chg="add del">
          <ac:chgData name="JAVIER GONZALEZ PISANO" userId="b6c39300-9768-4656-89b0-ad37b2dda75c" providerId="ADAL" clId="{5394F84B-5193-4F28-BD1B-D8994A73F0B7}" dt="2021-09-13T04:23:29.239" v="101" actId="26606"/>
          <ac:spMkLst>
            <pc:docMk/>
            <pc:sldMk cId="0" sldId="320"/>
            <ac:spMk id="4102" creationId="{C04BE0EF-3561-49B4-9A29-F283168A91C7}"/>
          </ac:spMkLst>
        </pc:spChg>
        <pc:graphicFrameChg chg="add del mod modGraphic">
          <ac:chgData name="JAVIER GONZALEZ PISANO" userId="b6c39300-9768-4656-89b0-ad37b2dda75c" providerId="ADAL" clId="{5394F84B-5193-4F28-BD1B-D8994A73F0B7}" dt="2021-09-12T06:34:23.432" v="11" actId="478"/>
          <ac:graphicFrameMkLst>
            <pc:docMk/>
            <pc:sldMk cId="0" sldId="320"/>
            <ac:graphicFrameMk id="4" creationId="{432F313A-E144-49BC-9891-2715AE8E673F}"/>
          </ac:graphicFrameMkLst>
        </pc:graphicFrameChg>
        <pc:picChg chg="mod ord">
          <ac:chgData name="JAVIER GONZALEZ PISANO" userId="b6c39300-9768-4656-89b0-ad37b2dda75c" providerId="ADAL" clId="{5394F84B-5193-4F28-BD1B-D8994A73F0B7}" dt="2021-09-13T04:23:29.239" v="101" actId="26606"/>
          <ac:picMkLst>
            <pc:docMk/>
            <pc:sldMk cId="0" sldId="320"/>
            <ac:picMk id="3" creationId="{2A9B303B-7F5C-4F93-BD0C-6835EC7A0677}"/>
          </ac:picMkLst>
        </pc:picChg>
        <pc:picChg chg="del mod">
          <ac:chgData name="JAVIER GONZALEZ PISANO" userId="b6c39300-9768-4656-89b0-ad37b2dda75c" providerId="ADAL" clId="{5394F84B-5193-4F28-BD1B-D8994A73F0B7}" dt="2021-09-13T04:23:03.612" v="94" actId="478"/>
          <ac:picMkLst>
            <pc:docMk/>
            <pc:sldMk cId="0" sldId="320"/>
            <ac:picMk id="6" creationId="{00000000-0000-0000-0000-000000000000}"/>
          </ac:picMkLst>
        </pc:picChg>
        <pc:picChg chg="add mod">
          <ac:chgData name="JAVIER GONZALEZ PISANO" userId="b6c39300-9768-4656-89b0-ad37b2dda75c" providerId="ADAL" clId="{5394F84B-5193-4F28-BD1B-D8994A73F0B7}" dt="2021-09-13T04:23:34.941" v="103" actId="14100"/>
          <ac:picMkLst>
            <pc:docMk/>
            <pc:sldMk cId="0" sldId="320"/>
            <ac:picMk id="7" creationId="{155D65CA-B699-4956-86F7-4A8BC5294238}"/>
          </ac:picMkLst>
        </pc:picChg>
      </pc:sldChg>
      <pc:sldChg chg="modSp mod">
        <pc:chgData name="JAVIER GONZALEZ PISANO" userId="b6c39300-9768-4656-89b0-ad37b2dda75c" providerId="ADAL" clId="{5394F84B-5193-4F28-BD1B-D8994A73F0B7}" dt="2021-09-13T05:19:46.384" v="1007" actId="20577"/>
        <pc:sldMkLst>
          <pc:docMk/>
          <pc:sldMk cId="3893398156" sldId="322"/>
        </pc:sldMkLst>
        <pc:spChg chg="mod">
          <ac:chgData name="JAVIER GONZALEZ PISANO" userId="b6c39300-9768-4656-89b0-ad37b2dda75c" providerId="ADAL" clId="{5394F84B-5193-4F28-BD1B-D8994A73F0B7}" dt="2021-09-12T06:34:16.799" v="10"/>
          <ac:spMkLst>
            <pc:docMk/>
            <pc:sldMk cId="3893398156" sldId="322"/>
            <ac:spMk id="96258" creationId="{00000000-0000-0000-0000-000000000000}"/>
          </ac:spMkLst>
        </pc:spChg>
        <pc:graphicFrameChg chg="mod modGraphic">
          <ac:chgData name="JAVIER GONZALEZ PISANO" userId="b6c39300-9768-4656-89b0-ad37b2dda75c" providerId="ADAL" clId="{5394F84B-5193-4F28-BD1B-D8994A73F0B7}" dt="2021-09-13T05:19:46.384" v="1007" actId="20577"/>
          <ac:graphicFrameMkLst>
            <pc:docMk/>
            <pc:sldMk cId="3893398156" sldId="322"/>
            <ac:graphicFrameMk id="2" creationId="{00000000-0000-0000-0000-000000000000}"/>
          </ac:graphicFrameMkLst>
        </pc:graphicFrameChg>
      </pc:sldChg>
      <pc:sldChg chg="addSp delSp modSp mod">
        <pc:chgData name="JAVIER GONZALEZ PISANO" userId="b6c39300-9768-4656-89b0-ad37b2dda75c" providerId="ADAL" clId="{5394F84B-5193-4F28-BD1B-D8994A73F0B7}" dt="2021-09-13T05:20:29.992" v="1041" actId="404"/>
        <pc:sldMkLst>
          <pc:docMk/>
          <pc:sldMk cId="2552172360" sldId="325"/>
        </pc:sldMkLst>
        <pc:spChg chg="add mod">
          <ac:chgData name="JAVIER GONZALEZ PISANO" userId="b6c39300-9768-4656-89b0-ad37b2dda75c" providerId="ADAL" clId="{5394F84B-5193-4F28-BD1B-D8994A73F0B7}" dt="2021-09-13T05:00:36.860" v="824" actId="1076"/>
          <ac:spMkLst>
            <pc:docMk/>
            <pc:sldMk cId="2552172360" sldId="325"/>
            <ac:spMk id="10" creationId="{1999C536-D464-4BBB-AACF-0E0B66D514CA}"/>
          </ac:spMkLst>
        </pc:spChg>
        <pc:spChg chg="mod">
          <ac:chgData name="JAVIER GONZALEZ PISANO" userId="b6c39300-9768-4656-89b0-ad37b2dda75c" providerId="ADAL" clId="{5394F84B-5193-4F28-BD1B-D8994A73F0B7}" dt="2021-09-12T06:34:16.799" v="10"/>
          <ac:spMkLst>
            <pc:docMk/>
            <pc:sldMk cId="2552172360" sldId="325"/>
            <ac:spMk id="99330" creationId="{00000000-0000-0000-0000-000000000000}"/>
          </ac:spMkLst>
        </pc:spChg>
        <pc:spChg chg="mod">
          <ac:chgData name="JAVIER GONZALEZ PISANO" userId="b6c39300-9768-4656-89b0-ad37b2dda75c" providerId="ADAL" clId="{5394F84B-5193-4F28-BD1B-D8994A73F0B7}" dt="2021-09-13T05:20:29.992" v="1041" actId="404"/>
          <ac:spMkLst>
            <pc:docMk/>
            <pc:sldMk cId="2552172360" sldId="325"/>
            <ac:spMk id="99331" creationId="{00000000-0000-0000-0000-000000000000}"/>
          </ac:spMkLst>
        </pc:spChg>
        <pc:picChg chg="add mod">
          <ac:chgData name="JAVIER GONZALEZ PISANO" userId="b6c39300-9768-4656-89b0-ad37b2dda75c" providerId="ADAL" clId="{5394F84B-5193-4F28-BD1B-D8994A73F0B7}" dt="2021-09-13T04:41:05.558" v="416" actId="1076"/>
          <ac:picMkLst>
            <pc:docMk/>
            <pc:sldMk cId="2552172360" sldId="325"/>
            <ac:picMk id="4" creationId="{E335AA34-F403-441A-B691-89304032884D}"/>
          </ac:picMkLst>
        </pc:picChg>
        <pc:picChg chg="add mod">
          <ac:chgData name="JAVIER GONZALEZ PISANO" userId="b6c39300-9768-4656-89b0-ad37b2dda75c" providerId="ADAL" clId="{5394F84B-5193-4F28-BD1B-D8994A73F0B7}" dt="2021-09-13T04:36:14.929" v="379" actId="1076"/>
          <ac:picMkLst>
            <pc:docMk/>
            <pc:sldMk cId="2552172360" sldId="325"/>
            <ac:picMk id="8" creationId="{14482323-D1D6-41DA-B40C-83EDD5655C97}"/>
          </ac:picMkLst>
        </pc:picChg>
        <pc:picChg chg="add del mod">
          <ac:chgData name="JAVIER GONZALEZ PISANO" userId="b6c39300-9768-4656-89b0-ad37b2dda75c" providerId="ADAL" clId="{5394F84B-5193-4F28-BD1B-D8994A73F0B7}" dt="2021-09-13T04:35:35.999" v="368" actId="478"/>
          <ac:picMkLst>
            <pc:docMk/>
            <pc:sldMk cId="2552172360" sldId="325"/>
            <ac:picMk id="1026" creationId="{0D3820C7-2CCD-4DA7-A01E-099C0E490D0E}"/>
          </ac:picMkLst>
        </pc:picChg>
        <pc:picChg chg="add del">
          <ac:chgData name="JAVIER GONZALEZ PISANO" userId="b6c39300-9768-4656-89b0-ad37b2dda75c" providerId="ADAL" clId="{5394F84B-5193-4F28-BD1B-D8994A73F0B7}" dt="2021-09-13T04:35:35.999" v="368" actId="478"/>
          <ac:picMkLst>
            <pc:docMk/>
            <pc:sldMk cId="2552172360" sldId="325"/>
            <ac:picMk id="1028" creationId="{AEAA3CB9-724A-48FF-A06E-80986BDEA264}"/>
          </ac:picMkLst>
        </pc:picChg>
        <pc:picChg chg="add del mod">
          <ac:chgData name="JAVIER GONZALEZ PISANO" userId="b6c39300-9768-4656-89b0-ad37b2dda75c" providerId="ADAL" clId="{5394F84B-5193-4F28-BD1B-D8994A73F0B7}" dt="2021-09-13T04:35:48.948" v="374"/>
          <ac:picMkLst>
            <pc:docMk/>
            <pc:sldMk cId="2552172360" sldId="325"/>
            <ac:picMk id="1030" creationId="{2FCDA5B7-1ED0-487F-B48B-C10595A3E6E7}"/>
          </ac:picMkLst>
        </pc:picChg>
        <pc:picChg chg="add mod">
          <ac:chgData name="JAVIER GONZALEZ PISANO" userId="b6c39300-9768-4656-89b0-ad37b2dda75c" providerId="ADAL" clId="{5394F84B-5193-4F28-BD1B-D8994A73F0B7}" dt="2021-09-13T04:36:01.649" v="377" actId="1076"/>
          <ac:picMkLst>
            <pc:docMk/>
            <pc:sldMk cId="2552172360" sldId="325"/>
            <ac:picMk id="1032" creationId="{2BE75AB0-224C-4FB7-98D0-2181E5F25EB0}"/>
          </ac:picMkLst>
        </pc:picChg>
        <pc:picChg chg="add mod">
          <ac:chgData name="JAVIER GONZALEZ PISANO" userId="b6c39300-9768-4656-89b0-ad37b2dda75c" providerId="ADAL" clId="{5394F84B-5193-4F28-BD1B-D8994A73F0B7}" dt="2021-09-13T04:41:53.999" v="448" actId="1076"/>
          <ac:picMkLst>
            <pc:docMk/>
            <pc:sldMk cId="2552172360" sldId="325"/>
            <ac:picMk id="1034" creationId="{37D5686B-EEB5-4C37-AE50-3EC820124BBB}"/>
          </ac:picMkLst>
        </pc:picChg>
      </pc:sldChg>
      <pc:sldChg chg="addSp delSp modSp mod setBg">
        <pc:chgData name="JAVIER GONZALEZ PISANO" userId="b6c39300-9768-4656-89b0-ad37b2dda75c" providerId="ADAL" clId="{5394F84B-5193-4F28-BD1B-D8994A73F0B7}" dt="2021-09-13T04:55:21.797" v="764" actId="113"/>
        <pc:sldMkLst>
          <pc:docMk/>
          <pc:sldMk cId="2778944639" sldId="327"/>
        </pc:sldMkLst>
        <pc:spChg chg="mod">
          <ac:chgData name="JAVIER GONZALEZ PISANO" userId="b6c39300-9768-4656-89b0-ad37b2dda75c" providerId="ADAL" clId="{5394F84B-5193-4F28-BD1B-D8994A73F0B7}" dt="2021-09-13T04:52:54.882" v="752" actId="26606"/>
          <ac:spMkLst>
            <pc:docMk/>
            <pc:sldMk cId="2778944639" sldId="327"/>
            <ac:spMk id="2" creationId="{00000000-0000-0000-0000-000000000000}"/>
          </ac:spMkLst>
        </pc:spChg>
        <pc:spChg chg="del mod">
          <ac:chgData name="JAVIER GONZALEZ PISANO" userId="b6c39300-9768-4656-89b0-ad37b2dda75c" providerId="ADAL" clId="{5394F84B-5193-4F28-BD1B-D8994A73F0B7}" dt="2021-09-13T04:52:54.882" v="752" actId="26606"/>
          <ac:spMkLst>
            <pc:docMk/>
            <pc:sldMk cId="2778944639" sldId="327"/>
            <ac:spMk id="3" creationId="{00000000-0000-0000-0000-000000000000}"/>
          </ac:spMkLst>
        </pc:spChg>
        <pc:spChg chg="add">
          <ac:chgData name="JAVIER GONZALEZ PISANO" userId="b6c39300-9768-4656-89b0-ad37b2dda75c" providerId="ADAL" clId="{5394F84B-5193-4F28-BD1B-D8994A73F0B7}" dt="2021-09-13T04:52:54.882" v="752" actId="26606"/>
          <ac:spMkLst>
            <pc:docMk/>
            <pc:sldMk cId="2778944639" sldId="327"/>
            <ac:spMk id="9" creationId="{B819A166-7571-4003-A6B8-B62034C3ED30}"/>
          </ac:spMkLst>
        </pc:spChg>
        <pc:graphicFrameChg chg="add mod">
          <ac:chgData name="JAVIER GONZALEZ PISANO" userId="b6c39300-9768-4656-89b0-ad37b2dda75c" providerId="ADAL" clId="{5394F84B-5193-4F28-BD1B-D8994A73F0B7}" dt="2021-09-13T04:55:21.797" v="764" actId="113"/>
          <ac:graphicFrameMkLst>
            <pc:docMk/>
            <pc:sldMk cId="2778944639" sldId="327"/>
            <ac:graphicFrameMk id="5" creationId="{54A987A5-AD62-45FA-AEF5-5B693995E7CB}"/>
          </ac:graphicFrameMkLst>
        </pc:graphicFrameChg>
        <pc:picChg chg="add mod">
          <ac:chgData name="JAVIER GONZALEZ PISANO" userId="b6c39300-9768-4656-89b0-ad37b2dda75c" providerId="ADAL" clId="{5394F84B-5193-4F28-BD1B-D8994A73F0B7}" dt="2021-09-13T04:54:52.718" v="760" actId="14100"/>
          <ac:picMkLst>
            <pc:docMk/>
            <pc:sldMk cId="2778944639" sldId="327"/>
            <ac:picMk id="6" creationId="{AC467757-28C8-42AD-BDDB-7289DD9ABE65}"/>
          </ac:picMkLst>
        </pc:picChg>
      </pc:sldChg>
      <pc:sldChg chg="addSp delSp modSp mod">
        <pc:chgData name="JAVIER GONZALEZ PISANO" userId="b6c39300-9768-4656-89b0-ad37b2dda75c" providerId="ADAL" clId="{5394F84B-5193-4F28-BD1B-D8994A73F0B7}" dt="2021-09-13T05:00:59.187" v="832" actId="1076"/>
        <pc:sldMkLst>
          <pc:docMk/>
          <pc:sldMk cId="3670861951" sldId="329"/>
        </pc:sldMkLst>
        <pc:spChg chg="mod">
          <ac:chgData name="JAVIER GONZALEZ PISANO" userId="b6c39300-9768-4656-89b0-ad37b2dda75c" providerId="ADAL" clId="{5394F84B-5193-4F28-BD1B-D8994A73F0B7}" dt="2021-09-12T06:34:16.799" v="10"/>
          <ac:spMkLst>
            <pc:docMk/>
            <pc:sldMk cId="3670861951" sldId="329"/>
            <ac:spMk id="2" creationId="{00000000-0000-0000-0000-000000000000}"/>
          </ac:spMkLst>
        </pc:spChg>
        <pc:spChg chg="add del">
          <ac:chgData name="JAVIER GONZALEZ PISANO" userId="b6c39300-9768-4656-89b0-ad37b2dda75c" providerId="ADAL" clId="{5394F84B-5193-4F28-BD1B-D8994A73F0B7}" dt="2021-09-13T04:58:08.037" v="766" actId="22"/>
          <ac:spMkLst>
            <pc:docMk/>
            <pc:sldMk cId="3670861951" sldId="329"/>
            <ac:spMk id="5" creationId="{F0A339B2-36AF-4E1B-A93D-425D27584CAB}"/>
          </ac:spMkLst>
        </pc:spChg>
        <pc:spChg chg="add mod">
          <ac:chgData name="JAVIER GONZALEZ PISANO" userId="b6c39300-9768-4656-89b0-ad37b2dda75c" providerId="ADAL" clId="{5394F84B-5193-4F28-BD1B-D8994A73F0B7}" dt="2021-09-13T05:00:50.477" v="830" actId="1076"/>
          <ac:spMkLst>
            <pc:docMk/>
            <pc:sldMk cId="3670861951" sldId="329"/>
            <ac:spMk id="7" creationId="{DC8DF2EB-577B-4E2C-8DC9-912445A383B9}"/>
          </ac:spMkLst>
        </pc:spChg>
        <pc:picChg chg="del">
          <ac:chgData name="JAVIER GONZALEZ PISANO" userId="b6c39300-9768-4656-89b0-ad37b2dda75c" providerId="ADAL" clId="{5394F84B-5193-4F28-BD1B-D8994A73F0B7}" dt="2021-09-13T04:58:11.917" v="767" actId="478"/>
          <ac:picMkLst>
            <pc:docMk/>
            <pc:sldMk cId="3670861951" sldId="329"/>
            <ac:picMk id="4" creationId="{00000000-0000-0000-0000-000000000000}"/>
          </ac:picMkLst>
        </pc:picChg>
        <pc:picChg chg="add mod">
          <ac:chgData name="JAVIER GONZALEZ PISANO" userId="b6c39300-9768-4656-89b0-ad37b2dda75c" providerId="ADAL" clId="{5394F84B-5193-4F28-BD1B-D8994A73F0B7}" dt="2021-09-13T05:00:59.187" v="832" actId="1076"/>
          <ac:picMkLst>
            <pc:docMk/>
            <pc:sldMk cId="3670861951" sldId="329"/>
            <ac:picMk id="3074" creationId="{47C3C942-BA22-46CA-A56C-24E8C738D5BE}"/>
          </ac:picMkLst>
        </pc:picChg>
      </pc:sldChg>
      <pc:sldChg chg="addSp delSp modSp mod">
        <pc:chgData name="JAVIER GONZALEZ PISANO" userId="b6c39300-9768-4656-89b0-ad37b2dda75c" providerId="ADAL" clId="{5394F84B-5193-4F28-BD1B-D8994A73F0B7}" dt="2021-09-13T04:51:42.898" v="668" actId="1076"/>
        <pc:sldMkLst>
          <pc:docMk/>
          <pc:sldMk cId="1795110537" sldId="331"/>
        </pc:sldMkLst>
        <pc:spChg chg="mod">
          <ac:chgData name="JAVIER GONZALEZ PISANO" userId="b6c39300-9768-4656-89b0-ad37b2dda75c" providerId="ADAL" clId="{5394F84B-5193-4F28-BD1B-D8994A73F0B7}" dt="2021-09-13T04:44:38.338" v="545" actId="14100"/>
          <ac:spMkLst>
            <pc:docMk/>
            <pc:sldMk cId="1795110537" sldId="331"/>
            <ac:spMk id="99330" creationId="{00000000-0000-0000-0000-000000000000}"/>
          </ac:spMkLst>
        </pc:spChg>
        <pc:spChg chg="mod">
          <ac:chgData name="JAVIER GONZALEZ PISANO" userId="b6c39300-9768-4656-89b0-ad37b2dda75c" providerId="ADAL" clId="{5394F84B-5193-4F28-BD1B-D8994A73F0B7}" dt="2021-09-13T04:50:15.860" v="644" actId="20577"/>
          <ac:spMkLst>
            <pc:docMk/>
            <pc:sldMk cId="1795110537" sldId="331"/>
            <ac:spMk id="99331" creationId="{00000000-0000-0000-0000-000000000000}"/>
          </ac:spMkLst>
        </pc:spChg>
        <pc:picChg chg="del">
          <ac:chgData name="JAVIER GONZALEZ PISANO" userId="b6c39300-9768-4656-89b0-ad37b2dda75c" providerId="ADAL" clId="{5394F84B-5193-4F28-BD1B-D8994A73F0B7}" dt="2021-09-13T04:43:40.929" v="537" actId="478"/>
          <ac:picMkLst>
            <pc:docMk/>
            <pc:sldMk cId="1795110537" sldId="331"/>
            <ac:picMk id="2" creationId="{00000000-0000-0000-0000-000000000000}"/>
          </ac:picMkLst>
        </pc:picChg>
        <pc:picChg chg="del">
          <ac:chgData name="JAVIER GONZALEZ PISANO" userId="b6c39300-9768-4656-89b0-ad37b2dda75c" providerId="ADAL" clId="{5394F84B-5193-4F28-BD1B-D8994A73F0B7}" dt="2021-09-13T04:43:32.848" v="531" actId="478"/>
          <ac:picMkLst>
            <pc:docMk/>
            <pc:sldMk cId="1795110537" sldId="331"/>
            <ac:picMk id="5" creationId="{00000000-0000-0000-0000-000000000000}"/>
          </ac:picMkLst>
        </pc:picChg>
        <pc:picChg chg="del">
          <ac:chgData name="JAVIER GONZALEZ PISANO" userId="b6c39300-9768-4656-89b0-ad37b2dda75c" providerId="ADAL" clId="{5394F84B-5193-4F28-BD1B-D8994A73F0B7}" dt="2021-09-13T04:42:47.809" v="514" actId="478"/>
          <ac:picMkLst>
            <pc:docMk/>
            <pc:sldMk cId="1795110537" sldId="331"/>
            <ac:picMk id="6" creationId="{00000000-0000-0000-0000-000000000000}"/>
          </ac:picMkLst>
        </pc:picChg>
        <pc:picChg chg="del">
          <ac:chgData name="JAVIER GONZALEZ PISANO" userId="b6c39300-9768-4656-89b0-ad37b2dda75c" providerId="ADAL" clId="{5394F84B-5193-4F28-BD1B-D8994A73F0B7}" dt="2021-09-13T04:43:44.728" v="539" actId="478"/>
          <ac:picMkLst>
            <pc:docMk/>
            <pc:sldMk cId="1795110537" sldId="331"/>
            <ac:picMk id="1026" creationId="{00000000-0000-0000-0000-000000000000}"/>
          </ac:picMkLst>
        </pc:picChg>
        <pc:picChg chg="add del mod">
          <ac:chgData name="JAVIER GONZALEZ PISANO" userId="b6c39300-9768-4656-89b0-ad37b2dda75c" providerId="ADAL" clId="{5394F84B-5193-4F28-BD1B-D8994A73F0B7}" dt="2021-09-13T04:44:39.018" v="546"/>
          <ac:picMkLst>
            <pc:docMk/>
            <pc:sldMk cId="1795110537" sldId="331"/>
            <ac:picMk id="2050" creationId="{B239BC04-79F0-4C52-9CA2-1D5ACF47C8F1}"/>
          </ac:picMkLst>
        </pc:picChg>
        <pc:picChg chg="add mod">
          <ac:chgData name="JAVIER GONZALEZ PISANO" userId="b6c39300-9768-4656-89b0-ad37b2dda75c" providerId="ADAL" clId="{5394F84B-5193-4F28-BD1B-D8994A73F0B7}" dt="2021-09-13T04:44:54.378" v="575" actId="1076"/>
          <ac:picMkLst>
            <pc:docMk/>
            <pc:sldMk cId="1795110537" sldId="331"/>
            <ac:picMk id="2052" creationId="{A7303C9B-C830-4FC1-9A6C-4EF41C226C7B}"/>
          </ac:picMkLst>
        </pc:picChg>
        <pc:picChg chg="add del mod">
          <ac:chgData name="JAVIER GONZALEZ PISANO" userId="b6c39300-9768-4656-89b0-ad37b2dda75c" providerId="ADAL" clId="{5394F84B-5193-4F28-BD1B-D8994A73F0B7}" dt="2021-09-13T04:48:23.098" v="625"/>
          <ac:picMkLst>
            <pc:docMk/>
            <pc:sldMk cId="1795110537" sldId="331"/>
            <ac:picMk id="2054" creationId="{1C5550F9-084D-4C34-8EAC-C722AE378C17}"/>
          </ac:picMkLst>
        </pc:picChg>
        <pc:picChg chg="add mod">
          <ac:chgData name="JAVIER GONZALEZ PISANO" userId="b6c39300-9768-4656-89b0-ad37b2dda75c" providerId="ADAL" clId="{5394F84B-5193-4F28-BD1B-D8994A73F0B7}" dt="2021-09-13T04:49:07.768" v="630" actId="1076"/>
          <ac:picMkLst>
            <pc:docMk/>
            <pc:sldMk cId="1795110537" sldId="331"/>
            <ac:picMk id="2056" creationId="{CC9C8EDB-A22B-457E-8D3A-AFAFCE8ECC83}"/>
          </ac:picMkLst>
        </pc:picChg>
        <pc:picChg chg="add mod">
          <ac:chgData name="JAVIER GONZALEZ PISANO" userId="b6c39300-9768-4656-89b0-ad37b2dda75c" providerId="ADAL" clId="{5394F84B-5193-4F28-BD1B-D8994A73F0B7}" dt="2021-09-13T04:50:56.388" v="657" actId="1076"/>
          <ac:picMkLst>
            <pc:docMk/>
            <pc:sldMk cId="1795110537" sldId="331"/>
            <ac:picMk id="2058" creationId="{0CCBA4F9-D019-479E-BF64-311AFE04C237}"/>
          </ac:picMkLst>
        </pc:picChg>
        <pc:picChg chg="add mod">
          <ac:chgData name="JAVIER GONZALEZ PISANO" userId="b6c39300-9768-4656-89b0-ad37b2dda75c" providerId="ADAL" clId="{5394F84B-5193-4F28-BD1B-D8994A73F0B7}" dt="2021-09-13T04:51:38.668" v="666" actId="688"/>
          <ac:picMkLst>
            <pc:docMk/>
            <pc:sldMk cId="1795110537" sldId="331"/>
            <ac:picMk id="2060" creationId="{C1D97938-CB64-4EB4-9A15-114F98E32D31}"/>
          </ac:picMkLst>
        </pc:picChg>
        <pc:picChg chg="add mod">
          <ac:chgData name="JAVIER GONZALEZ PISANO" userId="b6c39300-9768-4656-89b0-ad37b2dda75c" providerId="ADAL" clId="{5394F84B-5193-4F28-BD1B-D8994A73F0B7}" dt="2021-09-13T04:51:42.898" v="668" actId="1076"/>
          <ac:picMkLst>
            <pc:docMk/>
            <pc:sldMk cId="1795110537" sldId="331"/>
            <ac:picMk id="2062" creationId="{0C45E1BD-9426-4128-B978-E5316411816E}"/>
          </ac:picMkLst>
        </pc:picChg>
      </pc:sldChg>
      <pc:sldChg chg="addSp delSp modSp mod setBg">
        <pc:chgData name="JAVIER GONZALEZ PISANO" userId="b6c39300-9768-4656-89b0-ad37b2dda75c" providerId="ADAL" clId="{5394F84B-5193-4F28-BD1B-D8994A73F0B7}" dt="2021-09-13T04:32:42.289" v="300" actId="20577"/>
        <pc:sldMkLst>
          <pc:docMk/>
          <pc:sldMk cId="1852207256" sldId="332"/>
        </pc:sldMkLst>
        <pc:spChg chg="mod">
          <ac:chgData name="JAVIER GONZALEZ PISANO" userId="b6c39300-9768-4656-89b0-ad37b2dda75c" providerId="ADAL" clId="{5394F84B-5193-4F28-BD1B-D8994A73F0B7}" dt="2021-09-13T04:30:17.624" v="287" actId="26606"/>
          <ac:spMkLst>
            <pc:docMk/>
            <pc:sldMk cId="1852207256" sldId="332"/>
            <ac:spMk id="2" creationId="{00000000-0000-0000-0000-000000000000}"/>
          </ac:spMkLst>
        </pc:spChg>
        <pc:spChg chg="mod">
          <ac:chgData name="JAVIER GONZALEZ PISANO" userId="b6c39300-9768-4656-89b0-ad37b2dda75c" providerId="ADAL" clId="{5394F84B-5193-4F28-BD1B-D8994A73F0B7}" dt="2021-09-13T04:32:42.289" v="300" actId="20577"/>
          <ac:spMkLst>
            <pc:docMk/>
            <pc:sldMk cId="1852207256" sldId="332"/>
            <ac:spMk id="3" creationId="{00000000-0000-0000-0000-000000000000}"/>
          </ac:spMkLst>
        </pc:spChg>
        <pc:spChg chg="add del">
          <ac:chgData name="JAVIER GONZALEZ PISANO" userId="b6c39300-9768-4656-89b0-ad37b2dda75c" providerId="ADAL" clId="{5394F84B-5193-4F28-BD1B-D8994A73F0B7}" dt="2021-09-13T04:30:17.624" v="287" actId="26606"/>
          <ac:spMkLst>
            <pc:docMk/>
            <pc:sldMk cId="1852207256" sldId="332"/>
            <ac:spMk id="10" creationId="{2B566528-1B12-4246-9431-5C2D7D081168}"/>
          </ac:spMkLst>
        </pc:spChg>
        <pc:grpChg chg="add del">
          <ac:chgData name="JAVIER GONZALEZ PISANO" userId="b6c39300-9768-4656-89b0-ad37b2dda75c" providerId="ADAL" clId="{5394F84B-5193-4F28-BD1B-D8994A73F0B7}" dt="2021-09-13T04:30:17.624" v="287" actId="26606"/>
          <ac:grpSpMkLst>
            <pc:docMk/>
            <pc:sldMk cId="1852207256" sldId="332"/>
            <ac:grpSpMk id="12" creationId="{828A5161-06F1-46CF-8AD7-844680A59E13}"/>
          </ac:grpSpMkLst>
        </pc:grpChg>
        <pc:grpChg chg="add del">
          <ac:chgData name="JAVIER GONZALEZ PISANO" userId="b6c39300-9768-4656-89b0-ad37b2dda75c" providerId="ADAL" clId="{5394F84B-5193-4F28-BD1B-D8994A73F0B7}" dt="2021-09-13T04:30:17.624" v="287" actId="26606"/>
          <ac:grpSpMkLst>
            <pc:docMk/>
            <pc:sldMk cId="1852207256" sldId="332"/>
            <ac:grpSpMk id="16" creationId="{5995D10D-E9C9-47DB-AE7E-801FEF38F5C9}"/>
          </ac:grpSpMkLst>
        </pc:grpChg>
        <pc:picChg chg="del mod">
          <ac:chgData name="JAVIER GONZALEZ PISANO" userId="b6c39300-9768-4656-89b0-ad37b2dda75c" providerId="ADAL" clId="{5394F84B-5193-4F28-BD1B-D8994A73F0B7}" dt="2021-09-13T04:32:25.499" v="289" actId="478"/>
          <ac:picMkLst>
            <pc:docMk/>
            <pc:sldMk cId="1852207256" sldId="332"/>
            <ac:picMk id="5" creationId="{00000000-0000-0000-0000-000000000000}"/>
          </ac:picMkLst>
        </pc:picChg>
        <pc:picChg chg="add mod">
          <ac:chgData name="JAVIER GONZALEZ PISANO" userId="b6c39300-9768-4656-89b0-ad37b2dda75c" providerId="ADAL" clId="{5394F84B-5193-4F28-BD1B-D8994A73F0B7}" dt="2021-09-13T04:32:32.789" v="294" actId="1076"/>
          <ac:picMkLst>
            <pc:docMk/>
            <pc:sldMk cId="1852207256" sldId="332"/>
            <ac:picMk id="6" creationId="{92DB1847-0D61-4E92-BD9A-53B887A6346C}"/>
          </ac:picMkLst>
        </pc:picChg>
      </pc:sldChg>
      <pc:sldChg chg="addSp delSp modSp mod setBg">
        <pc:chgData name="JAVIER GONZALEZ PISANO" userId="b6c39300-9768-4656-89b0-ad37b2dda75c" providerId="ADAL" clId="{5394F84B-5193-4F28-BD1B-D8994A73F0B7}" dt="2021-09-13T04:29:47.294" v="283" actId="20577"/>
        <pc:sldMkLst>
          <pc:docMk/>
          <pc:sldMk cId="1671899380" sldId="333"/>
        </pc:sldMkLst>
        <pc:spChg chg="mod">
          <ac:chgData name="JAVIER GONZALEZ PISANO" userId="b6c39300-9768-4656-89b0-ad37b2dda75c" providerId="ADAL" clId="{5394F84B-5193-4F28-BD1B-D8994A73F0B7}" dt="2021-09-13T04:28:46.665" v="243" actId="26606"/>
          <ac:spMkLst>
            <pc:docMk/>
            <pc:sldMk cId="1671899380" sldId="333"/>
            <ac:spMk id="2" creationId="{00000000-0000-0000-0000-000000000000}"/>
          </ac:spMkLst>
        </pc:spChg>
        <pc:spChg chg="add del mod">
          <ac:chgData name="JAVIER GONZALEZ PISANO" userId="b6c39300-9768-4656-89b0-ad37b2dda75c" providerId="ADAL" clId="{5394F84B-5193-4F28-BD1B-D8994A73F0B7}" dt="2021-09-13T04:29:47.294" v="283" actId="20577"/>
          <ac:spMkLst>
            <pc:docMk/>
            <pc:sldMk cId="1671899380" sldId="333"/>
            <ac:spMk id="3" creationId="{00000000-0000-0000-0000-000000000000}"/>
          </ac:spMkLst>
        </pc:spChg>
        <pc:spChg chg="add del">
          <ac:chgData name="JAVIER GONZALEZ PISANO" userId="b6c39300-9768-4656-89b0-ad37b2dda75c" providerId="ADAL" clId="{5394F84B-5193-4F28-BD1B-D8994A73F0B7}" dt="2021-09-13T04:28:46.665" v="243" actId="26606"/>
          <ac:spMkLst>
            <pc:docMk/>
            <pc:sldMk cId="1671899380" sldId="333"/>
            <ac:spMk id="12" creationId="{B819A166-7571-4003-A6B8-B62034C3ED30}"/>
          </ac:spMkLst>
        </pc:spChg>
        <pc:graphicFrameChg chg="add del mod">
          <ac:chgData name="JAVIER GONZALEZ PISANO" userId="b6c39300-9768-4656-89b0-ad37b2dda75c" providerId="ADAL" clId="{5394F84B-5193-4F28-BD1B-D8994A73F0B7}" dt="2021-09-13T04:28:46.665" v="243" actId="26606"/>
          <ac:graphicFrameMkLst>
            <pc:docMk/>
            <pc:sldMk cId="1671899380" sldId="333"/>
            <ac:graphicFrameMk id="8" creationId="{F9F01312-8CB3-40A6-917E-92647F3BCBAD}"/>
          </ac:graphicFrameMkLst>
        </pc:graphicFrameChg>
        <pc:picChg chg="del">
          <ac:chgData name="JAVIER GONZALEZ PISANO" userId="b6c39300-9768-4656-89b0-ad37b2dda75c" providerId="ADAL" clId="{5394F84B-5193-4F28-BD1B-D8994A73F0B7}" dt="2021-09-13T04:25:39.720" v="120" actId="478"/>
          <ac:picMkLst>
            <pc:docMk/>
            <pc:sldMk cId="1671899380" sldId="333"/>
            <ac:picMk id="4" creationId="{00000000-0000-0000-0000-000000000000}"/>
          </ac:picMkLst>
        </pc:picChg>
        <pc:picChg chg="add mod">
          <ac:chgData name="JAVIER GONZALEZ PISANO" userId="b6c39300-9768-4656-89b0-ad37b2dda75c" providerId="ADAL" clId="{5394F84B-5193-4F28-BD1B-D8994A73F0B7}" dt="2021-09-13T04:28:46.159" v="242" actId="14100"/>
          <ac:picMkLst>
            <pc:docMk/>
            <pc:sldMk cId="1671899380" sldId="333"/>
            <ac:picMk id="6" creationId="{E7C6D135-0F23-4C48-A577-CDE249621B88}"/>
          </ac:picMkLst>
        </pc:picChg>
      </pc:sldChg>
      <pc:sldMasterChg chg="addSp modSldLayout">
        <pc:chgData name="JAVIER GONZALEZ PISANO" userId="b6c39300-9768-4656-89b0-ad37b2dda75c" providerId="ADAL" clId="{5394F84B-5193-4F28-BD1B-D8994A73F0B7}" dt="2021-09-12T06:33:24.689" v="0"/>
        <pc:sldMasterMkLst>
          <pc:docMk/>
          <pc:sldMasterMk cId="3053291281" sldId="2147483723"/>
        </pc:sldMasterMkLst>
        <pc:spChg chg="add">
          <ac:chgData name="JAVIER GONZALEZ PISANO" userId="b6c39300-9768-4656-89b0-ad37b2dda75c" providerId="ADAL" clId="{5394F84B-5193-4F28-BD1B-D8994A73F0B7}" dt="2021-09-12T06:33:24.689" v="0"/>
          <ac:spMkLst>
            <pc:docMk/>
            <pc:sldMasterMk cId="3053291281" sldId="2147483723"/>
            <ac:spMk id="8" creationId="{220510D5-5358-4109-9364-BA6E1F834F54}"/>
          </ac:spMkLst>
        </pc:spChg>
        <pc:spChg chg="add">
          <ac:chgData name="JAVIER GONZALEZ PISANO" userId="b6c39300-9768-4656-89b0-ad37b2dda75c" providerId="ADAL" clId="{5394F84B-5193-4F28-BD1B-D8994A73F0B7}" dt="2021-09-12T06:33:24.689" v="0"/>
          <ac:spMkLst>
            <pc:docMk/>
            <pc:sldMasterMk cId="3053291281" sldId="2147483723"/>
            <ac:spMk id="11" creationId="{B4048028-4875-4180-B7C9-7769882BD445}"/>
          </ac:spMkLst>
        </pc:spChg>
        <pc:picChg chg="add">
          <ac:chgData name="JAVIER GONZALEZ PISANO" userId="b6c39300-9768-4656-89b0-ad37b2dda75c" providerId="ADAL" clId="{5394F84B-5193-4F28-BD1B-D8994A73F0B7}" dt="2021-09-12T06:33:24.689" v="0"/>
          <ac:picMkLst>
            <pc:docMk/>
            <pc:sldMasterMk cId="3053291281" sldId="2147483723"/>
            <ac:picMk id="7" creationId="{6878978D-D632-4D05-833E-27FDA39217AD}"/>
          </ac:picMkLst>
        </pc:picChg>
        <pc:picChg chg="add">
          <ac:chgData name="JAVIER GONZALEZ PISANO" userId="b6c39300-9768-4656-89b0-ad37b2dda75c" providerId="ADAL" clId="{5394F84B-5193-4F28-BD1B-D8994A73F0B7}" dt="2021-09-12T06:33:24.689" v="0"/>
          <ac:picMkLst>
            <pc:docMk/>
            <pc:sldMasterMk cId="3053291281" sldId="2147483723"/>
            <ac:picMk id="9" creationId="{D7E87D81-8C53-49AB-A28A-AC10FD191BB8}"/>
          </ac:picMkLst>
        </pc:picChg>
        <pc:picChg chg="add">
          <ac:chgData name="JAVIER GONZALEZ PISANO" userId="b6c39300-9768-4656-89b0-ad37b2dda75c" providerId="ADAL" clId="{5394F84B-5193-4F28-BD1B-D8994A73F0B7}" dt="2021-09-12T06:33:24.689" v="0"/>
          <ac:picMkLst>
            <pc:docMk/>
            <pc:sldMasterMk cId="3053291281" sldId="2147483723"/>
            <ac:picMk id="10" creationId="{FE758BF6-AE80-4009-9FC6-AEAE2EC91A74}"/>
          </ac:picMkLst>
        </pc:picChg>
        <pc:sldLayoutChg chg="addSp">
          <pc:chgData name="JAVIER GONZALEZ PISANO" userId="b6c39300-9768-4656-89b0-ad37b2dda75c" providerId="ADAL" clId="{5394F84B-5193-4F28-BD1B-D8994A73F0B7}" dt="2021-09-12T06:33:24.689" v="0"/>
          <pc:sldLayoutMkLst>
            <pc:docMk/>
            <pc:sldMasterMk cId="3053291281" sldId="2147483723"/>
            <pc:sldLayoutMk cId="3875650364" sldId="2147483724"/>
          </pc:sldLayoutMkLst>
          <pc:picChg chg="add">
            <ac:chgData name="JAVIER GONZALEZ PISANO" userId="b6c39300-9768-4656-89b0-ad37b2dda75c" providerId="ADAL" clId="{5394F84B-5193-4F28-BD1B-D8994A73F0B7}" dt="2021-09-12T06:33:24.689" v="0"/>
            <ac:picMkLst>
              <pc:docMk/>
              <pc:sldMasterMk cId="3053291281" sldId="2147483723"/>
              <pc:sldLayoutMk cId="3875650364" sldId="2147483724"/>
              <ac:picMk id="7" creationId="{9D5DB078-17FD-4A83-951F-189E13CD634C}"/>
            </ac:picMkLst>
          </pc:picChg>
          <pc:picChg chg="add">
            <ac:chgData name="JAVIER GONZALEZ PISANO" userId="b6c39300-9768-4656-89b0-ad37b2dda75c" providerId="ADAL" clId="{5394F84B-5193-4F28-BD1B-D8994A73F0B7}" dt="2021-09-12T06:33:24.689" v="0"/>
            <ac:picMkLst>
              <pc:docMk/>
              <pc:sldMasterMk cId="3053291281" sldId="2147483723"/>
              <pc:sldLayoutMk cId="3875650364" sldId="2147483724"/>
              <ac:picMk id="8" creationId="{3F887B6E-D20C-440C-AC53-07AC23F95887}"/>
            </ac:picMkLst>
          </pc:picChg>
        </pc:sldLayoutChg>
      </pc:sldMasterChg>
      <pc:sldMasterChg chg="addSp modSldLayout">
        <pc:chgData name="JAVIER GONZALEZ PISANO" userId="b6c39300-9768-4656-89b0-ad37b2dda75c" providerId="ADAL" clId="{5394F84B-5193-4F28-BD1B-D8994A73F0B7}" dt="2021-09-12T06:33:58.455" v="7"/>
        <pc:sldMasterMkLst>
          <pc:docMk/>
          <pc:sldMasterMk cId="3613120827" sldId="2147483735"/>
        </pc:sldMasterMkLst>
        <pc:spChg chg="add">
          <ac:chgData name="JAVIER GONZALEZ PISANO" userId="b6c39300-9768-4656-89b0-ad37b2dda75c" providerId="ADAL" clId="{5394F84B-5193-4F28-BD1B-D8994A73F0B7}" dt="2021-09-12T06:33:58.455" v="7"/>
          <ac:spMkLst>
            <pc:docMk/>
            <pc:sldMasterMk cId="3613120827" sldId="2147483735"/>
            <ac:spMk id="8" creationId="{AB495830-34C7-4F86-98B1-4669A22A59E7}"/>
          </ac:spMkLst>
        </pc:spChg>
        <pc:spChg chg="add">
          <ac:chgData name="JAVIER GONZALEZ PISANO" userId="b6c39300-9768-4656-89b0-ad37b2dda75c" providerId="ADAL" clId="{5394F84B-5193-4F28-BD1B-D8994A73F0B7}" dt="2021-09-12T06:33:58.455" v="7"/>
          <ac:spMkLst>
            <pc:docMk/>
            <pc:sldMasterMk cId="3613120827" sldId="2147483735"/>
            <ac:spMk id="11" creationId="{05231867-C219-47D3-8064-4E60133BC490}"/>
          </ac:spMkLst>
        </pc:spChg>
        <pc:picChg chg="add">
          <ac:chgData name="JAVIER GONZALEZ PISANO" userId="b6c39300-9768-4656-89b0-ad37b2dda75c" providerId="ADAL" clId="{5394F84B-5193-4F28-BD1B-D8994A73F0B7}" dt="2021-09-12T06:33:58.455" v="7"/>
          <ac:picMkLst>
            <pc:docMk/>
            <pc:sldMasterMk cId="3613120827" sldId="2147483735"/>
            <ac:picMk id="7" creationId="{0B5AC6EF-AD00-48B3-9E17-BD488CA4AC59}"/>
          </ac:picMkLst>
        </pc:picChg>
        <pc:picChg chg="add">
          <ac:chgData name="JAVIER GONZALEZ PISANO" userId="b6c39300-9768-4656-89b0-ad37b2dda75c" providerId="ADAL" clId="{5394F84B-5193-4F28-BD1B-D8994A73F0B7}" dt="2021-09-12T06:33:58.455" v="7"/>
          <ac:picMkLst>
            <pc:docMk/>
            <pc:sldMasterMk cId="3613120827" sldId="2147483735"/>
            <ac:picMk id="9" creationId="{18CAF014-9500-4551-BF02-966624B23FA1}"/>
          </ac:picMkLst>
        </pc:picChg>
        <pc:picChg chg="add">
          <ac:chgData name="JAVIER GONZALEZ PISANO" userId="b6c39300-9768-4656-89b0-ad37b2dda75c" providerId="ADAL" clId="{5394F84B-5193-4F28-BD1B-D8994A73F0B7}" dt="2021-09-12T06:33:58.455" v="7"/>
          <ac:picMkLst>
            <pc:docMk/>
            <pc:sldMasterMk cId="3613120827" sldId="2147483735"/>
            <ac:picMk id="10" creationId="{DA5A0027-EAA8-4FA4-9F1F-FA28904C6765}"/>
          </ac:picMkLst>
        </pc:picChg>
        <pc:sldLayoutChg chg="addSp">
          <pc:chgData name="JAVIER GONZALEZ PISANO" userId="b6c39300-9768-4656-89b0-ad37b2dda75c" providerId="ADAL" clId="{5394F84B-5193-4F28-BD1B-D8994A73F0B7}" dt="2021-09-12T06:33:58.455" v="7"/>
          <pc:sldLayoutMkLst>
            <pc:docMk/>
            <pc:sldMasterMk cId="3613120827" sldId="2147483735"/>
            <pc:sldLayoutMk cId="1449860121" sldId="2147483736"/>
          </pc:sldLayoutMkLst>
          <pc:picChg chg="add">
            <ac:chgData name="JAVIER GONZALEZ PISANO" userId="b6c39300-9768-4656-89b0-ad37b2dda75c" providerId="ADAL" clId="{5394F84B-5193-4F28-BD1B-D8994A73F0B7}" dt="2021-09-12T06:33:58.455" v="7"/>
            <ac:picMkLst>
              <pc:docMk/>
              <pc:sldMasterMk cId="3613120827" sldId="2147483735"/>
              <pc:sldLayoutMk cId="1449860121" sldId="2147483736"/>
              <ac:picMk id="7" creationId="{2B338296-56A6-4C77-B383-C21264FDFF11}"/>
            </ac:picMkLst>
          </pc:picChg>
          <pc:picChg chg="add">
            <ac:chgData name="JAVIER GONZALEZ PISANO" userId="b6c39300-9768-4656-89b0-ad37b2dda75c" providerId="ADAL" clId="{5394F84B-5193-4F28-BD1B-D8994A73F0B7}" dt="2021-09-12T06:33:58.455" v="7"/>
            <ac:picMkLst>
              <pc:docMk/>
              <pc:sldMasterMk cId="3613120827" sldId="2147483735"/>
              <pc:sldLayoutMk cId="1449860121" sldId="2147483736"/>
              <ac:picMk id="8" creationId="{CBA7A622-88D5-453E-97A1-69224D793ACB}"/>
            </ac:picMkLst>
          </pc:picChg>
        </pc:sldLayoutChg>
      </pc:sldMasterChg>
      <pc:sldMasterChg chg="addSp delSp modSp modSldLayout">
        <pc:chgData name="JAVIER GONZALEZ PISANO" userId="b6c39300-9768-4656-89b0-ad37b2dda75c" providerId="ADAL" clId="{5394F84B-5193-4F28-BD1B-D8994A73F0B7}" dt="2021-09-13T04:30:38.874" v="288"/>
        <pc:sldMasterMkLst>
          <pc:docMk/>
          <pc:sldMasterMk cId="2636438614" sldId="2147483747"/>
        </pc:sldMasterMkLst>
        <pc:spChg chg="add">
          <ac:chgData name="JAVIER GONZALEZ PISANO" userId="b6c39300-9768-4656-89b0-ad37b2dda75c" providerId="ADAL" clId="{5394F84B-5193-4F28-BD1B-D8994A73F0B7}" dt="2021-09-12T06:34:16.799" v="10"/>
          <ac:spMkLst>
            <pc:docMk/>
            <pc:sldMasterMk cId="2636438614" sldId="2147483747"/>
            <ac:spMk id="8" creationId="{1C457A0D-C9C4-4750-93CA-2BD26D9E6B41}"/>
          </ac:spMkLst>
        </pc:spChg>
        <pc:spChg chg="add">
          <ac:chgData name="JAVIER GONZALEZ PISANO" userId="b6c39300-9768-4656-89b0-ad37b2dda75c" providerId="ADAL" clId="{5394F84B-5193-4F28-BD1B-D8994A73F0B7}" dt="2021-09-12T06:34:16.799" v="10"/>
          <ac:spMkLst>
            <pc:docMk/>
            <pc:sldMasterMk cId="2636438614" sldId="2147483747"/>
            <ac:spMk id="11" creationId="{AA6CD0FA-A379-421E-B377-9EAA6CC9757B}"/>
          </ac:spMkLst>
        </pc:spChg>
        <pc:picChg chg="add">
          <ac:chgData name="JAVIER GONZALEZ PISANO" userId="b6c39300-9768-4656-89b0-ad37b2dda75c" providerId="ADAL" clId="{5394F84B-5193-4F28-BD1B-D8994A73F0B7}" dt="2021-09-12T06:34:16.799" v="10"/>
          <ac:picMkLst>
            <pc:docMk/>
            <pc:sldMasterMk cId="2636438614" sldId="2147483747"/>
            <ac:picMk id="7" creationId="{CEA64AF4-C844-4BF1-9D0C-18C9D81A89DC}"/>
          </ac:picMkLst>
        </pc:picChg>
        <pc:picChg chg="add mod">
          <ac:chgData name="JAVIER GONZALEZ PISANO" userId="b6c39300-9768-4656-89b0-ad37b2dda75c" providerId="ADAL" clId="{5394F84B-5193-4F28-BD1B-D8994A73F0B7}" dt="2021-09-12T06:39:18.135" v="41" actId="1076"/>
          <ac:picMkLst>
            <pc:docMk/>
            <pc:sldMasterMk cId="2636438614" sldId="2147483747"/>
            <ac:picMk id="9" creationId="{751EDCA6-9522-4BD8-AFE2-0E0F66050E80}"/>
          </ac:picMkLst>
        </pc:picChg>
        <pc:picChg chg="add">
          <ac:chgData name="JAVIER GONZALEZ PISANO" userId="b6c39300-9768-4656-89b0-ad37b2dda75c" providerId="ADAL" clId="{5394F84B-5193-4F28-BD1B-D8994A73F0B7}" dt="2021-09-12T06:34:16.799" v="10"/>
          <ac:picMkLst>
            <pc:docMk/>
            <pc:sldMasterMk cId="2636438614" sldId="2147483747"/>
            <ac:picMk id="10" creationId="{5E6D2965-44CC-46A4-B6B6-903BEF85F209}"/>
          </ac:picMkLst>
        </pc:picChg>
        <pc:picChg chg="add del mod">
          <ac:chgData name="JAVIER GONZALEZ PISANO" userId="b6c39300-9768-4656-89b0-ad37b2dda75c" providerId="ADAL" clId="{5394F84B-5193-4F28-BD1B-D8994A73F0B7}" dt="2021-09-12T06:42:29.808" v="52"/>
          <ac:picMkLst>
            <pc:docMk/>
            <pc:sldMasterMk cId="2636438614" sldId="2147483747"/>
            <ac:picMk id="12" creationId="{2DB52C42-1150-432B-A656-600368A0A3B2}"/>
          </ac:picMkLst>
        </pc:picChg>
        <pc:picChg chg="add mod">
          <ac:chgData name="JAVIER GONZALEZ PISANO" userId="b6c39300-9768-4656-89b0-ad37b2dda75c" providerId="ADAL" clId="{5394F84B-5193-4F28-BD1B-D8994A73F0B7}" dt="2021-09-13T04:30:38.874" v="288"/>
          <ac:picMkLst>
            <pc:docMk/>
            <pc:sldMasterMk cId="2636438614" sldId="2147483747"/>
            <ac:picMk id="13" creationId="{7B7DA30B-3197-4496-953F-A25AE9829123}"/>
          </ac:picMkLst>
        </pc:picChg>
        <pc:sldLayoutChg chg="addSp delSp modSp mod">
          <pc:chgData name="JAVIER GONZALEZ PISANO" userId="b6c39300-9768-4656-89b0-ad37b2dda75c" providerId="ADAL" clId="{5394F84B-5193-4F28-BD1B-D8994A73F0B7}" dt="2021-09-12T06:41:38.415" v="50" actId="1076"/>
          <pc:sldLayoutMkLst>
            <pc:docMk/>
            <pc:sldMasterMk cId="2636438614" sldId="2147483747"/>
            <pc:sldLayoutMk cId="2802216127" sldId="2147483748"/>
          </pc:sldLayoutMkLst>
          <pc:spChg chg="del">
            <ac:chgData name="JAVIER GONZALEZ PISANO" userId="b6c39300-9768-4656-89b0-ad37b2dda75c" providerId="ADAL" clId="{5394F84B-5193-4F28-BD1B-D8994A73F0B7}" dt="2021-09-12T06:41:34.268" v="49" actId="478"/>
            <ac:spMkLst>
              <pc:docMk/>
              <pc:sldMasterMk cId="2636438614" sldId="2147483747"/>
              <pc:sldLayoutMk cId="2802216127" sldId="2147483748"/>
              <ac:spMk id="4" creationId="{00000000-0000-0000-0000-000000000000}"/>
            </ac:spMkLst>
          </pc:spChg>
          <pc:picChg chg="add del mod">
            <ac:chgData name="JAVIER GONZALEZ PISANO" userId="b6c39300-9768-4656-89b0-ad37b2dda75c" providerId="ADAL" clId="{5394F84B-5193-4F28-BD1B-D8994A73F0B7}" dt="2021-09-12T06:39:38.310" v="42" actId="478"/>
            <ac:picMkLst>
              <pc:docMk/>
              <pc:sldMasterMk cId="2636438614" sldId="2147483747"/>
              <pc:sldLayoutMk cId="2802216127" sldId="2147483748"/>
              <ac:picMk id="7" creationId="{BA8A73C3-91D7-4E7F-99BF-89F71E21EDF0}"/>
            </ac:picMkLst>
          </pc:picChg>
          <pc:picChg chg="add del">
            <ac:chgData name="JAVIER GONZALEZ PISANO" userId="b6c39300-9768-4656-89b0-ad37b2dda75c" providerId="ADAL" clId="{5394F84B-5193-4F28-BD1B-D8994A73F0B7}" dt="2021-09-12T06:37:50.168" v="30" actId="478"/>
            <ac:picMkLst>
              <pc:docMk/>
              <pc:sldMasterMk cId="2636438614" sldId="2147483747"/>
              <pc:sldLayoutMk cId="2802216127" sldId="2147483748"/>
              <ac:picMk id="8" creationId="{536A4826-C568-4C88-8A67-BDAC99425868}"/>
            </ac:picMkLst>
          </pc:picChg>
          <pc:picChg chg="add del mod">
            <ac:chgData name="JAVIER GONZALEZ PISANO" userId="b6c39300-9768-4656-89b0-ad37b2dda75c" providerId="ADAL" clId="{5394F84B-5193-4F28-BD1B-D8994A73F0B7}" dt="2021-09-12T06:39:00.166" v="38" actId="478"/>
            <ac:picMkLst>
              <pc:docMk/>
              <pc:sldMasterMk cId="2636438614" sldId="2147483747"/>
              <pc:sldLayoutMk cId="2802216127" sldId="2147483748"/>
              <ac:picMk id="9" creationId="{A81A4ABE-76A8-47C1-BD08-EFF4DBB84CAB}"/>
            </ac:picMkLst>
          </pc:picChg>
          <pc:picChg chg="add mod">
            <ac:chgData name="JAVIER GONZALEZ PISANO" userId="b6c39300-9768-4656-89b0-ad37b2dda75c" providerId="ADAL" clId="{5394F84B-5193-4F28-BD1B-D8994A73F0B7}" dt="2021-09-12T06:41:38.415" v="50" actId="1076"/>
            <ac:picMkLst>
              <pc:docMk/>
              <pc:sldMasterMk cId="2636438614" sldId="2147483747"/>
              <pc:sldLayoutMk cId="2802216127" sldId="2147483748"/>
              <ac:picMk id="10" creationId="{570B9E19-F03E-406D-88E3-B1B0DAAC91D6}"/>
            </ac:picMkLst>
          </pc:picChg>
        </pc:sldLayoutChg>
        <pc:sldLayoutChg chg="modSp">
          <pc:chgData name="JAVIER GONZALEZ PISANO" userId="b6c39300-9768-4656-89b0-ad37b2dda75c" providerId="ADAL" clId="{5394F84B-5193-4F28-BD1B-D8994A73F0B7}" dt="2021-09-12T06:37:15.817" v="26" actId="16037"/>
          <pc:sldLayoutMkLst>
            <pc:docMk/>
            <pc:sldMasterMk cId="2636438614" sldId="2147483747"/>
            <pc:sldLayoutMk cId="905519936" sldId="2147483749"/>
          </pc:sldLayoutMkLst>
          <pc:spChg chg="mod">
            <ac:chgData name="JAVIER GONZALEZ PISANO" userId="b6c39300-9768-4656-89b0-ad37b2dda75c" providerId="ADAL" clId="{5394F84B-5193-4F28-BD1B-D8994A73F0B7}" dt="2021-09-12T06:35:29.798" v="22" actId="16037"/>
            <ac:spMkLst>
              <pc:docMk/>
              <pc:sldMasterMk cId="2636438614" sldId="2147483747"/>
              <pc:sldLayoutMk cId="905519936" sldId="2147483749"/>
              <ac:spMk id="2" creationId="{00000000-0000-0000-0000-000000000000}"/>
            </ac:spMkLst>
          </pc:spChg>
          <pc:spChg chg="mod">
            <ac:chgData name="JAVIER GONZALEZ PISANO" userId="b6c39300-9768-4656-89b0-ad37b2dda75c" providerId="ADAL" clId="{5394F84B-5193-4F28-BD1B-D8994A73F0B7}" dt="2021-09-12T06:37:15.817" v="26" actId="16037"/>
            <ac:spMkLst>
              <pc:docMk/>
              <pc:sldMasterMk cId="2636438614" sldId="2147483747"/>
              <pc:sldLayoutMk cId="905519936" sldId="2147483749"/>
              <ac:spMk id="3" creationId="{00000000-0000-0000-0000-000000000000}"/>
            </ac:spMkLst>
          </pc:spChg>
        </pc:sldLayoutChg>
      </pc:sldMasterChg>
    </pc:docChg>
  </pc:docChgLst>
  <pc:docChgLst>
    <pc:chgData name="JAVIER GONZALEZ PISANO" userId="b6c39300-9768-4656-89b0-ad37b2dda75c" providerId="ADAL" clId="{D0635559-E381-46A5-83F6-61F6C343EF4F}"/>
    <pc:docChg chg="undo custSel addSld delSld modSld sldOrd">
      <pc:chgData name="JAVIER GONZALEZ PISANO" userId="b6c39300-9768-4656-89b0-ad37b2dda75c" providerId="ADAL" clId="{D0635559-E381-46A5-83F6-61F6C343EF4F}" dt="2021-09-29T16:59:35.858" v="1720" actId="1076"/>
      <pc:docMkLst>
        <pc:docMk/>
      </pc:docMkLst>
      <pc:sldChg chg="addSp delSp modSp mod">
        <pc:chgData name="JAVIER GONZALEZ PISANO" userId="b6c39300-9768-4656-89b0-ad37b2dda75c" providerId="ADAL" clId="{D0635559-E381-46A5-83F6-61F6C343EF4F}" dt="2021-09-28T10:09:46.974" v="938" actId="1076"/>
        <pc:sldMkLst>
          <pc:docMk/>
          <pc:sldMk cId="0" sldId="320"/>
        </pc:sldMkLst>
        <pc:spChg chg="mod">
          <ac:chgData name="JAVIER GONZALEZ PISANO" userId="b6c39300-9768-4656-89b0-ad37b2dda75c" providerId="ADAL" clId="{D0635559-E381-46A5-83F6-61F6C343EF4F}" dt="2021-09-28T10:09:46.974" v="938" actId="1076"/>
          <ac:spMkLst>
            <pc:docMk/>
            <pc:sldMk cId="0" sldId="320"/>
            <ac:spMk id="4098" creationId="{00000000-0000-0000-0000-000000000000}"/>
          </ac:spMkLst>
        </pc:spChg>
        <pc:spChg chg="mod">
          <ac:chgData name="JAVIER GONZALEZ PISANO" userId="b6c39300-9768-4656-89b0-ad37b2dda75c" providerId="ADAL" clId="{D0635559-E381-46A5-83F6-61F6C343EF4F}" dt="2021-09-22T04:13:39.765" v="186" actId="1076"/>
          <ac:spMkLst>
            <pc:docMk/>
            <pc:sldMk cId="0" sldId="320"/>
            <ac:spMk id="4099" creationId="{00000000-0000-0000-0000-000000000000}"/>
          </ac:spMkLst>
        </pc:spChg>
        <pc:picChg chg="add mod">
          <ac:chgData name="JAVIER GONZALEZ PISANO" userId="b6c39300-9768-4656-89b0-ad37b2dda75c" providerId="ADAL" clId="{D0635559-E381-46A5-83F6-61F6C343EF4F}" dt="2021-09-22T04:14:09.395" v="197" actId="1076"/>
          <ac:picMkLst>
            <pc:docMk/>
            <pc:sldMk cId="0" sldId="320"/>
            <ac:picMk id="5" creationId="{A9A7972F-26F7-4D34-997E-38F719C459AE}"/>
          </ac:picMkLst>
        </pc:picChg>
        <pc:picChg chg="del">
          <ac:chgData name="JAVIER GONZALEZ PISANO" userId="b6c39300-9768-4656-89b0-ad37b2dda75c" providerId="ADAL" clId="{D0635559-E381-46A5-83F6-61F6C343EF4F}" dt="2021-09-13T05:26:26.333" v="33" actId="478"/>
          <ac:picMkLst>
            <pc:docMk/>
            <pc:sldMk cId="0" sldId="320"/>
            <ac:picMk id="7" creationId="{155D65CA-B699-4956-86F7-4A8BC5294238}"/>
          </ac:picMkLst>
        </pc:picChg>
      </pc:sldChg>
      <pc:sldChg chg="del">
        <pc:chgData name="JAVIER GONZALEZ PISANO" userId="b6c39300-9768-4656-89b0-ad37b2dda75c" providerId="ADAL" clId="{D0635559-E381-46A5-83F6-61F6C343EF4F}" dt="2021-09-21T09:15:10.650" v="36" actId="47"/>
        <pc:sldMkLst>
          <pc:docMk/>
          <pc:sldMk cId="3893398156" sldId="322"/>
        </pc:sldMkLst>
      </pc:sldChg>
      <pc:sldChg chg="del">
        <pc:chgData name="JAVIER GONZALEZ PISANO" userId="b6c39300-9768-4656-89b0-ad37b2dda75c" providerId="ADAL" clId="{D0635559-E381-46A5-83F6-61F6C343EF4F}" dt="2021-09-21T09:15:10.650" v="36" actId="47"/>
        <pc:sldMkLst>
          <pc:docMk/>
          <pc:sldMk cId="2552172360" sldId="325"/>
        </pc:sldMkLst>
      </pc:sldChg>
      <pc:sldChg chg="del">
        <pc:chgData name="JAVIER GONZALEZ PISANO" userId="b6c39300-9768-4656-89b0-ad37b2dda75c" providerId="ADAL" clId="{D0635559-E381-46A5-83F6-61F6C343EF4F}" dt="2021-09-21T09:15:10.650" v="36" actId="47"/>
        <pc:sldMkLst>
          <pc:docMk/>
          <pc:sldMk cId="2778944639" sldId="327"/>
        </pc:sldMkLst>
      </pc:sldChg>
      <pc:sldChg chg="del">
        <pc:chgData name="JAVIER GONZALEZ PISANO" userId="b6c39300-9768-4656-89b0-ad37b2dda75c" providerId="ADAL" clId="{D0635559-E381-46A5-83F6-61F6C343EF4F}" dt="2021-09-28T09:52:41.929" v="541" actId="47"/>
        <pc:sldMkLst>
          <pc:docMk/>
          <pc:sldMk cId="3670861951" sldId="329"/>
        </pc:sldMkLst>
      </pc:sldChg>
      <pc:sldChg chg="del">
        <pc:chgData name="JAVIER GONZALEZ PISANO" userId="b6c39300-9768-4656-89b0-ad37b2dda75c" providerId="ADAL" clId="{D0635559-E381-46A5-83F6-61F6C343EF4F}" dt="2021-09-21T09:15:10.650" v="36" actId="47"/>
        <pc:sldMkLst>
          <pc:docMk/>
          <pc:sldMk cId="1795110537" sldId="331"/>
        </pc:sldMkLst>
      </pc:sldChg>
      <pc:sldChg chg="addSp delSp modSp mod">
        <pc:chgData name="JAVIER GONZALEZ PISANO" userId="b6c39300-9768-4656-89b0-ad37b2dda75c" providerId="ADAL" clId="{D0635559-E381-46A5-83F6-61F6C343EF4F}" dt="2021-09-21T09:21:37.860" v="121" actId="20577"/>
        <pc:sldMkLst>
          <pc:docMk/>
          <pc:sldMk cId="1852207256" sldId="332"/>
        </pc:sldMkLst>
        <pc:spChg chg="mod">
          <ac:chgData name="JAVIER GONZALEZ PISANO" userId="b6c39300-9768-4656-89b0-ad37b2dda75c" providerId="ADAL" clId="{D0635559-E381-46A5-83F6-61F6C343EF4F}" dt="2021-09-21T09:21:37.860" v="121" actId="20577"/>
          <ac:spMkLst>
            <pc:docMk/>
            <pc:sldMk cId="1852207256" sldId="332"/>
            <ac:spMk id="2" creationId="{00000000-0000-0000-0000-000000000000}"/>
          </ac:spMkLst>
        </pc:spChg>
        <pc:spChg chg="del mod">
          <ac:chgData name="JAVIER GONZALEZ PISANO" userId="b6c39300-9768-4656-89b0-ad37b2dda75c" providerId="ADAL" clId="{D0635559-E381-46A5-83F6-61F6C343EF4F}" dt="2021-09-21T09:21:01.300" v="68" actId="478"/>
          <ac:spMkLst>
            <pc:docMk/>
            <pc:sldMk cId="1852207256" sldId="332"/>
            <ac:spMk id="3" creationId="{00000000-0000-0000-0000-000000000000}"/>
          </ac:spMkLst>
        </pc:spChg>
        <pc:spChg chg="add del mod">
          <ac:chgData name="JAVIER GONZALEZ PISANO" userId="b6c39300-9768-4656-89b0-ad37b2dda75c" providerId="ADAL" clId="{D0635559-E381-46A5-83F6-61F6C343EF4F}" dt="2021-09-21T09:21:03.560" v="69" actId="478"/>
          <ac:spMkLst>
            <pc:docMk/>
            <pc:sldMk cId="1852207256" sldId="332"/>
            <ac:spMk id="8" creationId="{7A39B8B7-7B06-449E-B0E2-6B811EFBCF08}"/>
          </ac:spMkLst>
        </pc:spChg>
        <pc:picChg chg="add mod">
          <ac:chgData name="JAVIER GONZALEZ PISANO" userId="b6c39300-9768-4656-89b0-ad37b2dda75c" providerId="ADAL" clId="{D0635559-E381-46A5-83F6-61F6C343EF4F}" dt="2021-09-21T09:21:11.701" v="72" actId="1076"/>
          <ac:picMkLst>
            <pc:docMk/>
            <pc:sldMk cId="1852207256" sldId="332"/>
            <ac:picMk id="5" creationId="{034B560C-F601-465F-B959-9FD552589249}"/>
          </ac:picMkLst>
        </pc:picChg>
        <pc:picChg chg="del">
          <ac:chgData name="JAVIER GONZALEZ PISANO" userId="b6c39300-9768-4656-89b0-ad37b2dda75c" providerId="ADAL" clId="{D0635559-E381-46A5-83F6-61F6C343EF4F}" dt="2021-09-21T09:20:57.441" v="65" actId="478"/>
          <ac:picMkLst>
            <pc:docMk/>
            <pc:sldMk cId="1852207256" sldId="332"/>
            <ac:picMk id="6" creationId="{92DB1847-0D61-4E92-BD9A-53B887A6346C}"/>
          </ac:picMkLst>
        </pc:picChg>
      </pc:sldChg>
      <pc:sldChg chg="addSp delSp modSp mod">
        <pc:chgData name="JAVIER GONZALEZ PISANO" userId="b6c39300-9768-4656-89b0-ad37b2dda75c" providerId="ADAL" clId="{D0635559-E381-46A5-83F6-61F6C343EF4F}" dt="2021-09-28T09:58:22.116" v="670" actId="20577"/>
        <pc:sldMkLst>
          <pc:docMk/>
          <pc:sldMk cId="1671899380" sldId="333"/>
        </pc:sldMkLst>
        <pc:spChg chg="mod">
          <ac:chgData name="JAVIER GONZALEZ PISANO" userId="b6c39300-9768-4656-89b0-ad37b2dda75c" providerId="ADAL" clId="{D0635559-E381-46A5-83F6-61F6C343EF4F}" dt="2021-09-28T09:58:22.116" v="670" actId="20577"/>
          <ac:spMkLst>
            <pc:docMk/>
            <pc:sldMk cId="1671899380" sldId="333"/>
            <ac:spMk id="3" creationId="{00000000-0000-0000-0000-000000000000}"/>
          </ac:spMkLst>
        </pc:spChg>
        <pc:picChg chg="add del">
          <ac:chgData name="JAVIER GONZALEZ PISANO" userId="b6c39300-9768-4656-89b0-ad37b2dda75c" providerId="ADAL" clId="{D0635559-E381-46A5-83F6-61F6C343EF4F}" dt="2021-09-21T09:20:38.091" v="38" actId="22"/>
          <ac:picMkLst>
            <pc:docMk/>
            <pc:sldMk cId="1671899380" sldId="333"/>
            <ac:picMk id="5" creationId="{F699D610-4563-455D-BF05-A94292665066}"/>
          </ac:picMkLst>
        </pc:picChg>
      </pc:sldChg>
      <pc:sldChg chg="add del">
        <pc:chgData name="JAVIER GONZALEZ PISANO" userId="b6c39300-9768-4656-89b0-ad37b2dda75c" providerId="ADAL" clId="{D0635559-E381-46A5-83F6-61F6C343EF4F}" dt="2021-09-28T09:50:28.523" v="502" actId="47"/>
        <pc:sldMkLst>
          <pc:docMk/>
          <pc:sldMk cId="315836924" sldId="334"/>
        </pc:sldMkLst>
      </pc:sldChg>
      <pc:sldChg chg="addSp delSp modSp add del mod">
        <pc:chgData name="JAVIER GONZALEZ PISANO" userId="b6c39300-9768-4656-89b0-ad37b2dda75c" providerId="ADAL" clId="{D0635559-E381-46A5-83F6-61F6C343EF4F}" dt="2021-09-28T09:50:33.488" v="503" actId="47"/>
        <pc:sldMkLst>
          <pc:docMk/>
          <pc:sldMk cId="1228013238" sldId="335"/>
        </pc:sldMkLst>
        <pc:picChg chg="add mod">
          <ac:chgData name="JAVIER GONZALEZ PISANO" userId="b6c39300-9768-4656-89b0-ad37b2dda75c" providerId="ADAL" clId="{D0635559-E381-46A5-83F6-61F6C343EF4F}" dt="2021-09-21T09:22:22.861" v="127" actId="1076"/>
          <ac:picMkLst>
            <pc:docMk/>
            <pc:sldMk cId="1228013238" sldId="335"/>
            <ac:picMk id="4" creationId="{6548F61F-2C16-4DE8-810F-0490C725B1AA}"/>
          </ac:picMkLst>
        </pc:picChg>
        <pc:picChg chg="del">
          <ac:chgData name="JAVIER GONZALEZ PISANO" userId="b6c39300-9768-4656-89b0-ad37b2dda75c" providerId="ADAL" clId="{D0635559-E381-46A5-83F6-61F6C343EF4F}" dt="2021-09-21T09:22:08.938" v="123" actId="478"/>
          <ac:picMkLst>
            <pc:docMk/>
            <pc:sldMk cId="1228013238" sldId="335"/>
            <ac:picMk id="5" creationId="{034B560C-F601-465F-B959-9FD552589249}"/>
          </ac:picMkLst>
        </pc:picChg>
      </pc:sldChg>
      <pc:sldChg chg="add del">
        <pc:chgData name="JAVIER GONZALEZ PISANO" userId="b6c39300-9768-4656-89b0-ad37b2dda75c" providerId="ADAL" clId="{D0635559-E381-46A5-83F6-61F6C343EF4F}" dt="2021-09-21T09:22:11.902" v="125"/>
        <pc:sldMkLst>
          <pc:docMk/>
          <pc:sldMk cId="434553471" sldId="336"/>
        </pc:sldMkLst>
      </pc:sldChg>
      <pc:sldChg chg="add del">
        <pc:chgData name="JAVIER GONZALEZ PISANO" userId="b6c39300-9768-4656-89b0-ad37b2dda75c" providerId="ADAL" clId="{D0635559-E381-46A5-83F6-61F6C343EF4F}" dt="2021-09-29T04:22:02.542" v="954" actId="47"/>
        <pc:sldMkLst>
          <pc:docMk/>
          <pc:sldMk cId="948653787" sldId="339"/>
        </pc:sldMkLst>
      </pc:sldChg>
      <pc:sldChg chg="add del">
        <pc:chgData name="JAVIER GONZALEZ PISANO" userId="b6c39300-9768-4656-89b0-ad37b2dda75c" providerId="ADAL" clId="{D0635559-E381-46A5-83F6-61F6C343EF4F}" dt="2021-09-28T09:51:09.393" v="510" actId="47"/>
        <pc:sldMkLst>
          <pc:docMk/>
          <pc:sldMk cId="2576537418" sldId="340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1263700032" sldId="341"/>
        </pc:sldMkLst>
      </pc:sldChg>
      <pc:sldChg chg="modSp add mod">
        <pc:chgData name="JAVIER GONZALEZ PISANO" userId="b6c39300-9768-4656-89b0-ad37b2dda75c" providerId="ADAL" clId="{D0635559-E381-46A5-83F6-61F6C343EF4F}" dt="2021-09-28T09:59:40.244" v="703" actId="404"/>
        <pc:sldMkLst>
          <pc:docMk/>
          <pc:sldMk cId="4280387063" sldId="342"/>
        </pc:sldMkLst>
        <pc:spChg chg="mod">
          <ac:chgData name="JAVIER GONZALEZ PISANO" userId="b6c39300-9768-4656-89b0-ad37b2dda75c" providerId="ADAL" clId="{D0635559-E381-46A5-83F6-61F6C343EF4F}" dt="2021-09-28T09:59:40.244" v="703" actId="404"/>
          <ac:spMkLst>
            <pc:docMk/>
            <pc:sldMk cId="4280387063" sldId="342"/>
            <ac:spMk id="2" creationId="{00000000-0000-0000-0000-000000000000}"/>
          </ac:spMkLst>
        </pc:spChg>
        <pc:spChg chg="mod">
          <ac:chgData name="JAVIER GONZALEZ PISANO" userId="b6c39300-9768-4656-89b0-ad37b2dda75c" providerId="ADAL" clId="{D0635559-E381-46A5-83F6-61F6C343EF4F}" dt="2021-09-28T09:59:23.479" v="686" actId="20577"/>
          <ac:spMkLst>
            <pc:docMk/>
            <pc:sldMk cId="4280387063" sldId="342"/>
            <ac:spMk id="3" creationId="{00000000-0000-0000-0000-000000000000}"/>
          </ac:spMkLst>
        </pc:spChg>
      </pc:sldChg>
      <pc:sldChg chg="modSp add mod">
        <pc:chgData name="JAVIER GONZALEZ PISANO" userId="b6c39300-9768-4656-89b0-ad37b2dda75c" providerId="ADAL" clId="{D0635559-E381-46A5-83F6-61F6C343EF4F}" dt="2021-09-29T04:45:08.604" v="1508" actId="20577"/>
        <pc:sldMkLst>
          <pc:docMk/>
          <pc:sldMk cId="2206091260" sldId="343"/>
        </pc:sldMkLst>
        <pc:spChg chg="mod">
          <ac:chgData name="JAVIER GONZALEZ PISANO" userId="b6c39300-9768-4656-89b0-ad37b2dda75c" providerId="ADAL" clId="{D0635559-E381-46A5-83F6-61F6C343EF4F}" dt="2021-09-29T04:45:08.604" v="1508" actId="20577"/>
          <ac:spMkLst>
            <pc:docMk/>
            <pc:sldMk cId="2206091260" sldId="343"/>
            <ac:spMk id="3" creationId="{00000000-0000-0000-0000-000000000000}"/>
          </ac:spMkLst>
        </pc:spChg>
      </pc:sldChg>
      <pc:sldChg chg="add del">
        <pc:chgData name="JAVIER GONZALEZ PISANO" userId="b6c39300-9768-4656-89b0-ad37b2dda75c" providerId="ADAL" clId="{D0635559-E381-46A5-83F6-61F6C343EF4F}" dt="2021-09-28T09:51:44.689" v="513" actId="47"/>
        <pc:sldMkLst>
          <pc:docMk/>
          <pc:sldMk cId="2112320546" sldId="344"/>
        </pc:sldMkLst>
      </pc:sldChg>
      <pc:sldChg chg="add del">
        <pc:chgData name="JAVIER GONZALEZ PISANO" userId="b6c39300-9768-4656-89b0-ad37b2dda75c" providerId="ADAL" clId="{D0635559-E381-46A5-83F6-61F6C343EF4F}" dt="2021-09-28T09:51:37.054" v="511" actId="47"/>
        <pc:sldMkLst>
          <pc:docMk/>
          <pc:sldMk cId="2925033872" sldId="345"/>
        </pc:sldMkLst>
      </pc:sldChg>
      <pc:sldChg chg="add del">
        <pc:chgData name="JAVIER GONZALEZ PISANO" userId="b6c39300-9768-4656-89b0-ad37b2dda75c" providerId="ADAL" clId="{D0635559-E381-46A5-83F6-61F6C343EF4F}" dt="2021-09-28T09:51:54.619" v="515" actId="47"/>
        <pc:sldMkLst>
          <pc:docMk/>
          <pc:sldMk cId="3980900319" sldId="346"/>
        </pc:sldMkLst>
      </pc:sldChg>
      <pc:sldChg chg="add del">
        <pc:chgData name="JAVIER GONZALEZ PISANO" userId="b6c39300-9768-4656-89b0-ad37b2dda75c" providerId="ADAL" clId="{D0635559-E381-46A5-83F6-61F6C343EF4F}" dt="2021-09-28T09:51:56.073" v="516" actId="47"/>
        <pc:sldMkLst>
          <pc:docMk/>
          <pc:sldMk cId="3020689431" sldId="347"/>
        </pc:sldMkLst>
      </pc:sldChg>
      <pc:sldChg chg="add del">
        <pc:chgData name="JAVIER GONZALEZ PISANO" userId="b6c39300-9768-4656-89b0-ad37b2dda75c" providerId="ADAL" clId="{D0635559-E381-46A5-83F6-61F6C343EF4F}" dt="2021-09-28T09:52:18.804" v="527" actId="47"/>
        <pc:sldMkLst>
          <pc:docMk/>
          <pc:sldMk cId="982185374" sldId="352"/>
        </pc:sldMkLst>
      </pc:sldChg>
      <pc:sldChg chg="add del">
        <pc:chgData name="JAVIER GONZALEZ PISANO" userId="b6c39300-9768-4656-89b0-ad37b2dda75c" providerId="ADAL" clId="{D0635559-E381-46A5-83F6-61F6C343EF4F}" dt="2021-09-28T09:52:20.064" v="528" actId="47"/>
        <pc:sldMkLst>
          <pc:docMk/>
          <pc:sldMk cId="2507912057" sldId="354"/>
        </pc:sldMkLst>
      </pc:sldChg>
      <pc:sldChg chg="add del">
        <pc:chgData name="JAVIER GONZALEZ PISANO" userId="b6c39300-9768-4656-89b0-ad37b2dda75c" providerId="ADAL" clId="{D0635559-E381-46A5-83F6-61F6C343EF4F}" dt="2021-09-28T09:52:20.974" v="529" actId="47"/>
        <pc:sldMkLst>
          <pc:docMk/>
          <pc:sldMk cId="3718233612" sldId="355"/>
        </pc:sldMkLst>
      </pc:sldChg>
      <pc:sldChg chg="add del">
        <pc:chgData name="JAVIER GONZALEZ PISANO" userId="b6c39300-9768-4656-89b0-ad37b2dda75c" providerId="ADAL" clId="{D0635559-E381-46A5-83F6-61F6C343EF4F}" dt="2021-09-28T09:52:22.239" v="530" actId="47"/>
        <pc:sldMkLst>
          <pc:docMk/>
          <pc:sldMk cId="2430116252" sldId="356"/>
        </pc:sldMkLst>
      </pc:sldChg>
      <pc:sldChg chg="add del">
        <pc:chgData name="JAVIER GONZALEZ PISANO" userId="b6c39300-9768-4656-89b0-ad37b2dda75c" providerId="ADAL" clId="{D0635559-E381-46A5-83F6-61F6C343EF4F}" dt="2021-09-28T09:52:23.124" v="531" actId="47"/>
        <pc:sldMkLst>
          <pc:docMk/>
          <pc:sldMk cId="314469850" sldId="357"/>
        </pc:sldMkLst>
      </pc:sldChg>
      <pc:sldChg chg="add del">
        <pc:chgData name="JAVIER GONZALEZ PISANO" userId="b6c39300-9768-4656-89b0-ad37b2dda75c" providerId="ADAL" clId="{D0635559-E381-46A5-83F6-61F6C343EF4F}" dt="2021-09-28T09:52:27.164" v="532" actId="47"/>
        <pc:sldMkLst>
          <pc:docMk/>
          <pc:sldMk cId="3580320980" sldId="358"/>
        </pc:sldMkLst>
      </pc:sldChg>
      <pc:sldChg chg="add del">
        <pc:chgData name="JAVIER GONZALEZ PISANO" userId="b6c39300-9768-4656-89b0-ad37b2dda75c" providerId="ADAL" clId="{D0635559-E381-46A5-83F6-61F6C343EF4F}" dt="2021-09-26T08:29:12.537" v="201" actId="47"/>
        <pc:sldMkLst>
          <pc:docMk/>
          <pc:sldMk cId="3049892094" sldId="359"/>
        </pc:sldMkLst>
      </pc:sldChg>
      <pc:sldChg chg="add del">
        <pc:chgData name="JAVIER GONZALEZ PISANO" userId="b6c39300-9768-4656-89b0-ad37b2dda75c" providerId="ADAL" clId="{D0635559-E381-46A5-83F6-61F6C343EF4F}" dt="2021-09-26T08:29:14.839" v="202" actId="47"/>
        <pc:sldMkLst>
          <pc:docMk/>
          <pc:sldMk cId="2853821860" sldId="360"/>
        </pc:sldMkLst>
      </pc:sldChg>
      <pc:sldChg chg="modSp add del mod">
        <pc:chgData name="JAVIER GONZALEZ PISANO" userId="b6c39300-9768-4656-89b0-ad37b2dda75c" providerId="ADAL" clId="{D0635559-E381-46A5-83F6-61F6C343EF4F}" dt="2021-09-28T09:52:29.864" v="534" actId="47"/>
        <pc:sldMkLst>
          <pc:docMk/>
          <pc:sldMk cId="977671108" sldId="364"/>
        </pc:sldMkLst>
        <pc:spChg chg="mod">
          <ac:chgData name="JAVIER GONZALEZ PISANO" userId="b6c39300-9768-4656-89b0-ad37b2dda75c" providerId="ADAL" clId="{D0635559-E381-46A5-83F6-61F6C343EF4F}" dt="2021-09-26T08:29:43.578" v="220" actId="20577"/>
          <ac:spMkLst>
            <pc:docMk/>
            <pc:sldMk cId="977671108" sldId="364"/>
            <ac:spMk id="2" creationId="{00000000-0000-0000-0000-000000000000}"/>
          </ac:spMkLst>
        </pc:spChg>
      </pc:sldChg>
      <pc:sldChg chg="add del">
        <pc:chgData name="JAVIER GONZALEZ PISANO" userId="b6c39300-9768-4656-89b0-ad37b2dda75c" providerId="ADAL" clId="{D0635559-E381-46A5-83F6-61F6C343EF4F}" dt="2021-09-26T08:29:30.764" v="209" actId="47"/>
        <pc:sldMkLst>
          <pc:docMk/>
          <pc:sldMk cId="3626626842" sldId="366"/>
        </pc:sldMkLst>
      </pc:sldChg>
      <pc:sldChg chg="add del">
        <pc:chgData name="JAVIER GONZALEZ PISANO" userId="b6c39300-9768-4656-89b0-ad37b2dda75c" providerId="ADAL" clId="{D0635559-E381-46A5-83F6-61F6C343EF4F}" dt="2021-09-26T08:29:35.270" v="211" actId="47"/>
        <pc:sldMkLst>
          <pc:docMk/>
          <pc:sldMk cId="3739905184" sldId="368"/>
        </pc:sldMkLst>
      </pc:sldChg>
      <pc:sldChg chg="add del">
        <pc:chgData name="JAVIER GONZALEZ PISANO" userId="b6c39300-9768-4656-89b0-ad37b2dda75c" providerId="ADAL" clId="{D0635559-E381-46A5-83F6-61F6C343EF4F}" dt="2021-09-26T08:29:36.641" v="212" actId="47"/>
        <pc:sldMkLst>
          <pc:docMk/>
          <pc:sldMk cId="2637739259" sldId="369"/>
        </pc:sldMkLst>
      </pc:sldChg>
      <pc:sldChg chg="modSp add del mod">
        <pc:chgData name="JAVIER GONZALEZ PISANO" userId="b6c39300-9768-4656-89b0-ad37b2dda75c" providerId="ADAL" clId="{D0635559-E381-46A5-83F6-61F6C343EF4F}" dt="2021-09-28T09:52:32.419" v="535" actId="47"/>
        <pc:sldMkLst>
          <pc:docMk/>
          <pc:sldMk cId="67853904" sldId="370"/>
        </pc:sldMkLst>
        <pc:spChg chg="mod">
          <ac:chgData name="JAVIER GONZALEZ PISANO" userId="b6c39300-9768-4656-89b0-ad37b2dda75c" providerId="ADAL" clId="{D0635559-E381-46A5-83F6-61F6C343EF4F}" dt="2021-09-26T08:29:47.503" v="228" actId="20577"/>
          <ac:spMkLst>
            <pc:docMk/>
            <pc:sldMk cId="67853904" sldId="370"/>
            <ac:spMk id="2" creationId="{00000000-0000-0000-0000-000000000000}"/>
          </ac:spMkLst>
        </pc:spChg>
      </pc:sldChg>
      <pc:sldChg chg="modSp add mod ord">
        <pc:chgData name="JAVIER GONZALEZ PISANO" userId="b6c39300-9768-4656-89b0-ad37b2dda75c" providerId="ADAL" clId="{D0635559-E381-46A5-83F6-61F6C343EF4F}" dt="2021-09-28T09:50:41.608" v="505"/>
        <pc:sldMkLst>
          <pc:docMk/>
          <pc:sldMk cId="3912971553" sldId="371"/>
        </pc:sldMkLst>
        <pc:spChg chg="mod">
          <ac:chgData name="JAVIER GONZALEZ PISANO" userId="b6c39300-9768-4656-89b0-ad37b2dda75c" providerId="ADAL" clId="{D0635559-E381-46A5-83F6-61F6C343EF4F}" dt="2021-09-26T08:27:04.473" v="199" actId="27636"/>
          <ac:spMkLst>
            <pc:docMk/>
            <pc:sldMk cId="3912971553" sldId="371"/>
            <ac:spMk id="3" creationId="{00000000-0000-0000-0000-000000000000}"/>
          </ac:spMkLst>
        </pc:spChg>
      </pc:sldChg>
      <pc:sldChg chg="addSp delSp modSp add mod ord">
        <pc:chgData name="JAVIER GONZALEZ PISANO" userId="b6c39300-9768-4656-89b0-ad37b2dda75c" providerId="ADAL" clId="{D0635559-E381-46A5-83F6-61F6C343EF4F}" dt="2021-09-28T09:50:54.323" v="509"/>
        <pc:sldMkLst>
          <pc:docMk/>
          <pc:sldMk cId="572709520" sldId="372"/>
        </pc:sldMkLst>
        <pc:spChg chg="mod">
          <ac:chgData name="JAVIER GONZALEZ PISANO" userId="b6c39300-9768-4656-89b0-ad37b2dda75c" providerId="ADAL" clId="{D0635559-E381-46A5-83F6-61F6C343EF4F}" dt="2021-09-28T09:48:25.854" v="488" actId="1076"/>
          <ac:spMkLst>
            <pc:docMk/>
            <pc:sldMk cId="572709520" sldId="372"/>
            <ac:spMk id="2" creationId="{00000000-0000-0000-0000-000000000000}"/>
          </ac:spMkLst>
        </pc:spChg>
        <pc:spChg chg="add del mod">
          <ac:chgData name="JAVIER GONZALEZ PISANO" userId="b6c39300-9768-4656-89b0-ad37b2dda75c" providerId="ADAL" clId="{D0635559-E381-46A5-83F6-61F6C343EF4F}" dt="2021-09-28T09:48:27.983" v="489" actId="478"/>
          <ac:spMkLst>
            <pc:docMk/>
            <pc:sldMk cId="572709520" sldId="372"/>
            <ac:spMk id="4" creationId="{81FADCE0-B03C-4E0B-BF8B-227F3E2A0005}"/>
          </ac:spMkLst>
        </pc:spChg>
        <pc:spChg chg="del">
          <ac:chgData name="JAVIER GONZALEZ PISANO" userId="b6c39300-9768-4656-89b0-ad37b2dda75c" providerId="ADAL" clId="{D0635559-E381-46A5-83F6-61F6C343EF4F}" dt="2021-09-28T09:48:11.403" v="484" actId="478"/>
          <ac:spMkLst>
            <pc:docMk/>
            <pc:sldMk cId="572709520" sldId="372"/>
            <ac:spMk id="5" creationId="{00000000-0000-0000-0000-000000000000}"/>
          </ac:spMkLst>
        </pc:spChg>
        <pc:picChg chg="mod">
          <ac:chgData name="JAVIER GONZALEZ PISANO" userId="b6c39300-9768-4656-89b0-ad37b2dda75c" providerId="ADAL" clId="{D0635559-E381-46A5-83F6-61F6C343EF4F}" dt="2021-09-28T09:48:29.968" v="490" actId="1076"/>
          <ac:picMkLst>
            <pc:docMk/>
            <pc:sldMk cId="572709520" sldId="372"/>
            <ac:picMk id="1029" creationId="{00000000-0000-0000-0000-000000000000}"/>
          </ac:picMkLst>
        </pc:picChg>
        <pc:picChg chg="mod">
          <ac:chgData name="JAVIER GONZALEZ PISANO" userId="b6c39300-9768-4656-89b0-ad37b2dda75c" providerId="ADAL" clId="{D0635559-E381-46A5-83F6-61F6C343EF4F}" dt="2021-09-28T09:48:35.024" v="492" actId="14100"/>
          <ac:picMkLst>
            <pc:docMk/>
            <pc:sldMk cId="572709520" sldId="372"/>
            <ac:picMk id="1030" creationId="{00000000-0000-0000-0000-000000000000}"/>
          </ac:picMkLst>
        </pc:picChg>
      </pc:sldChg>
      <pc:sldChg chg="add del">
        <pc:chgData name="JAVIER GONZALEZ PISANO" userId="b6c39300-9768-4656-89b0-ad37b2dda75c" providerId="ADAL" clId="{D0635559-E381-46A5-83F6-61F6C343EF4F}" dt="2021-09-28T09:49:20.583" v="493" actId="47"/>
        <pc:sldMkLst>
          <pc:docMk/>
          <pc:sldMk cId="4172428355" sldId="373"/>
        </pc:sldMkLst>
      </pc:sldChg>
      <pc:sldChg chg="addSp delSp modSp add mod ord">
        <pc:chgData name="JAVIER GONZALEZ PISANO" userId="b6c39300-9768-4656-89b0-ad37b2dda75c" providerId="ADAL" clId="{D0635559-E381-46A5-83F6-61F6C343EF4F}" dt="2021-09-28T09:50:46.943" v="507"/>
        <pc:sldMkLst>
          <pc:docMk/>
          <pc:sldMk cId="3973939793" sldId="374"/>
        </pc:sldMkLst>
        <pc:spChg chg="mod">
          <ac:chgData name="JAVIER GONZALEZ PISANO" userId="b6c39300-9768-4656-89b0-ad37b2dda75c" providerId="ADAL" clId="{D0635559-E381-46A5-83F6-61F6C343EF4F}" dt="2021-09-28T09:49:54.064" v="498" actId="1076"/>
          <ac:spMkLst>
            <pc:docMk/>
            <pc:sldMk cId="3973939793" sldId="374"/>
            <ac:spMk id="2" creationId="{00000000-0000-0000-0000-000000000000}"/>
          </ac:spMkLst>
        </pc:spChg>
        <pc:spChg chg="del mod">
          <ac:chgData name="JAVIER GONZALEZ PISANO" userId="b6c39300-9768-4656-89b0-ad37b2dda75c" providerId="ADAL" clId="{D0635559-E381-46A5-83F6-61F6C343EF4F}" dt="2021-09-28T09:49:44.313" v="495" actId="478"/>
          <ac:spMkLst>
            <pc:docMk/>
            <pc:sldMk cId="3973939793" sldId="374"/>
            <ac:spMk id="3" creationId="{00000000-0000-0000-0000-000000000000}"/>
          </ac:spMkLst>
        </pc:spChg>
        <pc:spChg chg="add del mod">
          <ac:chgData name="JAVIER GONZALEZ PISANO" userId="b6c39300-9768-4656-89b0-ad37b2dda75c" providerId="ADAL" clId="{D0635559-E381-46A5-83F6-61F6C343EF4F}" dt="2021-09-28T09:49:45.754" v="496" actId="478"/>
          <ac:spMkLst>
            <pc:docMk/>
            <pc:sldMk cId="3973939793" sldId="374"/>
            <ac:spMk id="5" creationId="{A9F9B9FC-3BC4-417C-9381-F76805A2480D}"/>
          </ac:spMkLst>
        </pc:spChg>
        <pc:picChg chg="mod">
          <ac:chgData name="JAVIER GONZALEZ PISANO" userId="b6c39300-9768-4656-89b0-ad37b2dda75c" providerId="ADAL" clId="{D0635559-E381-46A5-83F6-61F6C343EF4F}" dt="2021-09-28T09:50:03.923" v="501" actId="14100"/>
          <ac:picMkLst>
            <pc:docMk/>
            <pc:sldMk cId="3973939793" sldId="374"/>
            <ac:picMk id="7170" creationId="{00000000-0000-0000-0000-000000000000}"/>
          </ac:picMkLst>
        </pc:picChg>
      </pc:sldChg>
      <pc:sldChg chg="modSp add mod">
        <pc:chgData name="JAVIER GONZALEZ PISANO" userId="b6c39300-9768-4656-89b0-ad37b2dda75c" providerId="ADAL" clId="{D0635559-E381-46A5-83F6-61F6C343EF4F}" dt="2021-09-29T04:21:44.301" v="953" actId="1076"/>
        <pc:sldMkLst>
          <pc:docMk/>
          <pc:sldMk cId="2738130250" sldId="375"/>
        </pc:sldMkLst>
        <pc:spChg chg="mod">
          <ac:chgData name="JAVIER GONZALEZ PISANO" userId="b6c39300-9768-4656-89b0-ad37b2dda75c" providerId="ADAL" clId="{D0635559-E381-46A5-83F6-61F6C343EF4F}" dt="2021-09-29T04:21:31.815" v="948" actId="20577"/>
          <ac:spMkLst>
            <pc:docMk/>
            <pc:sldMk cId="2738130250" sldId="375"/>
            <ac:spMk id="2" creationId="{00000000-0000-0000-0000-000000000000}"/>
          </ac:spMkLst>
        </pc:spChg>
        <pc:spChg chg="mod">
          <ac:chgData name="JAVIER GONZALEZ PISANO" userId="b6c39300-9768-4656-89b0-ad37b2dda75c" providerId="ADAL" clId="{D0635559-E381-46A5-83F6-61F6C343EF4F}" dt="2021-09-29T04:21:43.035" v="952" actId="1076"/>
          <ac:spMkLst>
            <pc:docMk/>
            <pc:sldMk cId="2738130250" sldId="375"/>
            <ac:spMk id="3" creationId="{00000000-0000-0000-0000-000000000000}"/>
          </ac:spMkLst>
        </pc:spChg>
        <pc:picChg chg="mod">
          <ac:chgData name="JAVIER GONZALEZ PISANO" userId="b6c39300-9768-4656-89b0-ad37b2dda75c" providerId="ADAL" clId="{D0635559-E381-46A5-83F6-61F6C343EF4F}" dt="2021-09-29T04:21:44.301" v="953" actId="1076"/>
          <ac:picMkLst>
            <pc:docMk/>
            <pc:sldMk cId="2738130250" sldId="375"/>
            <ac:picMk id="8194" creationId="{00000000-0000-0000-0000-000000000000}"/>
          </ac:picMkLst>
        </pc:picChg>
      </pc:sldChg>
      <pc:sldChg chg="addSp delSp modSp add mod">
        <pc:chgData name="JAVIER GONZALEZ PISANO" userId="b6c39300-9768-4656-89b0-ad37b2dda75c" providerId="ADAL" clId="{D0635559-E381-46A5-83F6-61F6C343EF4F}" dt="2021-09-29T04:29:25.197" v="1257" actId="208"/>
        <pc:sldMkLst>
          <pc:docMk/>
          <pc:sldMk cId="3832253928" sldId="376"/>
        </pc:sldMkLst>
        <pc:spChg chg="mod">
          <ac:chgData name="JAVIER GONZALEZ PISANO" userId="b6c39300-9768-4656-89b0-ad37b2dda75c" providerId="ADAL" clId="{D0635559-E381-46A5-83F6-61F6C343EF4F}" dt="2021-09-29T04:25:52.826" v="972" actId="20577"/>
          <ac:spMkLst>
            <pc:docMk/>
            <pc:sldMk cId="3832253928" sldId="376"/>
            <ac:spMk id="2" creationId="{00000000-0000-0000-0000-000000000000}"/>
          </ac:spMkLst>
        </pc:spChg>
        <pc:spChg chg="mod">
          <ac:chgData name="JAVIER GONZALEZ PISANO" userId="b6c39300-9768-4656-89b0-ad37b2dda75c" providerId="ADAL" clId="{D0635559-E381-46A5-83F6-61F6C343EF4F}" dt="2021-09-29T04:26:27.963" v="1106" actId="20577"/>
          <ac:spMkLst>
            <pc:docMk/>
            <pc:sldMk cId="3832253928" sldId="376"/>
            <ac:spMk id="3" creationId="{00000000-0000-0000-0000-000000000000}"/>
          </ac:spMkLst>
        </pc:spChg>
        <pc:spChg chg="add mod">
          <ac:chgData name="JAVIER GONZALEZ PISANO" userId="b6c39300-9768-4656-89b0-ad37b2dda75c" providerId="ADAL" clId="{D0635559-E381-46A5-83F6-61F6C343EF4F}" dt="2021-09-29T04:28:57.434" v="1254" actId="208"/>
          <ac:spMkLst>
            <pc:docMk/>
            <pc:sldMk cId="3832253928" sldId="376"/>
            <ac:spMk id="4" creationId="{F23730CA-B35F-480B-BA97-9185520F417A}"/>
          </ac:spMkLst>
        </pc:spChg>
        <pc:spChg chg="add mod">
          <ac:chgData name="JAVIER GONZALEZ PISANO" userId="b6c39300-9768-4656-89b0-ad37b2dda75c" providerId="ADAL" clId="{D0635559-E381-46A5-83F6-61F6C343EF4F}" dt="2021-09-29T04:29:25.197" v="1257" actId="208"/>
          <ac:spMkLst>
            <pc:docMk/>
            <pc:sldMk cId="3832253928" sldId="376"/>
            <ac:spMk id="8" creationId="{3FB88410-5ADF-413C-A118-8145904A20F7}"/>
          </ac:spMkLst>
        </pc:spChg>
        <pc:picChg chg="del mod">
          <ac:chgData name="JAVIER GONZALEZ PISANO" userId="b6c39300-9768-4656-89b0-ad37b2dda75c" providerId="ADAL" clId="{D0635559-E381-46A5-83F6-61F6C343EF4F}" dt="2021-09-29T04:26:32.506" v="1107" actId="478"/>
          <ac:picMkLst>
            <pc:docMk/>
            <pc:sldMk cId="3832253928" sldId="376"/>
            <ac:picMk id="9218" creationId="{00000000-0000-0000-0000-000000000000}"/>
          </ac:picMkLst>
        </pc:picChg>
        <pc:picChg chg="del">
          <ac:chgData name="JAVIER GONZALEZ PISANO" userId="b6c39300-9768-4656-89b0-ad37b2dda75c" providerId="ADAL" clId="{D0635559-E381-46A5-83F6-61F6C343EF4F}" dt="2021-09-29T04:26:36.769" v="1109" actId="478"/>
          <ac:picMkLst>
            <pc:docMk/>
            <pc:sldMk cId="3832253928" sldId="376"/>
            <ac:picMk id="9219" creationId="{00000000-0000-0000-0000-000000000000}"/>
          </ac:picMkLst>
        </pc:picChg>
        <pc:picChg chg="del mod">
          <ac:chgData name="JAVIER GONZALEZ PISANO" userId="b6c39300-9768-4656-89b0-ad37b2dda75c" providerId="ADAL" clId="{D0635559-E381-46A5-83F6-61F6C343EF4F}" dt="2021-09-29T04:26:35.598" v="1108" actId="478"/>
          <ac:picMkLst>
            <pc:docMk/>
            <pc:sldMk cId="3832253928" sldId="376"/>
            <ac:picMk id="9220" creationId="{00000000-0000-0000-0000-000000000000}"/>
          </ac:picMkLst>
        </pc:picChg>
      </pc:sldChg>
      <pc:sldChg chg="modSp add mod">
        <pc:chgData name="JAVIER GONZALEZ PISANO" userId="b6c39300-9768-4656-89b0-ad37b2dda75c" providerId="ADAL" clId="{D0635559-E381-46A5-83F6-61F6C343EF4F}" dt="2021-09-29T04:41:14.076" v="1464" actId="1076"/>
        <pc:sldMkLst>
          <pc:docMk/>
          <pc:sldMk cId="417566591" sldId="377"/>
        </pc:sldMkLst>
        <pc:spChg chg="mod">
          <ac:chgData name="JAVIER GONZALEZ PISANO" userId="b6c39300-9768-4656-89b0-ad37b2dda75c" providerId="ADAL" clId="{D0635559-E381-46A5-83F6-61F6C343EF4F}" dt="2021-09-29T04:27:26.060" v="1139" actId="403"/>
          <ac:spMkLst>
            <pc:docMk/>
            <pc:sldMk cId="417566591" sldId="377"/>
            <ac:spMk id="3" creationId="{00000000-0000-0000-0000-000000000000}"/>
          </ac:spMkLst>
        </pc:spChg>
        <pc:picChg chg="mod">
          <ac:chgData name="JAVIER GONZALEZ PISANO" userId="b6c39300-9768-4656-89b0-ad37b2dda75c" providerId="ADAL" clId="{D0635559-E381-46A5-83F6-61F6C343EF4F}" dt="2021-09-29T04:41:14.076" v="1464" actId="1076"/>
          <ac:picMkLst>
            <pc:docMk/>
            <pc:sldMk cId="417566591" sldId="377"/>
            <ac:picMk id="10243" creationId="{00000000-0000-0000-0000-000000000000}"/>
          </ac:picMkLst>
        </pc:picChg>
      </pc:sldChg>
      <pc:sldChg chg="addSp delSp modSp add mod">
        <pc:chgData name="JAVIER GONZALEZ PISANO" userId="b6c39300-9768-4656-89b0-ad37b2dda75c" providerId="ADAL" clId="{D0635559-E381-46A5-83F6-61F6C343EF4F}" dt="2021-09-29T16:59:35.858" v="1720" actId="1076"/>
        <pc:sldMkLst>
          <pc:docMk/>
          <pc:sldMk cId="2657607082" sldId="379"/>
        </pc:sldMkLst>
        <pc:spChg chg="mod">
          <ac:chgData name="JAVIER GONZALEZ PISANO" userId="b6c39300-9768-4656-89b0-ad37b2dda75c" providerId="ADAL" clId="{D0635559-E381-46A5-83F6-61F6C343EF4F}" dt="2021-09-26T08:30:49.140" v="233" actId="20577"/>
          <ac:spMkLst>
            <pc:docMk/>
            <pc:sldMk cId="2657607082" sldId="379"/>
            <ac:spMk id="2" creationId="{00000000-0000-0000-0000-000000000000}"/>
          </ac:spMkLst>
        </pc:spChg>
        <pc:spChg chg="del">
          <ac:chgData name="JAVIER GONZALEZ PISANO" userId="b6c39300-9768-4656-89b0-ad37b2dda75c" providerId="ADAL" clId="{D0635559-E381-46A5-83F6-61F6C343EF4F}" dt="2021-09-26T08:30:52.220" v="235" actId="478"/>
          <ac:spMkLst>
            <pc:docMk/>
            <pc:sldMk cId="2657607082" sldId="379"/>
            <ac:spMk id="3" creationId="{00000000-0000-0000-0000-000000000000}"/>
          </ac:spMkLst>
        </pc:spChg>
        <pc:spChg chg="add mod">
          <ac:chgData name="JAVIER GONZALEZ PISANO" userId="b6c39300-9768-4656-89b0-ad37b2dda75c" providerId="ADAL" clId="{D0635559-E381-46A5-83F6-61F6C343EF4F}" dt="2021-09-28T10:08:14.765" v="937" actId="20577"/>
          <ac:spMkLst>
            <pc:docMk/>
            <pc:sldMk cId="2657607082" sldId="379"/>
            <ac:spMk id="4" creationId="{7CDAB6E3-D9C2-4B5E-91A6-D72E8D61E2C7}"/>
          </ac:spMkLst>
        </pc:spChg>
        <pc:spChg chg="add del mod">
          <ac:chgData name="JAVIER GONZALEZ PISANO" userId="b6c39300-9768-4656-89b0-ad37b2dda75c" providerId="ADAL" clId="{D0635559-E381-46A5-83F6-61F6C343EF4F}" dt="2021-09-26T08:30:54.377" v="236" actId="478"/>
          <ac:spMkLst>
            <pc:docMk/>
            <pc:sldMk cId="2657607082" sldId="379"/>
            <ac:spMk id="6" creationId="{90A59854-FF67-49BC-ACCF-8093AA9A973F}"/>
          </ac:spMkLst>
        </pc:spChg>
        <pc:picChg chg="del">
          <ac:chgData name="JAVIER GONZALEZ PISANO" userId="b6c39300-9768-4656-89b0-ad37b2dda75c" providerId="ADAL" clId="{D0635559-E381-46A5-83F6-61F6C343EF4F}" dt="2021-09-26T08:30:50.330" v="234" actId="478"/>
          <ac:picMkLst>
            <pc:docMk/>
            <pc:sldMk cId="2657607082" sldId="379"/>
            <ac:picMk id="4" creationId="{00000000-0000-0000-0000-000000000000}"/>
          </ac:picMkLst>
        </pc:picChg>
        <pc:picChg chg="add mod">
          <ac:chgData name="JAVIER GONZALEZ PISANO" userId="b6c39300-9768-4656-89b0-ad37b2dda75c" providerId="ADAL" clId="{D0635559-E381-46A5-83F6-61F6C343EF4F}" dt="2021-09-29T16:59:35.858" v="1720" actId="1076"/>
          <ac:picMkLst>
            <pc:docMk/>
            <pc:sldMk cId="2657607082" sldId="379"/>
            <ac:picMk id="1026" creationId="{CCEB69F7-181D-4E54-B30C-B6E43BE6A95C}"/>
          </ac:picMkLst>
        </pc:picChg>
      </pc:sldChg>
      <pc:sldChg chg="add del">
        <pc:chgData name="JAVIER GONZALEZ PISANO" userId="b6c39300-9768-4656-89b0-ad37b2dda75c" providerId="ADAL" clId="{D0635559-E381-46A5-83F6-61F6C343EF4F}" dt="2021-09-28T09:51:57.448" v="517" actId="47"/>
        <pc:sldMkLst>
          <pc:docMk/>
          <pc:sldMk cId="1921701206" sldId="381"/>
        </pc:sldMkLst>
      </pc:sldChg>
      <pc:sldChg chg="add del">
        <pc:chgData name="JAVIER GONZALEZ PISANO" userId="b6c39300-9768-4656-89b0-ad37b2dda75c" providerId="ADAL" clId="{D0635559-E381-46A5-83F6-61F6C343EF4F}" dt="2021-09-28T09:51:58.474" v="518" actId="47"/>
        <pc:sldMkLst>
          <pc:docMk/>
          <pc:sldMk cId="2487503916" sldId="382"/>
        </pc:sldMkLst>
      </pc:sldChg>
      <pc:sldChg chg="add del">
        <pc:chgData name="JAVIER GONZALEZ PISANO" userId="b6c39300-9768-4656-89b0-ad37b2dda75c" providerId="ADAL" clId="{D0635559-E381-46A5-83F6-61F6C343EF4F}" dt="2021-09-28T09:51:53.194" v="514" actId="47"/>
        <pc:sldMkLst>
          <pc:docMk/>
          <pc:sldMk cId="292260619" sldId="384"/>
        </pc:sldMkLst>
      </pc:sldChg>
      <pc:sldChg chg="add del">
        <pc:chgData name="JAVIER GONZALEZ PISANO" userId="b6c39300-9768-4656-89b0-ad37b2dda75c" providerId="ADAL" clId="{D0635559-E381-46A5-83F6-61F6C343EF4F}" dt="2021-09-28T09:52:03.169" v="520" actId="47"/>
        <pc:sldMkLst>
          <pc:docMk/>
          <pc:sldMk cId="3741991928" sldId="385"/>
        </pc:sldMkLst>
      </pc:sldChg>
      <pc:sldChg chg="add del">
        <pc:chgData name="JAVIER GONZALEZ PISANO" userId="b6c39300-9768-4656-89b0-ad37b2dda75c" providerId="ADAL" clId="{D0635559-E381-46A5-83F6-61F6C343EF4F}" dt="2021-09-28T09:52:11.023" v="524" actId="47"/>
        <pc:sldMkLst>
          <pc:docMk/>
          <pc:sldMk cId="2907924549" sldId="387"/>
        </pc:sldMkLst>
      </pc:sldChg>
      <pc:sldChg chg="add del">
        <pc:chgData name="JAVIER GONZALEZ PISANO" userId="b6c39300-9768-4656-89b0-ad37b2dda75c" providerId="ADAL" clId="{D0635559-E381-46A5-83F6-61F6C343EF4F}" dt="2021-09-28T09:52:12.269" v="525" actId="47"/>
        <pc:sldMkLst>
          <pc:docMk/>
          <pc:sldMk cId="1749396559" sldId="388"/>
        </pc:sldMkLst>
      </pc:sldChg>
      <pc:sldChg chg="add del">
        <pc:chgData name="JAVIER GONZALEZ PISANO" userId="b6c39300-9768-4656-89b0-ad37b2dda75c" providerId="ADAL" clId="{D0635559-E381-46A5-83F6-61F6C343EF4F}" dt="2021-09-28T09:52:17.884" v="526" actId="47"/>
        <pc:sldMkLst>
          <pc:docMk/>
          <pc:sldMk cId="4236607599" sldId="389"/>
        </pc:sldMkLst>
      </pc:sldChg>
      <pc:sldChg chg="add del">
        <pc:chgData name="JAVIER GONZALEZ PISANO" userId="b6c39300-9768-4656-89b0-ad37b2dda75c" providerId="ADAL" clId="{D0635559-E381-46A5-83F6-61F6C343EF4F}" dt="2021-09-28T09:52:04.889" v="521" actId="47"/>
        <pc:sldMkLst>
          <pc:docMk/>
          <pc:sldMk cId="754381599" sldId="390"/>
        </pc:sldMkLst>
      </pc:sldChg>
      <pc:sldChg chg="add del">
        <pc:chgData name="JAVIER GONZALEZ PISANO" userId="b6c39300-9768-4656-89b0-ad37b2dda75c" providerId="ADAL" clId="{D0635559-E381-46A5-83F6-61F6C343EF4F}" dt="2021-09-28T09:52:07.614" v="522" actId="47"/>
        <pc:sldMkLst>
          <pc:docMk/>
          <pc:sldMk cId="826058528" sldId="391"/>
        </pc:sldMkLst>
      </pc:sldChg>
      <pc:sldChg chg="add del">
        <pc:chgData name="JAVIER GONZALEZ PISANO" userId="b6c39300-9768-4656-89b0-ad37b2dda75c" providerId="ADAL" clId="{D0635559-E381-46A5-83F6-61F6C343EF4F}" dt="2021-09-28T09:52:09.894" v="523" actId="47"/>
        <pc:sldMkLst>
          <pc:docMk/>
          <pc:sldMk cId="376720681" sldId="392"/>
        </pc:sldMkLst>
      </pc:sldChg>
      <pc:sldChg chg="add del">
        <pc:chgData name="JAVIER GONZALEZ PISANO" userId="b6c39300-9768-4656-89b0-ad37b2dda75c" providerId="ADAL" clId="{D0635559-E381-46A5-83F6-61F6C343EF4F}" dt="2021-09-28T09:52:27.879" v="533" actId="47"/>
        <pc:sldMkLst>
          <pc:docMk/>
          <pc:sldMk cId="3489052611" sldId="396"/>
        </pc:sldMkLst>
      </pc:sldChg>
      <pc:sldChg chg="add del">
        <pc:chgData name="JAVIER GONZALEZ PISANO" userId="b6c39300-9768-4656-89b0-ad37b2dda75c" providerId="ADAL" clId="{D0635559-E381-46A5-83F6-61F6C343EF4F}" dt="2021-09-28T09:52:00.947" v="519" actId="47"/>
        <pc:sldMkLst>
          <pc:docMk/>
          <pc:sldMk cId="3399772657" sldId="397"/>
        </pc:sldMkLst>
      </pc:sldChg>
      <pc:sldChg chg="add del">
        <pc:chgData name="JAVIER GONZALEZ PISANO" userId="b6c39300-9768-4656-89b0-ad37b2dda75c" providerId="ADAL" clId="{D0635559-E381-46A5-83F6-61F6C343EF4F}" dt="2021-09-28T09:52:35.284" v="537" actId="47"/>
        <pc:sldMkLst>
          <pc:docMk/>
          <pc:sldMk cId="27061438" sldId="398"/>
        </pc:sldMkLst>
      </pc:sldChg>
      <pc:sldChg chg="add del">
        <pc:chgData name="JAVIER GONZALEZ PISANO" userId="b6c39300-9768-4656-89b0-ad37b2dda75c" providerId="ADAL" clId="{D0635559-E381-46A5-83F6-61F6C343EF4F}" dt="2021-09-26T08:29:15.886" v="203" actId="47"/>
        <pc:sldMkLst>
          <pc:docMk/>
          <pc:sldMk cId="2277648872" sldId="399"/>
        </pc:sldMkLst>
      </pc:sldChg>
      <pc:sldChg chg="add del">
        <pc:chgData name="JAVIER GONZALEZ PISANO" userId="b6c39300-9768-4656-89b0-ad37b2dda75c" providerId="ADAL" clId="{D0635559-E381-46A5-83F6-61F6C343EF4F}" dt="2021-09-26T08:29:26.486" v="207" actId="47"/>
        <pc:sldMkLst>
          <pc:docMk/>
          <pc:sldMk cId="3703426590" sldId="400"/>
        </pc:sldMkLst>
      </pc:sldChg>
      <pc:sldChg chg="add del">
        <pc:chgData name="JAVIER GONZALEZ PISANO" userId="b6c39300-9768-4656-89b0-ad37b2dda75c" providerId="ADAL" clId="{D0635559-E381-46A5-83F6-61F6C343EF4F}" dt="2021-09-26T08:29:28.505" v="208" actId="47"/>
        <pc:sldMkLst>
          <pc:docMk/>
          <pc:sldMk cId="2824281721" sldId="401"/>
        </pc:sldMkLst>
      </pc:sldChg>
      <pc:sldChg chg="add del">
        <pc:chgData name="JAVIER GONZALEZ PISANO" userId="b6c39300-9768-4656-89b0-ad37b2dda75c" providerId="ADAL" clId="{D0635559-E381-46A5-83F6-61F6C343EF4F}" dt="2021-09-26T08:29:17.769" v="205" actId="47"/>
        <pc:sldMkLst>
          <pc:docMk/>
          <pc:sldMk cId="52993908" sldId="402"/>
        </pc:sldMkLst>
      </pc:sldChg>
      <pc:sldChg chg="add del">
        <pc:chgData name="JAVIER GONZALEZ PISANO" userId="b6c39300-9768-4656-89b0-ad37b2dda75c" providerId="ADAL" clId="{D0635559-E381-46A5-83F6-61F6C343EF4F}" dt="2021-09-26T08:29:16.867" v="204" actId="47"/>
        <pc:sldMkLst>
          <pc:docMk/>
          <pc:sldMk cId="878855206" sldId="403"/>
        </pc:sldMkLst>
      </pc:sldChg>
      <pc:sldChg chg="add del">
        <pc:chgData name="JAVIER GONZALEZ PISANO" userId="b6c39300-9768-4656-89b0-ad37b2dda75c" providerId="ADAL" clId="{D0635559-E381-46A5-83F6-61F6C343EF4F}" dt="2021-09-26T08:29:23.060" v="206" actId="47"/>
        <pc:sldMkLst>
          <pc:docMk/>
          <pc:sldMk cId="795698683" sldId="404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842841041" sldId="405"/>
        </pc:sldMkLst>
      </pc:sldChg>
      <pc:sldChg chg="add del">
        <pc:chgData name="JAVIER GONZALEZ PISANO" userId="b6c39300-9768-4656-89b0-ad37b2dda75c" providerId="ADAL" clId="{D0635559-E381-46A5-83F6-61F6C343EF4F}" dt="2021-09-28T09:51:40.063" v="512" actId="47"/>
        <pc:sldMkLst>
          <pc:docMk/>
          <pc:sldMk cId="369069338" sldId="406"/>
        </pc:sldMkLst>
      </pc:sldChg>
      <pc:sldChg chg="addSp delSp modSp add mod">
        <pc:chgData name="JAVIER GONZALEZ PISANO" userId="b6c39300-9768-4656-89b0-ad37b2dda75c" providerId="ADAL" clId="{D0635559-E381-46A5-83F6-61F6C343EF4F}" dt="2021-09-29T16:58:14.457" v="1716" actId="20577"/>
        <pc:sldMkLst>
          <pc:docMk/>
          <pc:sldMk cId="2809334892" sldId="406"/>
        </pc:sldMkLst>
        <pc:spChg chg="mod">
          <ac:chgData name="JAVIER GONZALEZ PISANO" userId="b6c39300-9768-4656-89b0-ad37b2dda75c" providerId="ADAL" clId="{D0635559-E381-46A5-83F6-61F6C343EF4F}" dt="2021-09-29T16:58:14.457" v="1716" actId="20577"/>
          <ac:spMkLst>
            <pc:docMk/>
            <pc:sldMk cId="2809334892" sldId="406"/>
            <ac:spMk id="2" creationId="{00000000-0000-0000-0000-000000000000}"/>
          </ac:spMkLst>
        </pc:spChg>
        <pc:spChg chg="mod">
          <ac:chgData name="JAVIER GONZALEZ PISANO" userId="b6c39300-9768-4656-89b0-ad37b2dda75c" providerId="ADAL" clId="{D0635559-E381-46A5-83F6-61F6C343EF4F}" dt="2021-09-29T04:31:15.808" v="1351" actId="403"/>
          <ac:spMkLst>
            <pc:docMk/>
            <pc:sldMk cId="2809334892" sldId="406"/>
            <ac:spMk id="3" creationId="{00000000-0000-0000-0000-000000000000}"/>
          </ac:spMkLst>
        </pc:spChg>
        <pc:spChg chg="del mod">
          <ac:chgData name="JAVIER GONZALEZ PISANO" userId="b6c39300-9768-4656-89b0-ad37b2dda75c" providerId="ADAL" clId="{D0635559-E381-46A5-83F6-61F6C343EF4F}" dt="2021-09-29T04:29:57.955" v="1265" actId="478"/>
          <ac:spMkLst>
            <pc:docMk/>
            <pc:sldMk cId="2809334892" sldId="406"/>
            <ac:spMk id="4" creationId="{F23730CA-B35F-480B-BA97-9185520F417A}"/>
          </ac:spMkLst>
        </pc:spChg>
        <pc:spChg chg="del">
          <ac:chgData name="JAVIER GONZALEZ PISANO" userId="b6c39300-9768-4656-89b0-ad37b2dda75c" providerId="ADAL" clId="{D0635559-E381-46A5-83F6-61F6C343EF4F}" dt="2021-09-29T04:29:59.484" v="1266" actId="478"/>
          <ac:spMkLst>
            <pc:docMk/>
            <pc:sldMk cId="2809334892" sldId="406"/>
            <ac:spMk id="8" creationId="{3FB88410-5ADF-413C-A118-8145904A20F7}"/>
          </ac:spMkLst>
        </pc:spChg>
        <pc:picChg chg="add mod">
          <ac:chgData name="JAVIER GONZALEZ PISANO" userId="b6c39300-9768-4656-89b0-ad37b2dda75c" providerId="ADAL" clId="{D0635559-E381-46A5-83F6-61F6C343EF4F}" dt="2021-09-29T04:31:24.968" v="1356" actId="1076"/>
          <ac:picMkLst>
            <pc:docMk/>
            <pc:sldMk cId="2809334892" sldId="406"/>
            <ac:picMk id="6" creationId="{E2EA0303-380B-412A-94F2-5F8DF95E1499}"/>
          </ac:picMkLst>
        </pc:picChg>
      </pc:sldChg>
      <pc:sldChg chg="addSp delSp modSp add mod">
        <pc:chgData name="JAVIER GONZALEZ PISANO" userId="b6c39300-9768-4656-89b0-ad37b2dda75c" providerId="ADAL" clId="{D0635559-E381-46A5-83F6-61F6C343EF4F}" dt="2021-09-29T04:55:51.643" v="1715" actId="1076"/>
        <pc:sldMkLst>
          <pc:docMk/>
          <pc:sldMk cId="649140838" sldId="407"/>
        </pc:sldMkLst>
        <pc:spChg chg="mod">
          <ac:chgData name="JAVIER GONZALEZ PISANO" userId="b6c39300-9768-4656-89b0-ad37b2dda75c" providerId="ADAL" clId="{D0635559-E381-46A5-83F6-61F6C343EF4F}" dt="2021-09-29T04:54:14.793" v="1510" actId="1076"/>
          <ac:spMkLst>
            <pc:docMk/>
            <pc:sldMk cId="649140838" sldId="407"/>
            <ac:spMk id="2" creationId="{00000000-0000-0000-0000-000000000000}"/>
          </ac:spMkLst>
        </pc:spChg>
        <pc:spChg chg="mod">
          <ac:chgData name="JAVIER GONZALEZ PISANO" userId="b6c39300-9768-4656-89b0-ad37b2dda75c" providerId="ADAL" clId="{D0635559-E381-46A5-83F6-61F6C343EF4F}" dt="2021-09-29T04:54:17.933" v="1511" actId="1076"/>
          <ac:spMkLst>
            <pc:docMk/>
            <pc:sldMk cId="649140838" sldId="407"/>
            <ac:spMk id="3" creationId="{00000000-0000-0000-0000-000000000000}"/>
          </ac:spMkLst>
        </pc:spChg>
        <pc:spChg chg="add mod">
          <ac:chgData name="JAVIER GONZALEZ PISANO" userId="b6c39300-9768-4656-89b0-ad37b2dda75c" providerId="ADAL" clId="{D0635559-E381-46A5-83F6-61F6C343EF4F}" dt="2021-09-29T04:54:20.203" v="1512" actId="1076"/>
          <ac:spMkLst>
            <pc:docMk/>
            <pc:sldMk cId="649140838" sldId="407"/>
            <ac:spMk id="7" creationId="{409391C5-0422-406D-8189-C5CFFD7525D7}"/>
          </ac:spMkLst>
        </pc:spChg>
        <pc:spChg chg="add mod">
          <ac:chgData name="JAVIER GONZALEZ PISANO" userId="b6c39300-9768-4656-89b0-ad37b2dda75c" providerId="ADAL" clId="{D0635559-E381-46A5-83F6-61F6C343EF4F}" dt="2021-09-29T04:55:15.483" v="1604" actId="1076"/>
          <ac:spMkLst>
            <pc:docMk/>
            <pc:sldMk cId="649140838" sldId="407"/>
            <ac:spMk id="10" creationId="{30C890DE-AD57-4477-87B8-972021E050C1}"/>
          </ac:spMkLst>
        </pc:spChg>
        <pc:spChg chg="add mod">
          <ac:chgData name="JAVIER GONZALEZ PISANO" userId="b6c39300-9768-4656-89b0-ad37b2dda75c" providerId="ADAL" clId="{D0635559-E381-46A5-83F6-61F6C343EF4F}" dt="2021-09-29T04:55:51.643" v="1715" actId="1076"/>
          <ac:spMkLst>
            <pc:docMk/>
            <pc:sldMk cId="649140838" sldId="407"/>
            <ac:spMk id="11" creationId="{5A9D4491-2B51-41F5-BBAB-A37F7228FDAF}"/>
          </ac:spMkLst>
        </pc:spChg>
        <pc:picChg chg="add mod">
          <ac:chgData name="JAVIER GONZALEZ PISANO" userId="b6c39300-9768-4656-89b0-ad37b2dda75c" providerId="ADAL" clId="{D0635559-E381-46A5-83F6-61F6C343EF4F}" dt="2021-09-29T04:54:24.523" v="1515" actId="1076"/>
          <ac:picMkLst>
            <pc:docMk/>
            <pc:sldMk cId="649140838" sldId="407"/>
            <ac:picMk id="5" creationId="{BE097C4D-E0E6-4853-B580-0925779338ED}"/>
          </ac:picMkLst>
        </pc:picChg>
        <pc:picChg chg="del">
          <ac:chgData name="JAVIER GONZALEZ PISANO" userId="b6c39300-9768-4656-89b0-ad37b2dda75c" providerId="ADAL" clId="{D0635559-E381-46A5-83F6-61F6C343EF4F}" dt="2021-09-29T04:31:35.028" v="1369" actId="478"/>
          <ac:picMkLst>
            <pc:docMk/>
            <pc:sldMk cId="649140838" sldId="407"/>
            <ac:picMk id="6" creationId="{E2EA0303-380B-412A-94F2-5F8DF95E1499}"/>
          </ac:picMkLst>
        </pc:picChg>
        <pc:picChg chg="add mod">
          <ac:chgData name="JAVIER GONZALEZ PISANO" userId="b6c39300-9768-4656-89b0-ad37b2dda75c" providerId="ADAL" clId="{D0635559-E381-46A5-83F6-61F6C343EF4F}" dt="2021-09-29T04:54:23.263" v="1514" actId="1076"/>
          <ac:picMkLst>
            <pc:docMk/>
            <pc:sldMk cId="649140838" sldId="407"/>
            <ac:picMk id="9" creationId="{697DAAFD-80BE-4BDC-9FFB-476BEBE2AD03}"/>
          </ac:picMkLst>
        </pc:picChg>
      </pc:sldChg>
      <pc:sldChg chg="add del">
        <pc:chgData name="JAVIER GONZALEZ PISANO" userId="b6c39300-9768-4656-89b0-ad37b2dda75c" providerId="ADAL" clId="{D0635559-E381-46A5-83F6-61F6C343EF4F}" dt="2021-09-26T08:29:32.068" v="210" actId="47"/>
        <pc:sldMkLst>
          <pc:docMk/>
          <pc:sldMk cId="2746001009" sldId="407"/>
        </pc:sldMkLst>
      </pc:sldChg>
      <pc:sldChg chg="add del">
        <pc:chgData name="JAVIER GONZALEZ PISANO" userId="b6c39300-9768-4656-89b0-ad37b2dda75c" providerId="ADAL" clId="{D0635559-E381-46A5-83F6-61F6C343EF4F}" dt="2021-09-28T09:52:33.934" v="536" actId="47"/>
        <pc:sldMkLst>
          <pc:docMk/>
          <pc:sldMk cId="1740525824" sldId="408"/>
        </pc:sldMkLst>
      </pc:sldChg>
      <pc:sldChg chg="add del">
        <pc:chgData name="JAVIER GONZALEZ PISANO" userId="b6c39300-9768-4656-89b0-ad37b2dda75c" providerId="ADAL" clId="{D0635559-E381-46A5-83F6-61F6C343EF4F}" dt="2021-09-28T09:52:38.553" v="538" actId="47"/>
        <pc:sldMkLst>
          <pc:docMk/>
          <pc:sldMk cId="816355209" sldId="409"/>
        </pc:sldMkLst>
      </pc:sldChg>
      <pc:sldChg chg="add del">
        <pc:chgData name="JAVIER GONZALEZ PISANO" userId="b6c39300-9768-4656-89b0-ad37b2dda75c" providerId="ADAL" clId="{D0635559-E381-46A5-83F6-61F6C343EF4F}" dt="2021-09-28T09:52:39.774" v="539" actId="47"/>
        <pc:sldMkLst>
          <pc:docMk/>
          <pc:sldMk cId="3793515091" sldId="410"/>
        </pc:sldMkLst>
      </pc:sldChg>
      <pc:sldChg chg="add del">
        <pc:chgData name="JAVIER GONZALEZ PISANO" userId="b6c39300-9768-4656-89b0-ad37b2dda75c" providerId="ADAL" clId="{D0635559-E381-46A5-83F6-61F6C343EF4F}" dt="2021-09-28T09:52:40.699" v="540" actId="47"/>
        <pc:sldMkLst>
          <pc:docMk/>
          <pc:sldMk cId="1690048139" sldId="4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ED3B121-B017-4453-BFF7-82967AA5163F}" type="datetimeFigureOut">
              <a:rPr lang="es-ES"/>
              <a:pPr>
                <a:defRPr/>
              </a:pPr>
              <a:t>29/09/2021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C716084-4319-4503-BE7A-11BDC145DA7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029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808A4-BBC0-4C76-9FF0-0A6A398D994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207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F90A-E317-4CFB-B482-DE57D9759A05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 descr="Dibujo animad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570B9E19-F03E-406D-88E3-B1B0DAAC91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600" y="6336898"/>
            <a:ext cx="639142" cy="3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1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29/09/2021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74100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29/09/2021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475112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29/09/2021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F90A-E317-4CFB-B482-DE57D9759A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51993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29/09/2021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46780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29/09/2021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51709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29/09/2021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06607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29/09/2021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93120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29/09/2021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45389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29/09/2021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79816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29/09/2021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28622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2B5B9-03E7-4799-940E-3B64042BD687}" type="datetimeFigureOut">
              <a:rPr lang="es-ES" smtClean="0"/>
              <a:t>29/09/2021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EA64AF4-C844-4BF1-9D0C-18C9D81A89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6563"/>
            <a:ext cx="9144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4 CuadroTexto">
            <a:extLst>
              <a:ext uri="{FF2B5EF4-FFF2-40B4-BE49-F238E27FC236}">
                <a16:creationId xmlns:a16="http://schemas.microsoft.com/office/drawing/2014/main" id="{1C457A0D-C9C4-4750-93CA-2BD26D9E6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1380" y="6343609"/>
            <a:ext cx="29523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defRPr/>
            </a:pPr>
            <a:r>
              <a:rPr lang="es-ES" altLang="es-ES" sz="1400" i="1" dirty="0">
                <a:latin typeface="Calibri Light" panose="020F0302020204030204" pitchFamily="34" charset="0"/>
              </a:rPr>
              <a:t>Diseño de Interfaces</a:t>
            </a:r>
            <a:r>
              <a:rPr lang="es-ES" altLang="es-ES" sz="1400" i="1" baseline="0" dirty="0">
                <a:latin typeface="Calibri Light" panose="020F0302020204030204" pitchFamily="34" charset="0"/>
              </a:rPr>
              <a:t> Web </a:t>
            </a:r>
            <a:r>
              <a:rPr lang="es-ES" altLang="es-ES" sz="1400" i="1" dirty="0">
                <a:latin typeface="Calibri Light" panose="020F0302020204030204" pitchFamily="34" charset="0"/>
              </a:rPr>
              <a:t>(DIW)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751EDCA6-9522-4BD8-AFE2-0E0F66050E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6985"/>
            <a:ext cx="9144000" cy="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http://mirrors.creativecommons.org/presskit/buttons/88x31/png/by-sa.png">
            <a:extLst>
              <a:ext uri="{FF2B5EF4-FFF2-40B4-BE49-F238E27FC236}">
                <a16:creationId xmlns:a16="http://schemas.microsoft.com/office/drawing/2014/main" id="{5E6D2965-44CC-46A4-B6B6-903BEF85F2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" y="6380759"/>
            <a:ext cx="6889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4 CuadroTexto">
            <a:extLst>
              <a:ext uri="{FF2B5EF4-FFF2-40B4-BE49-F238E27FC236}">
                <a16:creationId xmlns:a16="http://schemas.microsoft.com/office/drawing/2014/main" id="{AA6CD0FA-A379-421E-B377-9EAA6CC975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92645" y="6343609"/>
            <a:ext cx="14132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defRPr/>
            </a:pPr>
            <a:r>
              <a:rPr lang="es-ES" altLang="es-ES" sz="1400" i="1">
                <a:latin typeface="Calibri Light" panose="020F0302020204030204" pitchFamily="34" charset="0"/>
              </a:rPr>
              <a:t>Curso 2021-2022</a:t>
            </a:r>
            <a:endParaRPr lang="es-ES" altLang="es-ES" sz="1400" i="1" dirty="0">
              <a:latin typeface="Calibri Light" panose="020F0302020204030204" pitchFamily="34" charset="0"/>
            </a:endParaRPr>
          </a:p>
        </p:txBody>
      </p:sp>
      <p:pic>
        <p:nvPicPr>
          <p:cNvPr id="13" name="Imagen 12" descr="Dibujo animad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7B7DA30B-3197-4496-953F-A25AE982912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71600" y="6336898"/>
            <a:ext cx="639142" cy="3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3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javiergpi@educastur.or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u.com/amandymichiru/docs/gsm_rgb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://www.upv.es/entidades/ASIC/manuales/guia_estilos_upv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erial.io/design" TargetMode="External"/><Relationship Id="rId5" Type="http://schemas.openxmlformats.org/officeDocument/2006/relationships/hyperlink" Target="https://es.wikipedia.org/wiki/Wikipedia:Manual_de_estilo" TargetMode="External"/><Relationship Id="rId4" Type="http://schemas.openxmlformats.org/officeDocument/2006/relationships/hyperlink" Target="https://iancul.com/project/calgary-chamber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androidelibre.com/2015/01/del-movil-al-navegador-las-mejores-paginas-web-con-material-design.html" TargetMode="External"/><Relationship Id="rId2" Type="http://schemas.openxmlformats.org/officeDocument/2006/relationships/hyperlink" Target="https://material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4 Título"/>
          <p:cNvSpPr>
            <a:spLocks noGrp="1"/>
          </p:cNvSpPr>
          <p:nvPr>
            <p:ph type="ctrTitle"/>
          </p:nvPr>
        </p:nvSpPr>
        <p:spPr>
          <a:xfrm>
            <a:off x="1852116" y="2420888"/>
            <a:ext cx="6413503" cy="1437368"/>
          </a:xfrm>
        </p:spPr>
        <p:txBody>
          <a:bodyPr anchor="b">
            <a:normAutofit fontScale="90000"/>
          </a:bodyPr>
          <a:lstStyle/>
          <a:p>
            <a:pPr algn="l"/>
            <a:r>
              <a:rPr lang="es-ES" altLang="es-ES" sz="8000">
                <a:latin typeface="Abadi" panose="020B0604020202020204" pitchFamily="34" charset="0"/>
              </a:rPr>
              <a:t>Introducción al Diseño Web</a:t>
            </a:r>
          </a:p>
        </p:txBody>
      </p:sp>
      <p:sp>
        <p:nvSpPr>
          <p:cNvPr id="4099" name="Subtítulo 1"/>
          <p:cNvSpPr>
            <a:spLocks noGrp="1"/>
          </p:cNvSpPr>
          <p:nvPr>
            <p:ph type="subTitle" idx="1"/>
          </p:nvPr>
        </p:nvSpPr>
        <p:spPr>
          <a:xfrm>
            <a:off x="2142544" y="4437112"/>
            <a:ext cx="5832648" cy="1276578"/>
          </a:xfrm>
        </p:spPr>
        <p:txBody>
          <a:bodyPr anchor="t">
            <a:normAutofit/>
          </a:bodyPr>
          <a:lstStyle/>
          <a:p>
            <a:pPr algn="l"/>
            <a:r>
              <a:rPr lang="es-ES" altLang="es-ES"/>
              <a:t>UD1. Planificación de Interfaces Gráficas</a:t>
            </a:r>
          </a:p>
          <a:p>
            <a:pPr algn="l"/>
            <a:r>
              <a:rPr lang="es-ES" altLang="es-ES" b="1"/>
              <a:t>Javier G. Pisano (</a:t>
            </a:r>
            <a:r>
              <a:rPr lang="es-ES" altLang="es-ES" b="1">
                <a:hlinkClick r:id="rId2"/>
              </a:rPr>
              <a:t>javiergpi@educastur.org</a:t>
            </a:r>
            <a:r>
              <a:rPr lang="es-ES" altLang="es-ES" b="1"/>
              <a:t>)</a:t>
            </a:r>
          </a:p>
        </p:txBody>
      </p:sp>
      <p:pic>
        <p:nvPicPr>
          <p:cNvPr id="3" name="Imagen 2" descr="Dibujo animad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2A9B303B-7F5C-4F93-BD0C-6835EC7A0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6309320"/>
            <a:ext cx="639142" cy="371800"/>
          </a:xfrm>
          <a:prstGeom prst="rect">
            <a:avLst/>
          </a:prstGeom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9A7972F-26F7-4D34-997E-38F719C45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40" y="0"/>
            <a:ext cx="1907704" cy="9538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365" y="102027"/>
            <a:ext cx="7886700" cy="903634"/>
          </a:xfrm>
        </p:spPr>
        <p:txBody>
          <a:bodyPr/>
          <a:lstStyle/>
          <a:p>
            <a:r>
              <a:rPr lang="es-ES"/>
              <a:t>Wireframing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1265" y="1205278"/>
            <a:ext cx="4906888" cy="4421087"/>
          </a:xfrm>
        </p:spPr>
        <p:txBody>
          <a:bodyPr/>
          <a:lstStyle/>
          <a:p>
            <a:r>
              <a:rPr lang="es-ES" sz="4000"/>
              <a:t>Baja/media fidelidad</a:t>
            </a:r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097C4D-E0E6-4853-B580-092577933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80" y="2097076"/>
            <a:ext cx="2867425" cy="2410161"/>
          </a:xfrm>
          <a:prstGeom prst="rect">
            <a:avLst/>
          </a:prstGeom>
        </p:spPr>
      </p:pic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409391C5-0422-406D-8189-C5CFFD7525D7}"/>
              </a:ext>
            </a:extLst>
          </p:cNvPr>
          <p:cNvSpPr txBox="1">
            <a:spLocks/>
          </p:cNvSpPr>
          <p:nvPr/>
        </p:nvSpPr>
        <p:spPr>
          <a:xfrm>
            <a:off x="5351482" y="1205278"/>
            <a:ext cx="3995936" cy="3917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4000"/>
              <a:t>Alta fidelidad</a:t>
            </a:r>
          </a:p>
          <a:p>
            <a:pPr lvl="1"/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97DAAFD-80BE-4BDC-9FFB-476BEBE2A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584" y="1968497"/>
            <a:ext cx="2173082" cy="266732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0C890DE-AD57-4477-87B8-972021E050C1}"/>
              </a:ext>
            </a:extLst>
          </p:cNvPr>
          <p:cNvSpPr txBox="1"/>
          <p:nvPr/>
        </p:nvSpPr>
        <p:spPr>
          <a:xfrm>
            <a:off x="899592" y="5075869"/>
            <a:ext cx="2573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Textos de prueba</a:t>
            </a:r>
          </a:p>
          <a:p>
            <a:r>
              <a:rPr lang="es-ES"/>
              <a:t>Botones con poco detalle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A9D4491-2B51-41F5-BBAB-A37F7228FDAF}"/>
              </a:ext>
            </a:extLst>
          </p:cNvPr>
          <p:cNvSpPr txBox="1"/>
          <p:nvPr/>
        </p:nvSpPr>
        <p:spPr>
          <a:xfrm>
            <a:off x="5808643" y="5075868"/>
            <a:ext cx="2541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/>
              <a:t>Textos reales</a:t>
            </a:r>
          </a:p>
          <a:p>
            <a:r>
              <a:rPr lang="es-ES"/>
              <a:t>Elementos más detallados</a:t>
            </a:r>
          </a:p>
        </p:txBody>
      </p:sp>
    </p:spTree>
    <p:extLst>
      <p:ext uri="{BB962C8B-B14F-4D97-AF65-F5344CB8AC3E}">
        <p14:creationId xmlns:p14="http://schemas.microsoft.com/office/powerpoint/2010/main" val="64914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Prototipos funcionales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825625"/>
            <a:ext cx="8191822" cy="4351338"/>
          </a:xfrm>
        </p:spPr>
        <p:txBody>
          <a:bodyPr>
            <a:normAutofit/>
          </a:bodyPr>
          <a:lstStyle/>
          <a:p>
            <a:r>
              <a:rPr lang="es-ES" sz="3200"/>
              <a:t>Incluyen atributos </a:t>
            </a:r>
            <a:r>
              <a:rPr lang="es-ES" sz="3200" dirty="0"/>
              <a:t>estéticos (colores, áreas, imágenes, tipografías, textos...)</a:t>
            </a:r>
          </a:p>
          <a:p>
            <a:pPr lvl="1"/>
            <a:r>
              <a:rPr lang="es-ES" sz="2800" dirty="0"/>
              <a:t>Software: </a:t>
            </a:r>
            <a:r>
              <a:rPr lang="es-ES" sz="2800" dirty="0" err="1"/>
              <a:t>Photoshop</a:t>
            </a:r>
            <a:r>
              <a:rPr lang="es-ES" sz="2800" dirty="0"/>
              <a:t>, </a:t>
            </a:r>
            <a:r>
              <a:rPr lang="es-ES" sz="2800" dirty="0" err="1"/>
              <a:t>Ilustrator</a:t>
            </a:r>
            <a:r>
              <a:rPr lang="es-ES" sz="2800"/>
              <a:t>, Figma...</a:t>
            </a:r>
            <a:endParaRPr lang="es-ES" sz="28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158" y="3573016"/>
            <a:ext cx="481568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6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Guía de estilo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Es un documento que define las </a:t>
            </a:r>
            <a:r>
              <a:rPr lang="es-ES" sz="2800" b="1" dirty="0"/>
              <a:t>pautas</a:t>
            </a:r>
            <a:r>
              <a:rPr lang="es-ES" sz="2800" dirty="0"/>
              <a:t> y normas de calidad que debe seguir una interfaz para un sitio Web.</a:t>
            </a:r>
          </a:p>
          <a:p>
            <a:r>
              <a:rPr lang="es-ES" sz="2800" dirty="0"/>
              <a:t>Garantiza </a:t>
            </a:r>
            <a:r>
              <a:rPr lang="es-ES" sz="2800" b="1" dirty="0"/>
              <a:t>coherencia</a:t>
            </a:r>
            <a:r>
              <a:rPr lang="es-ES" sz="2800" dirty="0"/>
              <a:t> del sitio.</a:t>
            </a:r>
          </a:p>
          <a:p>
            <a:r>
              <a:rPr lang="es-ES" sz="2800" dirty="0"/>
              <a:t>Permite que distintos miembros del </a:t>
            </a:r>
            <a:r>
              <a:rPr lang="es-ES" sz="2800" b="1" dirty="0"/>
              <a:t>equipo de trabajo </a:t>
            </a:r>
            <a:r>
              <a:rPr lang="es-ES" sz="2800" dirty="0"/>
              <a:t>tengan una base común sobre la que </a:t>
            </a:r>
            <a:r>
              <a:rPr lang="es-ES" sz="2800" b="1" dirty="0"/>
              <a:t>comunicarse</a:t>
            </a:r>
            <a:r>
              <a:rPr lang="es-ES" sz="2800" dirty="0"/>
              <a:t>.</a:t>
            </a:r>
          </a:p>
          <a:p>
            <a:pPr lvl="1"/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4525392"/>
            <a:ext cx="2987824" cy="14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0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/>
              <a:t>Guía de estilos</a:t>
            </a:r>
            <a:r>
              <a:rPr lang="es-ES" sz="4000"/>
              <a:t>: Algunos ejemplos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hlinkClick r:id="rId2"/>
              </a:rPr>
              <a:t>Universidad de Valencia</a:t>
            </a:r>
            <a:endParaRPr lang="es-ES"/>
          </a:p>
          <a:p>
            <a:r>
              <a:rPr lang="es-ES">
                <a:hlinkClick r:id="rId3"/>
              </a:rPr>
              <a:t>FourSquare</a:t>
            </a:r>
            <a:endParaRPr lang="es-ES" dirty="0"/>
          </a:p>
          <a:p>
            <a:r>
              <a:rPr lang="es-ES">
                <a:hlinkClick r:id="rId4"/>
              </a:rPr>
              <a:t>Calgary Chamber</a:t>
            </a:r>
            <a:endParaRPr lang="es-ES" dirty="0"/>
          </a:p>
          <a:p>
            <a:r>
              <a:rPr lang="es-ES">
                <a:hlinkClick r:id="rId5"/>
              </a:rPr>
              <a:t>Wikipedia</a:t>
            </a:r>
            <a:endParaRPr lang="es-ES"/>
          </a:p>
          <a:p>
            <a:r>
              <a:rPr lang="es-ES">
                <a:hlinkClick r:id="rId6"/>
              </a:rPr>
              <a:t>Material Design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6787" y="1821793"/>
            <a:ext cx="3390013" cy="397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87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</a:t>
            </a:r>
            <a:r>
              <a:rPr lang="es-ES" dirty="0">
                <a:hlinkClick r:id="rId2"/>
              </a:rPr>
              <a:t>Material </a:t>
            </a:r>
            <a:r>
              <a:rPr lang="es-ES" dirty="0" err="1">
                <a:hlinkClick r:id="rId2"/>
              </a:rPr>
              <a:t>Design</a:t>
            </a:r>
            <a:r>
              <a:rPr lang="es-ES" dirty="0">
                <a:hlinkClick r:id="rId2"/>
              </a:rPr>
              <a:t> </a:t>
            </a:r>
            <a:r>
              <a:rPr lang="es-ES" dirty="0"/>
              <a:t>(Google)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67688" cy="4421188"/>
          </a:xfrm>
        </p:spPr>
        <p:txBody>
          <a:bodyPr/>
          <a:lstStyle/>
          <a:p>
            <a:r>
              <a:rPr lang="es-ES" dirty="0"/>
              <a:t>Guía de estilos propuesta por Google para apps</a:t>
            </a:r>
          </a:p>
          <a:p>
            <a:pPr lvl="1"/>
            <a:r>
              <a:rPr lang="es-ES" dirty="0"/>
              <a:t>También se aplica a Web</a:t>
            </a:r>
          </a:p>
          <a:p>
            <a:pPr lvl="1"/>
            <a:r>
              <a:rPr lang="es-ES" dirty="0">
                <a:hlinkClick r:id="rId3"/>
              </a:rPr>
              <a:t>Algunas páginas que usan Material </a:t>
            </a:r>
            <a:r>
              <a:rPr lang="es-ES" dirty="0" err="1">
                <a:hlinkClick r:id="rId3"/>
              </a:rPr>
              <a:t>Design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581" y="4149080"/>
            <a:ext cx="1681014" cy="162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41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Guía de estilo: Secciones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/>
              <a:t>Layout</a:t>
            </a:r>
          </a:p>
          <a:p>
            <a:pPr marL="514350" indent="-514350">
              <a:buFont typeface="+mj-lt"/>
              <a:buAutoNum type="arabicPeriod"/>
            </a:pPr>
            <a:r>
              <a:rPr lang="es-ES"/>
              <a:t>Estructura de navegación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Hoja de color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Tipografías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Elementos gráficos a usar.</a:t>
            </a:r>
          </a:p>
        </p:txBody>
      </p:sp>
    </p:spTree>
    <p:extLst>
      <p:ext uri="{BB962C8B-B14F-4D97-AF65-F5344CB8AC3E}">
        <p14:creationId xmlns:p14="http://schemas.microsoft.com/office/powerpoint/2010/main" val="220609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Figma</a:t>
            </a:r>
            <a:endParaRPr lang="es-ES" dirty="0"/>
          </a:p>
        </p:txBody>
      </p:sp>
      <p:pic>
        <p:nvPicPr>
          <p:cNvPr id="1026" name="Picture 2" descr="Figma - Wikipedia, la enciclopedia libre">
            <a:extLst>
              <a:ext uri="{FF2B5EF4-FFF2-40B4-BE49-F238E27FC236}">
                <a16:creationId xmlns:a16="http://schemas.microsoft.com/office/drawing/2014/main" id="{CCEB69F7-181D-4E54-B30C-B6E43BE6A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65126"/>
            <a:ext cx="1386158" cy="208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CDAB6E3-D9C2-4B5E-91A6-D72E8D61E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s-ES"/>
              <a:t>Primeros pasos</a:t>
            </a:r>
          </a:p>
          <a:p>
            <a:r>
              <a:rPr lang="es-ES"/>
              <a:t>Elementos básicos</a:t>
            </a:r>
          </a:p>
          <a:p>
            <a:pPr lvl="1"/>
            <a:r>
              <a:rPr lang="es-ES"/>
              <a:t>Frames, formas, imágenes/máscaras y textos</a:t>
            </a:r>
          </a:p>
          <a:p>
            <a:pPr lvl="1"/>
            <a:r>
              <a:rPr lang="es-ES"/>
              <a:t>Auto layout</a:t>
            </a:r>
          </a:p>
          <a:p>
            <a:r>
              <a:rPr lang="es-ES"/>
              <a:t>Elementos avanzados</a:t>
            </a:r>
          </a:p>
          <a:p>
            <a:pPr lvl="1"/>
            <a:r>
              <a:rPr lang="es-ES"/>
              <a:t>Constraints, componentes, variantes</a:t>
            </a:r>
          </a:p>
          <a:p>
            <a:r>
              <a:rPr lang="es-ES"/>
              <a:t>Organización de capas, sistemas de estilos</a:t>
            </a:r>
          </a:p>
          <a:p>
            <a:r>
              <a:rPr lang="es-ES"/>
              <a:t>Equipos y organización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760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Abadi" panose="020B0604020104020204" pitchFamily="34" charset="0"/>
              </a:rPr>
              <a:t>Objetivos de aprendizaje</a:t>
            </a:r>
            <a:endParaRPr lang="es-ES" dirty="0">
              <a:latin typeface="Abadi" panose="020B0604020104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>
                <a:latin typeface="Abadi Extra Light" panose="020B0604020202020204" pitchFamily="34" charset="0"/>
              </a:rPr>
              <a:t>Comprender las fases y agentes involucrados en el diseño de una interfaz Web</a:t>
            </a:r>
          </a:p>
          <a:p>
            <a:r>
              <a:rPr lang="es-ES">
                <a:latin typeface="Abadi Extra Light" panose="020B0604020202020204" pitchFamily="34" charset="0"/>
              </a:rPr>
              <a:t>Utilizar las guías de estilo como un documento de comunicación entre los integrantes del equipo de trabajo y el cliente</a:t>
            </a:r>
          </a:p>
          <a:p>
            <a:r>
              <a:rPr lang="es-ES">
                <a:latin typeface="Abadi Extra Light" panose="020B0604020202020204" pitchFamily="34" charset="0"/>
              </a:rPr>
              <a:t>Utilizar Figma como herramienta de elaboración de bocetos</a:t>
            </a:r>
          </a:p>
          <a:p>
            <a:endParaRPr lang="es-ES" dirty="0">
              <a:latin typeface="Abadi Extra Light" panose="020B0604020202020204" pitchFamily="34" charset="0"/>
            </a:endParaRPr>
          </a:p>
        </p:txBody>
      </p:sp>
      <p:pic>
        <p:nvPicPr>
          <p:cNvPr id="6" name="Imagen 5" descr="Una señal de alto&#10;&#10;Descripción generada automáticamente con confianza media">
            <a:extLst>
              <a:ext uri="{FF2B5EF4-FFF2-40B4-BE49-F238E27FC236}">
                <a16:creationId xmlns:a16="http://schemas.microsoft.com/office/drawing/2014/main" id="{E7C6D135-0F23-4C48-A577-CDE249621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22840"/>
            <a:ext cx="1099981" cy="10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9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vs Diseño Web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Diseño Web.</a:t>
            </a:r>
          </a:p>
          <a:p>
            <a:pPr lvl="1"/>
            <a:r>
              <a:rPr lang="es-ES" dirty="0"/>
              <a:t>Determina los aspectos visuales de la página Web (colores, fuentes, imágenes, etc…)</a:t>
            </a:r>
          </a:p>
          <a:p>
            <a:pPr lvl="1"/>
            <a:r>
              <a:rPr lang="es-ES" dirty="0"/>
              <a:t>Herramientas gráficas: Adobe Photoshop, </a:t>
            </a:r>
            <a:r>
              <a:rPr lang="es-ES" dirty="0" err="1"/>
              <a:t>Illustrator</a:t>
            </a:r>
            <a:r>
              <a:rPr lang="es-ES" dirty="0"/>
              <a:t>, etc..</a:t>
            </a:r>
          </a:p>
          <a:p>
            <a:r>
              <a:rPr lang="es-ES" dirty="0"/>
              <a:t>Desarrollo Web</a:t>
            </a:r>
          </a:p>
          <a:p>
            <a:pPr lvl="1"/>
            <a:r>
              <a:rPr lang="es-ES" dirty="0"/>
              <a:t>Desarrollo de una Web a partir de un diseño.</a:t>
            </a:r>
          </a:p>
          <a:p>
            <a:pPr lvl="1"/>
            <a:r>
              <a:rPr lang="es-ES" dirty="0"/>
              <a:t>Programación “pura y dura”</a:t>
            </a:r>
          </a:p>
          <a:p>
            <a:pPr lvl="2"/>
            <a:r>
              <a:rPr lang="es-ES" dirty="0"/>
              <a:t>Aunque hay herramientas que facilitan..</a:t>
            </a:r>
          </a:p>
        </p:txBody>
      </p:sp>
    </p:spTree>
    <p:extLst>
      <p:ext uri="{BB962C8B-B14F-4D97-AF65-F5344CB8AC3E}">
        <p14:creationId xmlns:p14="http://schemas.microsoft.com/office/powerpoint/2010/main" val="391297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301228"/>
            <a:ext cx="7886700" cy="759618"/>
          </a:xfrm>
        </p:spPr>
        <p:txBody>
          <a:bodyPr>
            <a:normAutofit/>
          </a:bodyPr>
          <a:lstStyle/>
          <a:p>
            <a:r>
              <a:rPr lang="es-ES" sz="3600"/>
              <a:t>Diseñador Web vs Programador Web</a:t>
            </a:r>
            <a:endParaRPr lang="es-ES" sz="3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6" y="1340768"/>
            <a:ext cx="4572000" cy="350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40768"/>
            <a:ext cx="4662116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70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b="1"/>
              <a:t>Fases en el diseño de la interfaz (Diseño UI)</a:t>
            </a:r>
            <a:endParaRPr lang="es-ES" sz="36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4B560C-F601-465F-B959-9FD552589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2" y="2132856"/>
            <a:ext cx="871791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0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7886700" cy="975642"/>
          </a:xfrm>
        </p:spPr>
        <p:txBody>
          <a:bodyPr/>
          <a:lstStyle/>
          <a:p>
            <a:r>
              <a:rPr lang="es-ES" dirty="0"/>
              <a:t>Proceso de desarrollo Web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4" y="1988840"/>
            <a:ext cx="8883422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93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BluePrints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82983" y="1613369"/>
            <a:ext cx="7886700" cy="4351338"/>
          </a:xfrm>
        </p:spPr>
        <p:txBody>
          <a:bodyPr/>
          <a:lstStyle/>
          <a:p>
            <a:r>
              <a:rPr lang="es-ES"/>
              <a:t>D</a:t>
            </a:r>
            <a:r>
              <a:rPr lang="es-ES" sz="2800"/>
              <a:t>iagramas </a:t>
            </a:r>
            <a:r>
              <a:rPr lang="es-ES" sz="2800" dirty="0"/>
              <a:t>de contenido o flujo o mapa Web.</a:t>
            </a:r>
          </a:p>
          <a:p>
            <a:pPr lvl="1"/>
            <a:r>
              <a:rPr lang="es-ES" sz="2400" dirty="0"/>
              <a:t>Sin formato específico, lo importante es que sea comprensible.</a:t>
            </a:r>
          </a:p>
          <a:p>
            <a:pPr lvl="1"/>
            <a:r>
              <a:rPr lang="es-ES" sz="2400" dirty="0"/>
              <a:t>Especifican la estructura y cómo se navega</a:t>
            </a:r>
          </a:p>
          <a:p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573016"/>
            <a:ext cx="2900954" cy="2238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130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Wireframing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7494004" cy="4421087"/>
          </a:xfrm>
        </p:spPr>
        <p:txBody>
          <a:bodyPr/>
          <a:lstStyle/>
          <a:p>
            <a:r>
              <a:rPr lang="es-ES" sz="2800"/>
              <a:t>Representación simplificada de las pantallas</a:t>
            </a:r>
          </a:p>
          <a:p>
            <a:r>
              <a:rPr lang="es-ES"/>
              <a:t>Permiten tener una idea del producto</a:t>
            </a:r>
          </a:p>
          <a:p>
            <a:r>
              <a:rPr lang="es-ES"/>
              <a:t>Facilitan el diálogo con el cliente </a:t>
            </a:r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23730CA-B35F-480B-BA97-9185520F417A}"/>
              </a:ext>
            </a:extLst>
          </p:cNvPr>
          <p:cNvSpPr/>
          <p:nvPr/>
        </p:nvSpPr>
        <p:spPr>
          <a:xfrm>
            <a:off x="827584" y="3933056"/>
            <a:ext cx="2520280" cy="15841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INCLUYEN</a:t>
            </a:r>
          </a:p>
          <a:p>
            <a:pPr algn="ctr"/>
            <a:r>
              <a:rPr lang="es-ES"/>
              <a:t>Bloques de contenido</a:t>
            </a:r>
          </a:p>
          <a:p>
            <a:pPr algn="ctr"/>
            <a:r>
              <a:rPr lang="es-ES"/>
              <a:t>Estructura de la información</a:t>
            </a:r>
          </a:p>
          <a:p>
            <a:pPr algn="ctr"/>
            <a:r>
              <a:rPr lang="es-ES"/>
              <a:t>Interacción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FB88410-5ADF-413C-A118-8145904A20F7}"/>
              </a:ext>
            </a:extLst>
          </p:cNvPr>
          <p:cNvSpPr/>
          <p:nvPr/>
        </p:nvSpPr>
        <p:spPr>
          <a:xfrm>
            <a:off x="5076056" y="3933056"/>
            <a:ext cx="2520280" cy="1584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/>
                </a:solidFill>
              </a:rPr>
              <a:t>NO INCLUYEN</a:t>
            </a:r>
          </a:p>
          <a:p>
            <a:pPr algn="ctr"/>
            <a:r>
              <a:rPr lang="es-ES">
                <a:solidFill>
                  <a:schemeClr val="tx1"/>
                </a:solidFill>
              </a:rPr>
              <a:t>Colores</a:t>
            </a:r>
          </a:p>
          <a:p>
            <a:pPr algn="ctr"/>
            <a:r>
              <a:rPr lang="es-ES">
                <a:solidFill>
                  <a:schemeClr val="tx1"/>
                </a:solidFill>
              </a:rPr>
              <a:t>Imágenes</a:t>
            </a:r>
          </a:p>
          <a:p>
            <a:pPr algn="ctr"/>
            <a:r>
              <a:rPr lang="es-ES">
                <a:solidFill>
                  <a:schemeClr val="tx1"/>
                </a:solidFill>
              </a:rPr>
              <a:t>Tipografía</a:t>
            </a:r>
          </a:p>
        </p:txBody>
      </p:sp>
    </p:spTree>
    <p:extLst>
      <p:ext uri="{BB962C8B-B14F-4D97-AF65-F5344CB8AC3E}">
        <p14:creationId xmlns:p14="http://schemas.microsoft.com/office/powerpoint/2010/main" val="383225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Sketch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6059016" cy="4421087"/>
          </a:xfrm>
        </p:spPr>
        <p:txBody>
          <a:bodyPr/>
          <a:lstStyle/>
          <a:p>
            <a:r>
              <a:rPr lang="es-ES" sz="4000"/>
              <a:t>En papel, rápido</a:t>
            </a:r>
            <a:endParaRPr lang="es-ES" sz="4000" dirty="0"/>
          </a:p>
          <a:p>
            <a:pPr lvl="1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EA0303-380B-412A-94F2-5F8DF95E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766" y="1484784"/>
            <a:ext cx="3589747" cy="42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34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69abb24f9ab7ba2017eebe6380b52ca5b688"/>
</p:tagLst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3">
      <a:majorFont>
        <a:latin typeface="Abadi"/>
        <a:ea typeface=""/>
        <a:cs typeface=""/>
      </a:majorFont>
      <a:minorFont>
        <a:latin typeface="Abadi Extra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15154</TotalTime>
  <Words>390</Words>
  <Application>Microsoft Office PowerPoint</Application>
  <PresentationFormat>Presentación en pantalla (4:3)</PresentationFormat>
  <Paragraphs>76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Abadi</vt:lpstr>
      <vt:lpstr>Abadi Extra Light</vt:lpstr>
      <vt:lpstr>Arial</vt:lpstr>
      <vt:lpstr>Calibri</vt:lpstr>
      <vt:lpstr>Calibri Light</vt:lpstr>
      <vt:lpstr>Office Theme</vt:lpstr>
      <vt:lpstr>Introducción al Diseño Web</vt:lpstr>
      <vt:lpstr>Objetivos de aprendizaje</vt:lpstr>
      <vt:lpstr>Desarrollo vs Diseño Web</vt:lpstr>
      <vt:lpstr>Diseñador Web vs Programador Web</vt:lpstr>
      <vt:lpstr>Fases en el diseño de la interfaz (Diseño UI)</vt:lpstr>
      <vt:lpstr>Proceso de desarrollo Web</vt:lpstr>
      <vt:lpstr>BluePrints</vt:lpstr>
      <vt:lpstr>Wireframing</vt:lpstr>
      <vt:lpstr>Sketch</vt:lpstr>
      <vt:lpstr>Wireframing </vt:lpstr>
      <vt:lpstr>Prototipos funcionales</vt:lpstr>
      <vt:lpstr>Guía de estilo</vt:lpstr>
      <vt:lpstr>Guía de estilos: Algunos ejemplos</vt:lpstr>
      <vt:lpstr>Ejemplo: Material Design (Google)</vt:lpstr>
      <vt:lpstr>Guía de estilo: Secciones</vt:lpstr>
      <vt:lpstr>Figma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Javi</dc:creator>
  <cp:lastModifiedBy>JAVIER GONZALEZ PISANO</cp:lastModifiedBy>
  <cp:revision>160</cp:revision>
  <dcterms:created xsi:type="dcterms:W3CDTF">2012-09-16T10:14:06Z</dcterms:created>
  <dcterms:modified xsi:type="dcterms:W3CDTF">2021-09-29T16:59:36Z</dcterms:modified>
</cp:coreProperties>
</file>