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31"/>
  </p:notesMasterIdLst>
  <p:sldIdLst>
    <p:sldId id="320" r:id="rId2"/>
    <p:sldId id="333" r:id="rId3"/>
    <p:sldId id="412" r:id="rId4"/>
    <p:sldId id="413" r:id="rId5"/>
    <p:sldId id="430" r:id="rId6"/>
    <p:sldId id="431" r:id="rId7"/>
    <p:sldId id="432" r:id="rId8"/>
    <p:sldId id="434" r:id="rId9"/>
    <p:sldId id="436" r:id="rId10"/>
    <p:sldId id="435" r:id="rId11"/>
    <p:sldId id="438" r:id="rId12"/>
    <p:sldId id="439" r:id="rId13"/>
    <p:sldId id="440" r:id="rId14"/>
    <p:sldId id="441" r:id="rId15"/>
    <p:sldId id="442" r:id="rId16"/>
    <p:sldId id="415" r:id="rId17"/>
    <p:sldId id="414" r:id="rId18"/>
    <p:sldId id="416" r:id="rId19"/>
    <p:sldId id="433" r:id="rId20"/>
    <p:sldId id="417" r:id="rId21"/>
    <p:sldId id="427" r:id="rId22"/>
    <p:sldId id="428" r:id="rId23"/>
    <p:sldId id="418" r:id="rId24"/>
    <p:sldId id="419" r:id="rId25"/>
    <p:sldId id="420" r:id="rId26"/>
    <p:sldId id="422" r:id="rId27"/>
    <p:sldId id="423" r:id="rId28"/>
    <p:sldId id="424" r:id="rId29"/>
    <p:sldId id="426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5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E55DE-C769-41AE-8590-DAD84D65F6AF}" v="133" dt="2021-09-28T09:41:34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249" autoAdjust="0"/>
  </p:normalViewPr>
  <p:slideViewPr>
    <p:cSldViewPr>
      <p:cViewPr varScale="1">
        <p:scale>
          <a:sx n="68" d="100"/>
          <a:sy n="68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GONZALEZ PISANO" userId="b6c39300-9768-4656-89b0-ad37b2dda75c" providerId="ADAL" clId="{5394F84B-5193-4F28-BD1B-D8994A73F0B7}"/>
    <pc:docChg chg="undo custSel modSld modMainMaster">
      <pc:chgData name="JAVIER GONZALEZ PISANO" userId="b6c39300-9768-4656-89b0-ad37b2dda75c" providerId="ADAL" clId="{5394F84B-5193-4F28-BD1B-D8994A73F0B7}" dt="2021-09-13T05:20:29.992" v="1041" actId="404"/>
      <pc:docMkLst>
        <pc:docMk/>
      </pc:docMkLst>
      <pc:sldChg chg="addSp delSp modSp mod setBg delDesignElem">
        <pc:chgData name="JAVIER GONZALEZ PISANO" userId="b6c39300-9768-4656-89b0-ad37b2dda75c" providerId="ADAL" clId="{5394F84B-5193-4F28-BD1B-D8994A73F0B7}" dt="2021-09-13T04:23:38.536" v="104" actId="1076"/>
        <pc:sldMkLst>
          <pc:docMk/>
          <pc:sldMk cId="0" sldId="320"/>
        </pc:sldMkLst>
        <pc:spChg chg="add del">
          <ac:chgData name="JAVIER GONZALEZ PISANO" userId="b6c39300-9768-4656-89b0-ad37b2dda75c" providerId="ADAL" clId="{5394F84B-5193-4F28-BD1B-D8994A73F0B7}" dt="2021-09-12T06:33:58.455" v="7"/>
          <ac:spMkLst>
            <pc:docMk/>
            <pc:sldMk cId="0" sldId="320"/>
            <ac:spMk id="72" creationId="{3E443FD7-A66B-4AA0-872D-B088B9BC5F17}"/>
          </ac:spMkLst>
        </pc:spChg>
        <pc:spChg chg="add del">
          <ac:chgData name="JAVIER GONZALEZ PISANO" userId="b6c39300-9768-4656-89b0-ad37b2dda75c" providerId="ADAL" clId="{5394F84B-5193-4F28-BD1B-D8994A73F0B7}" dt="2021-09-12T06:33:58.455" v="7"/>
          <ac:spMkLst>
            <pc:docMk/>
            <pc:sldMk cId="0" sldId="320"/>
            <ac:spMk id="74" creationId="{C04BE0EF-3561-49B4-9A29-F283168A91C7}"/>
          </ac:spMkLst>
        </pc:spChg>
        <pc:spChg chg="mod">
          <ac:chgData name="JAVIER GONZALEZ PISANO" userId="b6c39300-9768-4656-89b0-ad37b2dda75c" providerId="ADAL" clId="{5394F84B-5193-4F28-BD1B-D8994A73F0B7}" dt="2021-09-13T04:23:38.536" v="104" actId="1076"/>
          <ac:spMkLst>
            <pc:docMk/>
            <pc:sldMk cId="0" sldId="320"/>
            <ac:spMk id="4098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099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101" creationId="{3E443FD7-A66B-4AA0-872D-B088B9BC5F17}"/>
          </ac:spMkLst>
        </pc:spChg>
        <pc:spChg chg="add del">
          <ac:chgData name="JAVIER GONZALEZ PISANO" userId="b6c39300-9768-4656-89b0-ad37b2dda75c" providerId="ADAL" clId="{5394F84B-5193-4F28-BD1B-D8994A73F0B7}" dt="2021-09-13T04:23:29.239" v="101" actId="26606"/>
          <ac:spMkLst>
            <pc:docMk/>
            <pc:sldMk cId="0" sldId="320"/>
            <ac:spMk id="4102" creationId="{C04BE0EF-3561-49B4-9A29-F283168A91C7}"/>
          </ac:spMkLst>
        </pc:spChg>
        <pc:graphicFrameChg chg="add del mod modGraphic">
          <ac:chgData name="JAVIER GONZALEZ PISANO" userId="b6c39300-9768-4656-89b0-ad37b2dda75c" providerId="ADAL" clId="{5394F84B-5193-4F28-BD1B-D8994A73F0B7}" dt="2021-09-12T06:34:23.432" v="11" actId="478"/>
          <ac:graphicFrameMkLst>
            <pc:docMk/>
            <pc:sldMk cId="0" sldId="320"/>
            <ac:graphicFrameMk id="4" creationId="{432F313A-E144-49BC-9891-2715AE8E673F}"/>
          </ac:graphicFrameMkLst>
        </pc:graphicFrameChg>
        <pc:picChg chg="mod ord">
          <ac:chgData name="JAVIER GONZALEZ PISANO" userId="b6c39300-9768-4656-89b0-ad37b2dda75c" providerId="ADAL" clId="{5394F84B-5193-4F28-BD1B-D8994A73F0B7}" dt="2021-09-13T04:23:29.239" v="101" actId="26606"/>
          <ac:picMkLst>
            <pc:docMk/>
            <pc:sldMk cId="0" sldId="320"/>
            <ac:picMk id="3" creationId="{2A9B303B-7F5C-4F93-BD0C-6835EC7A0677}"/>
          </ac:picMkLst>
        </pc:picChg>
        <pc:picChg chg="del mod">
          <ac:chgData name="JAVIER GONZALEZ PISANO" userId="b6c39300-9768-4656-89b0-ad37b2dda75c" providerId="ADAL" clId="{5394F84B-5193-4F28-BD1B-D8994A73F0B7}" dt="2021-09-13T04:23:03.612" v="94" actId="478"/>
          <ac:picMkLst>
            <pc:docMk/>
            <pc:sldMk cId="0" sldId="320"/>
            <ac:picMk id="6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23:34.941" v="103" actId="14100"/>
          <ac:picMkLst>
            <pc:docMk/>
            <pc:sldMk cId="0" sldId="320"/>
            <ac:picMk id="7" creationId="{155D65CA-B699-4956-86F7-4A8BC5294238}"/>
          </ac:picMkLst>
        </pc:picChg>
      </pc:sldChg>
      <pc:sldChg chg="modSp mod">
        <pc:chgData name="JAVIER GONZALEZ PISANO" userId="b6c39300-9768-4656-89b0-ad37b2dda75c" providerId="ADAL" clId="{5394F84B-5193-4F28-BD1B-D8994A73F0B7}" dt="2021-09-13T05:19:46.384" v="1007" actId="20577"/>
        <pc:sldMkLst>
          <pc:docMk/>
          <pc:sldMk cId="3893398156" sldId="322"/>
        </pc:sldMkLst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3893398156" sldId="322"/>
            <ac:spMk id="96258" creationId="{00000000-0000-0000-0000-000000000000}"/>
          </ac:spMkLst>
        </pc:spChg>
        <pc:graphicFrameChg chg="mod modGraphic">
          <ac:chgData name="JAVIER GONZALEZ PISANO" userId="b6c39300-9768-4656-89b0-ad37b2dda75c" providerId="ADAL" clId="{5394F84B-5193-4F28-BD1B-D8994A73F0B7}" dt="2021-09-13T05:19:46.384" v="1007" actId="20577"/>
          <ac:graphicFrameMkLst>
            <pc:docMk/>
            <pc:sldMk cId="3893398156" sldId="322"/>
            <ac:graphicFrameMk id="2" creationId="{00000000-0000-0000-0000-000000000000}"/>
          </ac:graphicFrameMkLst>
        </pc:graphicFrameChg>
      </pc:sldChg>
      <pc:sldChg chg="addSp delSp modSp mod">
        <pc:chgData name="JAVIER GONZALEZ PISANO" userId="b6c39300-9768-4656-89b0-ad37b2dda75c" providerId="ADAL" clId="{5394F84B-5193-4F28-BD1B-D8994A73F0B7}" dt="2021-09-13T05:20:29.992" v="1041" actId="404"/>
        <pc:sldMkLst>
          <pc:docMk/>
          <pc:sldMk cId="2552172360" sldId="325"/>
        </pc:sldMkLst>
        <pc:spChg chg="add mod">
          <ac:chgData name="JAVIER GONZALEZ PISANO" userId="b6c39300-9768-4656-89b0-ad37b2dda75c" providerId="ADAL" clId="{5394F84B-5193-4F28-BD1B-D8994A73F0B7}" dt="2021-09-13T05:00:36.860" v="824" actId="1076"/>
          <ac:spMkLst>
            <pc:docMk/>
            <pc:sldMk cId="2552172360" sldId="325"/>
            <ac:spMk id="10" creationId="{1999C536-D464-4BBB-AACF-0E0B66D514CA}"/>
          </ac:spMkLst>
        </pc:spChg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2552172360" sldId="325"/>
            <ac:spMk id="99330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5:20:29.992" v="1041" actId="404"/>
          <ac:spMkLst>
            <pc:docMk/>
            <pc:sldMk cId="2552172360" sldId="325"/>
            <ac:spMk id="99331" creationId="{00000000-0000-0000-0000-000000000000}"/>
          </ac:spMkLst>
        </pc:spChg>
        <pc:picChg chg="add mod">
          <ac:chgData name="JAVIER GONZALEZ PISANO" userId="b6c39300-9768-4656-89b0-ad37b2dda75c" providerId="ADAL" clId="{5394F84B-5193-4F28-BD1B-D8994A73F0B7}" dt="2021-09-13T04:41:05.558" v="416" actId="1076"/>
          <ac:picMkLst>
            <pc:docMk/>
            <pc:sldMk cId="2552172360" sldId="325"/>
            <ac:picMk id="4" creationId="{E335AA34-F403-441A-B691-89304032884D}"/>
          </ac:picMkLst>
        </pc:picChg>
        <pc:picChg chg="add mod">
          <ac:chgData name="JAVIER GONZALEZ PISANO" userId="b6c39300-9768-4656-89b0-ad37b2dda75c" providerId="ADAL" clId="{5394F84B-5193-4F28-BD1B-D8994A73F0B7}" dt="2021-09-13T04:36:14.929" v="379" actId="1076"/>
          <ac:picMkLst>
            <pc:docMk/>
            <pc:sldMk cId="2552172360" sldId="325"/>
            <ac:picMk id="8" creationId="{14482323-D1D6-41DA-B40C-83EDD5655C97}"/>
          </ac:picMkLst>
        </pc:picChg>
        <pc:picChg chg="add del mod">
          <ac:chgData name="JAVIER GONZALEZ PISANO" userId="b6c39300-9768-4656-89b0-ad37b2dda75c" providerId="ADAL" clId="{5394F84B-5193-4F28-BD1B-D8994A73F0B7}" dt="2021-09-13T04:35:35.999" v="368" actId="478"/>
          <ac:picMkLst>
            <pc:docMk/>
            <pc:sldMk cId="2552172360" sldId="325"/>
            <ac:picMk id="1026" creationId="{0D3820C7-2CCD-4DA7-A01E-099C0E490D0E}"/>
          </ac:picMkLst>
        </pc:picChg>
        <pc:picChg chg="add del">
          <ac:chgData name="JAVIER GONZALEZ PISANO" userId="b6c39300-9768-4656-89b0-ad37b2dda75c" providerId="ADAL" clId="{5394F84B-5193-4F28-BD1B-D8994A73F0B7}" dt="2021-09-13T04:35:35.999" v="368" actId="478"/>
          <ac:picMkLst>
            <pc:docMk/>
            <pc:sldMk cId="2552172360" sldId="325"/>
            <ac:picMk id="1028" creationId="{AEAA3CB9-724A-48FF-A06E-80986BDEA264}"/>
          </ac:picMkLst>
        </pc:picChg>
        <pc:picChg chg="add del mod">
          <ac:chgData name="JAVIER GONZALEZ PISANO" userId="b6c39300-9768-4656-89b0-ad37b2dda75c" providerId="ADAL" clId="{5394F84B-5193-4F28-BD1B-D8994A73F0B7}" dt="2021-09-13T04:35:48.948" v="374"/>
          <ac:picMkLst>
            <pc:docMk/>
            <pc:sldMk cId="2552172360" sldId="325"/>
            <ac:picMk id="1030" creationId="{2FCDA5B7-1ED0-487F-B48B-C10595A3E6E7}"/>
          </ac:picMkLst>
        </pc:picChg>
        <pc:picChg chg="add mod">
          <ac:chgData name="JAVIER GONZALEZ PISANO" userId="b6c39300-9768-4656-89b0-ad37b2dda75c" providerId="ADAL" clId="{5394F84B-5193-4F28-BD1B-D8994A73F0B7}" dt="2021-09-13T04:36:01.649" v="377" actId="1076"/>
          <ac:picMkLst>
            <pc:docMk/>
            <pc:sldMk cId="2552172360" sldId="325"/>
            <ac:picMk id="1032" creationId="{2BE75AB0-224C-4FB7-98D0-2181E5F25EB0}"/>
          </ac:picMkLst>
        </pc:picChg>
        <pc:picChg chg="add mod">
          <ac:chgData name="JAVIER GONZALEZ PISANO" userId="b6c39300-9768-4656-89b0-ad37b2dda75c" providerId="ADAL" clId="{5394F84B-5193-4F28-BD1B-D8994A73F0B7}" dt="2021-09-13T04:41:53.999" v="448" actId="1076"/>
          <ac:picMkLst>
            <pc:docMk/>
            <pc:sldMk cId="2552172360" sldId="325"/>
            <ac:picMk id="1034" creationId="{37D5686B-EEB5-4C37-AE50-3EC820124BBB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55:21.797" v="764" actId="113"/>
        <pc:sldMkLst>
          <pc:docMk/>
          <pc:sldMk cId="2778944639" sldId="327"/>
        </pc:sldMkLst>
        <pc:spChg chg="mo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2" creationId="{00000000-0000-0000-0000-000000000000}"/>
          </ac:spMkLst>
        </pc:spChg>
        <pc:spChg chg="del mo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3" creationId="{00000000-0000-0000-0000-000000000000}"/>
          </ac:spMkLst>
        </pc:spChg>
        <pc:spChg chg="add">
          <ac:chgData name="JAVIER GONZALEZ PISANO" userId="b6c39300-9768-4656-89b0-ad37b2dda75c" providerId="ADAL" clId="{5394F84B-5193-4F28-BD1B-D8994A73F0B7}" dt="2021-09-13T04:52:54.882" v="752" actId="26606"/>
          <ac:spMkLst>
            <pc:docMk/>
            <pc:sldMk cId="2778944639" sldId="327"/>
            <ac:spMk id="9" creationId="{B819A166-7571-4003-A6B8-B62034C3ED30}"/>
          </ac:spMkLst>
        </pc:spChg>
        <pc:graphicFrameChg chg="add mod">
          <ac:chgData name="JAVIER GONZALEZ PISANO" userId="b6c39300-9768-4656-89b0-ad37b2dda75c" providerId="ADAL" clId="{5394F84B-5193-4F28-BD1B-D8994A73F0B7}" dt="2021-09-13T04:55:21.797" v="764" actId="113"/>
          <ac:graphicFrameMkLst>
            <pc:docMk/>
            <pc:sldMk cId="2778944639" sldId="327"/>
            <ac:graphicFrameMk id="5" creationId="{54A987A5-AD62-45FA-AEF5-5B693995E7CB}"/>
          </ac:graphicFrameMkLst>
        </pc:graphicFrameChg>
        <pc:picChg chg="add mod">
          <ac:chgData name="JAVIER GONZALEZ PISANO" userId="b6c39300-9768-4656-89b0-ad37b2dda75c" providerId="ADAL" clId="{5394F84B-5193-4F28-BD1B-D8994A73F0B7}" dt="2021-09-13T04:54:52.718" v="760" actId="14100"/>
          <ac:picMkLst>
            <pc:docMk/>
            <pc:sldMk cId="2778944639" sldId="327"/>
            <ac:picMk id="6" creationId="{AC467757-28C8-42AD-BDDB-7289DD9ABE65}"/>
          </ac:picMkLst>
        </pc:picChg>
      </pc:sldChg>
      <pc:sldChg chg="addSp delSp modSp mod">
        <pc:chgData name="JAVIER GONZALEZ PISANO" userId="b6c39300-9768-4656-89b0-ad37b2dda75c" providerId="ADAL" clId="{5394F84B-5193-4F28-BD1B-D8994A73F0B7}" dt="2021-09-13T05:00:59.187" v="832" actId="1076"/>
        <pc:sldMkLst>
          <pc:docMk/>
          <pc:sldMk cId="3670861951" sldId="329"/>
        </pc:sldMkLst>
        <pc:spChg chg="mod">
          <ac:chgData name="JAVIER GONZALEZ PISANO" userId="b6c39300-9768-4656-89b0-ad37b2dda75c" providerId="ADAL" clId="{5394F84B-5193-4F28-BD1B-D8994A73F0B7}" dt="2021-09-12T06:34:16.799" v="10"/>
          <ac:spMkLst>
            <pc:docMk/>
            <pc:sldMk cId="3670861951" sldId="329"/>
            <ac:spMk id="2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58:08.037" v="766" actId="22"/>
          <ac:spMkLst>
            <pc:docMk/>
            <pc:sldMk cId="3670861951" sldId="329"/>
            <ac:spMk id="5" creationId="{F0A339B2-36AF-4E1B-A93D-425D27584CAB}"/>
          </ac:spMkLst>
        </pc:spChg>
        <pc:spChg chg="add mod">
          <ac:chgData name="JAVIER GONZALEZ PISANO" userId="b6c39300-9768-4656-89b0-ad37b2dda75c" providerId="ADAL" clId="{5394F84B-5193-4F28-BD1B-D8994A73F0B7}" dt="2021-09-13T05:00:50.477" v="830" actId="1076"/>
          <ac:spMkLst>
            <pc:docMk/>
            <pc:sldMk cId="3670861951" sldId="329"/>
            <ac:spMk id="7" creationId="{DC8DF2EB-577B-4E2C-8DC9-912445A383B9}"/>
          </ac:spMkLst>
        </pc:spChg>
        <pc:picChg chg="del">
          <ac:chgData name="JAVIER GONZALEZ PISANO" userId="b6c39300-9768-4656-89b0-ad37b2dda75c" providerId="ADAL" clId="{5394F84B-5193-4F28-BD1B-D8994A73F0B7}" dt="2021-09-13T04:58:11.917" v="767" actId="478"/>
          <ac:picMkLst>
            <pc:docMk/>
            <pc:sldMk cId="3670861951" sldId="329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5:00:59.187" v="832" actId="1076"/>
          <ac:picMkLst>
            <pc:docMk/>
            <pc:sldMk cId="3670861951" sldId="329"/>
            <ac:picMk id="3074" creationId="{47C3C942-BA22-46CA-A56C-24E8C738D5BE}"/>
          </ac:picMkLst>
        </pc:picChg>
      </pc:sldChg>
      <pc:sldChg chg="addSp delSp modSp mod">
        <pc:chgData name="JAVIER GONZALEZ PISANO" userId="b6c39300-9768-4656-89b0-ad37b2dda75c" providerId="ADAL" clId="{5394F84B-5193-4F28-BD1B-D8994A73F0B7}" dt="2021-09-13T04:51:42.898" v="668" actId="1076"/>
        <pc:sldMkLst>
          <pc:docMk/>
          <pc:sldMk cId="1795110537" sldId="331"/>
        </pc:sldMkLst>
        <pc:spChg chg="mod">
          <ac:chgData name="JAVIER GONZALEZ PISANO" userId="b6c39300-9768-4656-89b0-ad37b2dda75c" providerId="ADAL" clId="{5394F84B-5193-4F28-BD1B-D8994A73F0B7}" dt="2021-09-13T04:44:38.338" v="545" actId="14100"/>
          <ac:spMkLst>
            <pc:docMk/>
            <pc:sldMk cId="1795110537" sldId="331"/>
            <ac:spMk id="99330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4:50:15.860" v="644" actId="20577"/>
          <ac:spMkLst>
            <pc:docMk/>
            <pc:sldMk cId="1795110537" sldId="331"/>
            <ac:spMk id="99331" creationId="{00000000-0000-0000-0000-000000000000}"/>
          </ac:spMkLst>
        </pc:spChg>
        <pc:picChg chg="del">
          <ac:chgData name="JAVIER GONZALEZ PISANO" userId="b6c39300-9768-4656-89b0-ad37b2dda75c" providerId="ADAL" clId="{5394F84B-5193-4F28-BD1B-D8994A73F0B7}" dt="2021-09-13T04:43:40.929" v="537" actId="478"/>
          <ac:picMkLst>
            <pc:docMk/>
            <pc:sldMk cId="1795110537" sldId="331"/>
            <ac:picMk id="2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3:32.848" v="531" actId="478"/>
          <ac:picMkLst>
            <pc:docMk/>
            <pc:sldMk cId="1795110537" sldId="331"/>
            <ac:picMk id="5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2:47.809" v="514" actId="478"/>
          <ac:picMkLst>
            <pc:docMk/>
            <pc:sldMk cId="1795110537" sldId="331"/>
            <ac:picMk id="6" creationId="{00000000-0000-0000-0000-000000000000}"/>
          </ac:picMkLst>
        </pc:picChg>
        <pc:picChg chg="del">
          <ac:chgData name="JAVIER GONZALEZ PISANO" userId="b6c39300-9768-4656-89b0-ad37b2dda75c" providerId="ADAL" clId="{5394F84B-5193-4F28-BD1B-D8994A73F0B7}" dt="2021-09-13T04:43:44.728" v="539" actId="478"/>
          <ac:picMkLst>
            <pc:docMk/>
            <pc:sldMk cId="1795110537" sldId="331"/>
            <ac:picMk id="1026" creationId="{00000000-0000-0000-0000-000000000000}"/>
          </ac:picMkLst>
        </pc:picChg>
        <pc:picChg chg="add del mod">
          <ac:chgData name="JAVIER GONZALEZ PISANO" userId="b6c39300-9768-4656-89b0-ad37b2dda75c" providerId="ADAL" clId="{5394F84B-5193-4F28-BD1B-D8994A73F0B7}" dt="2021-09-13T04:44:39.018" v="546"/>
          <ac:picMkLst>
            <pc:docMk/>
            <pc:sldMk cId="1795110537" sldId="331"/>
            <ac:picMk id="2050" creationId="{B239BC04-79F0-4C52-9CA2-1D5ACF47C8F1}"/>
          </ac:picMkLst>
        </pc:picChg>
        <pc:picChg chg="add mod">
          <ac:chgData name="JAVIER GONZALEZ PISANO" userId="b6c39300-9768-4656-89b0-ad37b2dda75c" providerId="ADAL" clId="{5394F84B-5193-4F28-BD1B-D8994A73F0B7}" dt="2021-09-13T04:44:54.378" v="575" actId="1076"/>
          <ac:picMkLst>
            <pc:docMk/>
            <pc:sldMk cId="1795110537" sldId="331"/>
            <ac:picMk id="2052" creationId="{A7303C9B-C830-4FC1-9A6C-4EF41C226C7B}"/>
          </ac:picMkLst>
        </pc:picChg>
        <pc:picChg chg="add del mod">
          <ac:chgData name="JAVIER GONZALEZ PISANO" userId="b6c39300-9768-4656-89b0-ad37b2dda75c" providerId="ADAL" clId="{5394F84B-5193-4F28-BD1B-D8994A73F0B7}" dt="2021-09-13T04:48:23.098" v="625"/>
          <ac:picMkLst>
            <pc:docMk/>
            <pc:sldMk cId="1795110537" sldId="331"/>
            <ac:picMk id="2054" creationId="{1C5550F9-084D-4C34-8EAC-C722AE378C17}"/>
          </ac:picMkLst>
        </pc:picChg>
        <pc:picChg chg="add mod">
          <ac:chgData name="JAVIER GONZALEZ PISANO" userId="b6c39300-9768-4656-89b0-ad37b2dda75c" providerId="ADAL" clId="{5394F84B-5193-4F28-BD1B-D8994A73F0B7}" dt="2021-09-13T04:49:07.768" v="630" actId="1076"/>
          <ac:picMkLst>
            <pc:docMk/>
            <pc:sldMk cId="1795110537" sldId="331"/>
            <ac:picMk id="2056" creationId="{CC9C8EDB-A22B-457E-8D3A-AFAFCE8ECC83}"/>
          </ac:picMkLst>
        </pc:picChg>
        <pc:picChg chg="add mod">
          <ac:chgData name="JAVIER GONZALEZ PISANO" userId="b6c39300-9768-4656-89b0-ad37b2dda75c" providerId="ADAL" clId="{5394F84B-5193-4F28-BD1B-D8994A73F0B7}" dt="2021-09-13T04:50:56.388" v="657" actId="1076"/>
          <ac:picMkLst>
            <pc:docMk/>
            <pc:sldMk cId="1795110537" sldId="331"/>
            <ac:picMk id="2058" creationId="{0CCBA4F9-D019-479E-BF64-311AFE04C237}"/>
          </ac:picMkLst>
        </pc:picChg>
        <pc:picChg chg="add mod">
          <ac:chgData name="JAVIER GONZALEZ PISANO" userId="b6c39300-9768-4656-89b0-ad37b2dda75c" providerId="ADAL" clId="{5394F84B-5193-4F28-BD1B-D8994A73F0B7}" dt="2021-09-13T04:51:38.668" v="666" actId="688"/>
          <ac:picMkLst>
            <pc:docMk/>
            <pc:sldMk cId="1795110537" sldId="331"/>
            <ac:picMk id="2060" creationId="{C1D97938-CB64-4EB4-9A15-114F98E32D31}"/>
          </ac:picMkLst>
        </pc:picChg>
        <pc:picChg chg="add mod">
          <ac:chgData name="JAVIER GONZALEZ PISANO" userId="b6c39300-9768-4656-89b0-ad37b2dda75c" providerId="ADAL" clId="{5394F84B-5193-4F28-BD1B-D8994A73F0B7}" dt="2021-09-13T04:51:42.898" v="668" actId="1076"/>
          <ac:picMkLst>
            <pc:docMk/>
            <pc:sldMk cId="1795110537" sldId="331"/>
            <ac:picMk id="2062" creationId="{0C45E1BD-9426-4128-B978-E5316411816E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32:42.289" v="300" actId="20577"/>
        <pc:sldMkLst>
          <pc:docMk/>
          <pc:sldMk cId="1852207256" sldId="332"/>
        </pc:sldMkLst>
        <pc:spChg chg="mod">
          <ac:chgData name="JAVIER GONZALEZ PISANO" userId="b6c39300-9768-4656-89b0-ad37b2dda75c" providerId="ADAL" clId="{5394F84B-5193-4F28-BD1B-D8994A73F0B7}" dt="2021-09-13T04:30:17.624" v="287" actId="26606"/>
          <ac:spMkLst>
            <pc:docMk/>
            <pc:sldMk cId="1852207256" sldId="332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5394F84B-5193-4F28-BD1B-D8994A73F0B7}" dt="2021-09-13T04:32:42.289" v="300" actId="20577"/>
          <ac:spMkLst>
            <pc:docMk/>
            <pc:sldMk cId="1852207256" sldId="332"/>
            <ac:spMk id="3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30:17.624" v="287" actId="26606"/>
          <ac:spMkLst>
            <pc:docMk/>
            <pc:sldMk cId="1852207256" sldId="332"/>
            <ac:spMk id="10" creationId="{2B566528-1B12-4246-9431-5C2D7D081168}"/>
          </ac:spMkLst>
        </pc:spChg>
        <pc:grpChg chg="add del">
          <ac:chgData name="JAVIER GONZALEZ PISANO" userId="b6c39300-9768-4656-89b0-ad37b2dda75c" providerId="ADAL" clId="{5394F84B-5193-4F28-BD1B-D8994A73F0B7}" dt="2021-09-13T04:30:17.624" v="287" actId="26606"/>
          <ac:grpSpMkLst>
            <pc:docMk/>
            <pc:sldMk cId="1852207256" sldId="332"/>
            <ac:grpSpMk id="12" creationId="{828A5161-06F1-46CF-8AD7-844680A59E13}"/>
          </ac:grpSpMkLst>
        </pc:grpChg>
        <pc:grpChg chg="add del">
          <ac:chgData name="JAVIER GONZALEZ PISANO" userId="b6c39300-9768-4656-89b0-ad37b2dda75c" providerId="ADAL" clId="{5394F84B-5193-4F28-BD1B-D8994A73F0B7}" dt="2021-09-13T04:30:17.624" v="287" actId="26606"/>
          <ac:grpSpMkLst>
            <pc:docMk/>
            <pc:sldMk cId="1852207256" sldId="332"/>
            <ac:grpSpMk id="16" creationId="{5995D10D-E9C9-47DB-AE7E-801FEF38F5C9}"/>
          </ac:grpSpMkLst>
        </pc:grpChg>
        <pc:picChg chg="del mod">
          <ac:chgData name="JAVIER GONZALEZ PISANO" userId="b6c39300-9768-4656-89b0-ad37b2dda75c" providerId="ADAL" clId="{5394F84B-5193-4F28-BD1B-D8994A73F0B7}" dt="2021-09-13T04:32:25.499" v="289" actId="478"/>
          <ac:picMkLst>
            <pc:docMk/>
            <pc:sldMk cId="1852207256" sldId="332"/>
            <ac:picMk id="5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32:32.789" v="294" actId="1076"/>
          <ac:picMkLst>
            <pc:docMk/>
            <pc:sldMk cId="1852207256" sldId="332"/>
            <ac:picMk id="6" creationId="{92DB1847-0D61-4E92-BD9A-53B887A6346C}"/>
          </ac:picMkLst>
        </pc:picChg>
      </pc:sldChg>
      <pc:sldChg chg="addSp delSp modSp mod setBg">
        <pc:chgData name="JAVIER GONZALEZ PISANO" userId="b6c39300-9768-4656-89b0-ad37b2dda75c" providerId="ADAL" clId="{5394F84B-5193-4F28-BD1B-D8994A73F0B7}" dt="2021-09-13T04:29:47.294" v="283" actId="20577"/>
        <pc:sldMkLst>
          <pc:docMk/>
          <pc:sldMk cId="1671899380" sldId="333"/>
        </pc:sldMkLst>
        <pc:spChg chg="mod">
          <ac:chgData name="JAVIER GONZALEZ PISANO" userId="b6c39300-9768-4656-89b0-ad37b2dda75c" providerId="ADAL" clId="{5394F84B-5193-4F28-BD1B-D8994A73F0B7}" dt="2021-09-13T04:28:46.665" v="243" actId="26606"/>
          <ac:spMkLst>
            <pc:docMk/>
            <pc:sldMk cId="1671899380" sldId="333"/>
            <ac:spMk id="2" creationId="{00000000-0000-0000-0000-000000000000}"/>
          </ac:spMkLst>
        </pc:spChg>
        <pc:spChg chg="add del mod">
          <ac:chgData name="JAVIER GONZALEZ PISANO" userId="b6c39300-9768-4656-89b0-ad37b2dda75c" providerId="ADAL" clId="{5394F84B-5193-4F28-BD1B-D8994A73F0B7}" dt="2021-09-13T04:29:47.294" v="283" actId="20577"/>
          <ac:spMkLst>
            <pc:docMk/>
            <pc:sldMk cId="1671899380" sldId="333"/>
            <ac:spMk id="3" creationId="{00000000-0000-0000-0000-000000000000}"/>
          </ac:spMkLst>
        </pc:spChg>
        <pc:spChg chg="add del">
          <ac:chgData name="JAVIER GONZALEZ PISANO" userId="b6c39300-9768-4656-89b0-ad37b2dda75c" providerId="ADAL" clId="{5394F84B-5193-4F28-BD1B-D8994A73F0B7}" dt="2021-09-13T04:28:46.665" v="243" actId="26606"/>
          <ac:spMkLst>
            <pc:docMk/>
            <pc:sldMk cId="1671899380" sldId="333"/>
            <ac:spMk id="12" creationId="{B819A166-7571-4003-A6B8-B62034C3ED30}"/>
          </ac:spMkLst>
        </pc:spChg>
        <pc:graphicFrameChg chg="add del mod">
          <ac:chgData name="JAVIER GONZALEZ PISANO" userId="b6c39300-9768-4656-89b0-ad37b2dda75c" providerId="ADAL" clId="{5394F84B-5193-4F28-BD1B-D8994A73F0B7}" dt="2021-09-13T04:28:46.665" v="243" actId="26606"/>
          <ac:graphicFrameMkLst>
            <pc:docMk/>
            <pc:sldMk cId="1671899380" sldId="333"/>
            <ac:graphicFrameMk id="8" creationId="{F9F01312-8CB3-40A6-917E-92647F3BCBAD}"/>
          </ac:graphicFrameMkLst>
        </pc:graphicFrameChg>
        <pc:picChg chg="del">
          <ac:chgData name="JAVIER GONZALEZ PISANO" userId="b6c39300-9768-4656-89b0-ad37b2dda75c" providerId="ADAL" clId="{5394F84B-5193-4F28-BD1B-D8994A73F0B7}" dt="2021-09-13T04:25:39.720" v="120" actId="478"/>
          <ac:picMkLst>
            <pc:docMk/>
            <pc:sldMk cId="1671899380" sldId="333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5394F84B-5193-4F28-BD1B-D8994A73F0B7}" dt="2021-09-13T04:28:46.159" v="242" actId="14100"/>
          <ac:picMkLst>
            <pc:docMk/>
            <pc:sldMk cId="1671899380" sldId="333"/>
            <ac:picMk id="6" creationId="{E7C6D135-0F23-4C48-A577-CDE249621B88}"/>
          </ac:picMkLst>
        </pc:picChg>
      </pc:sldChg>
      <pc:sldMasterChg chg="addSp modSldLayout">
        <pc:chgData name="JAVIER GONZALEZ PISANO" userId="b6c39300-9768-4656-89b0-ad37b2dda75c" providerId="ADAL" clId="{5394F84B-5193-4F28-BD1B-D8994A73F0B7}" dt="2021-09-12T06:33:24.689" v="0"/>
        <pc:sldMasterMkLst>
          <pc:docMk/>
          <pc:sldMasterMk cId="3053291281" sldId="2147483723"/>
        </pc:sldMasterMkLst>
        <pc:spChg chg="add">
          <ac:chgData name="JAVIER GONZALEZ PISANO" userId="b6c39300-9768-4656-89b0-ad37b2dda75c" providerId="ADAL" clId="{5394F84B-5193-4F28-BD1B-D8994A73F0B7}" dt="2021-09-12T06:33:24.689" v="0"/>
          <ac:spMkLst>
            <pc:docMk/>
            <pc:sldMasterMk cId="3053291281" sldId="2147483723"/>
            <ac:spMk id="8" creationId="{220510D5-5358-4109-9364-BA6E1F834F54}"/>
          </ac:spMkLst>
        </pc:spChg>
        <pc:spChg chg="add">
          <ac:chgData name="JAVIER GONZALEZ PISANO" userId="b6c39300-9768-4656-89b0-ad37b2dda75c" providerId="ADAL" clId="{5394F84B-5193-4F28-BD1B-D8994A73F0B7}" dt="2021-09-12T06:33:24.689" v="0"/>
          <ac:spMkLst>
            <pc:docMk/>
            <pc:sldMasterMk cId="3053291281" sldId="2147483723"/>
            <ac:spMk id="11" creationId="{B4048028-4875-4180-B7C9-7769882BD445}"/>
          </ac:spMkLst>
        </pc:sp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7" creationId="{6878978D-D632-4D05-833E-27FDA39217AD}"/>
          </ac:picMkLst>
        </pc:pic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9" creationId="{D7E87D81-8C53-49AB-A28A-AC10FD191BB8}"/>
          </ac:picMkLst>
        </pc:picChg>
        <pc:picChg chg="add">
          <ac:chgData name="JAVIER GONZALEZ PISANO" userId="b6c39300-9768-4656-89b0-ad37b2dda75c" providerId="ADAL" clId="{5394F84B-5193-4F28-BD1B-D8994A73F0B7}" dt="2021-09-12T06:33:24.689" v="0"/>
          <ac:picMkLst>
            <pc:docMk/>
            <pc:sldMasterMk cId="3053291281" sldId="2147483723"/>
            <ac:picMk id="10" creationId="{FE758BF6-AE80-4009-9FC6-AEAE2EC91A74}"/>
          </ac:picMkLst>
        </pc:picChg>
        <pc:sldLayoutChg chg="addSp">
          <pc:chgData name="JAVIER GONZALEZ PISANO" userId="b6c39300-9768-4656-89b0-ad37b2dda75c" providerId="ADAL" clId="{5394F84B-5193-4F28-BD1B-D8994A73F0B7}" dt="2021-09-12T06:33:24.689" v="0"/>
          <pc:sldLayoutMkLst>
            <pc:docMk/>
            <pc:sldMasterMk cId="3053291281" sldId="2147483723"/>
            <pc:sldLayoutMk cId="3875650364" sldId="2147483724"/>
          </pc:sldLayoutMkLst>
          <pc:picChg chg="add">
            <ac:chgData name="JAVIER GONZALEZ PISANO" userId="b6c39300-9768-4656-89b0-ad37b2dda75c" providerId="ADAL" clId="{5394F84B-5193-4F28-BD1B-D8994A73F0B7}" dt="2021-09-12T06:33:24.689" v="0"/>
            <ac:picMkLst>
              <pc:docMk/>
              <pc:sldMasterMk cId="3053291281" sldId="2147483723"/>
              <pc:sldLayoutMk cId="3875650364" sldId="2147483724"/>
              <ac:picMk id="7" creationId="{9D5DB078-17FD-4A83-951F-189E13CD634C}"/>
            </ac:picMkLst>
          </pc:picChg>
          <pc:picChg chg="add">
            <ac:chgData name="JAVIER GONZALEZ PISANO" userId="b6c39300-9768-4656-89b0-ad37b2dda75c" providerId="ADAL" clId="{5394F84B-5193-4F28-BD1B-D8994A73F0B7}" dt="2021-09-12T06:33:24.689" v="0"/>
            <ac:picMkLst>
              <pc:docMk/>
              <pc:sldMasterMk cId="3053291281" sldId="2147483723"/>
              <pc:sldLayoutMk cId="3875650364" sldId="2147483724"/>
              <ac:picMk id="8" creationId="{3F887B6E-D20C-440C-AC53-07AC23F95887}"/>
            </ac:picMkLst>
          </pc:picChg>
        </pc:sldLayoutChg>
      </pc:sldMasterChg>
      <pc:sldMasterChg chg="addSp modSldLayout">
        <pc:chgData name="JAVIER GONZALEZ PISANO" userId="b6c39300-9768-4656-89b0-ad37b2dda75c" providerId="ADAL" clId="{5394F84B-5193-4F28-BD1B-D8994A73F0B7}" dt="2021-09-12T06:33:58.455" v="7"/>
        <pc:sldMasterMkLst>
          <pc:docMk/>
          <pc:sldMasterMk cId="3613120827" sldId="2147483735"/>
        </pc:sldMasterMkLst>
        <pc:spChg chg="add">
          <ac:chgData name="JAVIER GONZALEZ PISANO" userId="b6c39300-9768-4656-89b0-ad37b2dda75c" providerId="ADAL" clId="{5394F84B-5193-4F28-BD1B-D8994A73F0B7}" dt="2021-09-12T06:33:58.455" v="7"/>
          <ac:spMkLst>
            <pc:docMk/>
            <pc:sldMasterMk cId="3613120827" sldId="2147483735"/>
            <ac:spMk id="8" creationId="{AB495830-34C7-4F86-98B1-4669A22A59E7}"/>
          </ac:spMkLst>
        </pc:spChg>
        <pc:spChg chg="add">
          <ac:chgData name="JAVIER GONZALEZ PISANO" userId="b6c39300-9768-4656-89b0-ad37b2dda75c" providerId="ADAL" clId="{5394F84B-5193-4F28-BD1B-D8994A73F0B7}" dt="2021-09-12T06:33:58.455" v="7"/>
          <ac:spMkLst>
            <pc:docMk/>
            <pc:sldMasterMk cId="3613120827" sldId="2147483735"/>
            <ac:spMk id="11" creationId="{05231867-C219-47D3-8064-4E60133BC490}"/>
          </ac:spMkLst>
        </pc:sp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7" creationId="{0B5AC6EF-AD00-48B3-9E17-BD488CA4AC59}"/>
          </ac:picMkLst>
        </pc:pic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9" creationId="{18CAF014-9500-4551-BF02-966624B23FA1}"/>
          </ac:picMkLst>
        </pc:picChg>
        <pc:picChg chg="add">
          <ac:chgData name="JAVIER GONZALEZ PISANO" userId="b6c39300-9768-4656-89b0-ad37b2dda75c" providerId="ADAL" clId="{5394F84B-5193-4F28-BD1B-D8994A73F0B7}" dt="2021-09-12T06:33:58.455" v="7"/>
          <ac:picMkLst>
            <pc:docMk/>
            <pc:sldMasterMk cId="3613120827" sldId="2147483735"/>
            <ac:picMk id="10" creationId="{DA5A0027-EAA8-4FA4-9F1F-FA28904C6765}"/>
          </ac:picMkLst>
        </pc:picChg>
        <pc:sldLayoutChg chg="addSp">
          <pc:chgData name="JAVIER GONZALEZ PISANO" userId="b6c39300-9768-4656-89b0-ad37b2dda75c" providerId="ADAL" clId="{5394F84B-5193-4F28-BD1B-D8994A73F0B7}" dt="2021-09-12T06:33:58.455" v="7"/>
          <pc:sldLayoutMkLst>
            <pc:docMk/>
            <pc:sldMasterMk cId="3613120827" sldId="2147483735"/>
            <pc:sldLayoutMk cId="1449860121" sldId="2147483736"/>
          </pc:sldLayoutMkLst>
          <pc:picChg chg="add">
            <ac:chgData name="JAVIER GONZALEZ PISANO" userId="b6c39300-9768-4656-89b0-ad37b2dda75c" providerId="ADAL" clId="{5394F84B-5193-4F28-BD1B-D8994A73F0B7}" dt="2021-09-12T06:33:58.455" v="7"/>
            <ac:picMkLst>
              <pc:docMk/>
              <pc:sldMasterMk cId="3613120827" sldId="2147483735"/>
              <pc:sldLayoutMk cId="1449860121" sldId="2147483736"/>
              <ac:picMk id="7" creationId="{2B338296-56A6-4C77-B383-C21264FDFF11}"/>
            </ac:picMkLst>
          </pc:picChg>
          <pc:picChg chg="add">
            <ac:chgData name="JAVIER GONZALEZ PISANO" userId="b6c39300-9768-4656-89b0-ad37b2dda75c" providerId="ADAL" clId="{5394F84B-5193-4F28-BD1B-D8994A73F0B7}" dt="2021-09-12T06:33:58.455" v="7"/>
            <ac:picMkLst>
              <pc:docMk/>
              <pc:sldMasterMk cId="3613120827" sldId="2147483735"/>
              <pc:sldLayoutMk cId="1449860121" sldId="2147483736"/>
              <ac:picMk id="8" creationId="{CBA7A622-88D5-453E-97A1-69224D793ACB}"/>
            </ac:picMkLst>
          </pc:picChg>
        </pc:sldLayoutChg>
      </pc:sldMasterChg>
      <pc:sldMasterChg chg="addSp delSp modSp modSldLayout">
        <pc:chgData name="JAVIER GONZALEZ PISANO" userId="b6c39300-9768-4656-89b0-ad37b2dda75c" providerId="ADAL" clId="{5394F84B-5193-4F28-BD1B-D8994A73F0B7}" dt="2021-09-13T04:30:38.874" v="288"/>
        <pc:sldMasterMkLst>
          <pc:docMk/>
          <pc:sldMasterMk cId="2636438614" sldId="2147483747"/>
        </pc:sldMasterMkLst>
        <pc:spChg chg="add">
          <ac:chgData name="JAVIER GONZALEZ PISANO" userId="b6c39300-9768-4656-89b0-ad37b2dda75c" providerId="ADAL" clId="{5394F84B-5193-4F28-BD1B-D8994A73F0B7}" dt="2021-09-12T06:34:16.799" v="10"/>
          <ac:spMkLst>
            <pc:docMk/>
            <pc:sldMasterMk cId="2636438614" sldId="2147483747"/>
            <ac:spMk id="8" creationId="{1C457A0D-C9C4-4750-93CA-2BD26D9E6B41}"/>
          </ac:spMkLst>
        </pc:spChg>
        <pc:spChg chg="add">
          <ac:chgData name="JAVIER GONZALEZ PISANO" userId="b6c39300-9768-4656-89b0-ad37b2dda75c" providerId="ADAL" clId="{5394F84B-5193-4F28-BD1B-D8994A73F0B7}" dt="2021-09-12T06:34:16.799" v="10"/>
          <ac:spMkLst>
            <pc:docMk/>
            <pc:sldMasterMk cId="2636438614" sldId="2147483747"/>
            <ac:spMk id="11" creationId="{AA6CD0FA-A379-421E-B377-9EAA6CC9757B}"/>
          </ac:spMkLst>
        </pc:spChg>
        <pc:picChg chg="add">
          <ac:chgData name="JAVIER GONZALEZ PISANO" userId="b6c39300-9768-4656-89b0-ad37b2dda75c" providerId="ADAL" clId="{5394F84B-5193-4F28-BD1B-D8994A73F0B7}" dt="2021-09-12T06:34:16.799" v="10"/>
          <ac:picMkLst>
            <pc:docMk/>
            <pc:sldMasterMk cId="2636438614" sldId="2147483747"/>
            <ac:picMk id="7" creationId="{CEA64AF4-C844-4BF1-9D0C-18C9D81A89DC}"/>
          </ac:picMkLst>
        </pc:picChg>
        <pc:picChg chg="add mod">
          <ac:chgData name="JAVIER GONZALEZ PISANO" userId="b6c39300-9768-4656-89b0-ad37b2dda75c" providerId="ADAL" clId="{5394F84B-5193-4F28-BD1B-D8994A73F0B7}" dt="2021-09-12T06:39:18.135" v="41" actId="1076"/>
          <ac:picMkLst>
            <pc:docMk/>
            <pc:sldMasterMk cId="2636438614" sldId="2147483747"/>
            <ac:picMk id="9" creationId="{751EDCA6-9522-4BD8-AFE2-0E0F66050E80}"/>
          </ac:picMkLst>
        </pc:picChg>
        <pc:picChg chg="add">
          <ac:chgData name="JAVIER GONZALEZ PISANO" userId="b6c39300-9768-4656-89b0-ad37b2dda75c" providerId="ADAL" clId="{5394F84B-5193-4F28-BD1B-D8994A73F0B7}" dt="2021-09-12T06:34:16.799" v="10"/>
          <ac:picMkLst>
            <pc:docMk/>
            <pc:sldMasterMk cId="2636438614" sldId="2147483747"/>
            <ac:picMk id="10" creationId="{5E6D2965-44CC-46A4-B6B6-903BEF85F209}"/>
          </ac:picMkLst>
        </pc:picChg>
        <pc:picChg chg="add del mod">
          <ac:chgData name="JAVIER GONZALEZ PISANO" userId="b6c39300-9768-4656-89b0-ad37b2dda75c" providerId="ADAL" clId="{5394F84B-5193-4F28-BD1B-D8994A73F0B7}" dt="2021-09-12T06:42:29.808" v="52"/>
          <ac:picMkLst>
            <pc:docMk/>
            <pc:sldMasterMk cId="2636438614" sldId="2147483747"/>
            <ac:picMk id="12" creationId="{2DB52C42-1150-432B-A656-600368A0A3B2}"/>
          </ac:picMkLst>
        </pc:picChg>
        <pc:picChg chg="add mod">
          <ac:chgData name="JAVIER GONZALEZ PISANO" userId="b6c39300-9768-4656-89b0-ad37b2dda75c" providerId="ADAL" clId="{5394F84B-5193-4F28-BD1B-D8994A73F0B7}" dt="2021-09-13T04:30:38.874" v="288"/>
          <ac:picMkLst>
            <pc:docMk/>
            <pc:sldMasterMk cId="2636438614" sldId="2147483747"/>
            <ac:picMk id="13" creationId="{7B7DA30B-3197-4496-953F-A25AE9829123}"/>
          </ac:picMkLst>
        </pc:picChg>
        <pc:sldLayoutChg chg="addSp delSp modSp mod">
          <pc:chgData name="JAVIER GONZALEZ PISANO" userId="b6c39300-9768-4656-89b0-ad37b2dda75c" providerId="ADAL" clId="{5394F84B-5193-4F28-BD1B-D8994A73F0B7}" dt="2021-09-12T06:41:38.415" v="50" actId="1076"/>
          <pc:sldLayoutMkLst>
            <pc:docMk/>
            <pc:sldMasterMk cId="2636438614" sldId="2147483747"/>
            <pc:sldLayoutMk cId="2802216127" sldId="2147483748"/>
          </pc:sldLayoutMkLst>
          <pc:spChg chg="del">
            <ac:chgData name="JAVIER GONZALEZ PISANO" userId="b6c39300-9768-4656-89b0-ad37b2dda75c" providerId="ADAL" clId="{5394F84B-5193-4F28-BD1B-D8994A73F0B7}" dt="2021-09-12T06:41:34.268" v="49" actId="478"/>
            <ac:spMkLst>
              <pc:docMk/>
              <pc:sldMasterMk cId="2636438614" sldId="2147483747"/>
              <pc:sldLayoutMk cId="2802216127" sldId="2147483748"/>
              <ac:spMk id="4" creationId="{00000000-0000-0000-0000-000000000000}"/>
            </ac:spMkLst>
          </pc:spChg>
          <pc:picChg chg="add del mod">
            <ac:chgData name="JAVIER GONZALEZ PISANO" userId="b6c39300-9768-4656-89b0-ad37b2dda75c" providerId="ADAL" clId="{5394F84B-5193-4F28-BD1B-D8994A73F0B7}" dt="2021-09-12T06:39:38.310" v="42" actId="478"/>
            <ac:picMkLst>
              <pc:docMk/>
              <pc:sldMasterMk cId="2636438614" sldId="2147483747"/>
              <pc:sldLayoutMk cId="2802216127" sldId="2147483748"/>
              <ac:picMk id="7" creationId="{BA8A73C3-91D7-4E7F-99BF-89F71E21EDF0}"/>
            </ac:picMkLst>
          </pc:picChg>
          <pc:picChg chg="add del">
            <ac:chgData name="JAVIER GONZALEZ PISANO" userId="b6c39300-9768-4656-89b0-ad37b2dda75c" providerId="ADAL" clId="{5394F84B-5193-4F28-BD1B-D8994A73F0B7}" dt="2021-09-12T06:37:50.168" v="30" actId="478"/>
            <ac:picMkLst>
              <pc:docMk/>
              <pc:sldMasterMk cId="2636438614" sldId="2147483747"/>
              <pc:sldLayoutMk cId="2802216127" sldId="2147483748"/>
              <ac:picMk id="8" creationId="{536A4826-C568-4C88-8A67-BDAC99425868}"/>
            </ac:picMkLst>
          </pc:picChg>
          <pc:picChg chg="add del mod">
            <ac:chgData name="JAVIER GONZALEZ PISANO" userId="b6c39300-9768-4656-89b0-ad37b2dda75c" providerId="ADAL" clId="{5394F84B-5193-4F28-BD1B-D8994A73F0B7}" dt="2021-09-12T06:39:00.166" v="38" actId="478"/>
            <ac:picMkLst>
              <pc:docMk/>
              <pc:sldMasterMk cId="2636438614" sldId="2147483747"/>
              <pc:sldLayoutMk cId="2802216127" sldId="2147483748"/>
              <ac:picMk id="9" creationId="{A81A4ABE-76A8-47C1-BD08-EFF4DBB84CAB}"/>
            </ac:picMkLst>
          </pc:picChg>
          <pc:picChg chg="add mod">
            <ac:chgData name="JAVIER GONZALEZ PISANO" userId="b6c39300-9768-4656-89b0-ad37b2dda75c" providerId="ADAL" clId="{5394F84B-5193-4F28-BD1B-D8994A73F0B7}" dt="2021-09-12T06:41:38.415" v="50" actId="1076"/>
            <ac:picMkLst>
              <pc:docMk/>
              <pc:sldMasterMk cId="2636438614" sldId="2147483747"/>
              <pc:sldLayoutMk cId="2802216127" sldId="2147483748"/>
              <ac:picMk id="10" creationId="{570B9E19-F03E-406D-88E3-B1B0DAAC91D6}"/>
            </ac:picMkLst>
          </pc:picChg>
        </pc:sldLayoutChg>
        <pc:sldLayoutChg chg="modSp">
          <pc:chgData name="JAVIER GONZALEZ PISANO" userId="b6c39300-9768-4656-89b0-ad37b2dda75c" providerId="ADAL" clId="{5394F84B-5193-4F28-BD1B-D8994A73F0B7}" dt="2021-09-12T06:37:15.817" v="26" actId="16037"/>
          <pc:sldLayoutMkLst>
            <pc:docMk/>
            <pc:sldMasterMk cId="2636438614" sldId="2147483747"/>
            <pc:sldLayoutMk cId="905519936" sldId="2147483749"/>
          </pc:sldLayoutMkLst>
          <pc:spChg chg="mod">
            <ac:chgData name="JAVIER GONZALEZ PISANO" userId="b6c39300-9768-4656-89b0-ad37b2dda75c" providerId="ADAL" clId="{5394F84B-5193-4F28-BD1B-D8994A73F0B7}" dt="2021-09-12T06:35:29.798" v="22" actId="16037"/>
            <ac:spMkLst>
              <pc:docMk/>
              <pc:sldMasterMk cId="2636438614" sldId="2147483747"/>
              <pc:sldLayoutMk cId="905519936" sldId="2147483749"/>
              <ac:spMk id="2" creationId="{00000000-0000-0000-0000-000000000000}"/>
            </ac:spMkLst>
          </pc:spChg>
          <pc:spChg chg="mod">
            <ac:chgData name="JAVIER GONZALEZ PISANO" userId="b6c39300-9768-4656-89b0-ad37b2dda75c" providerId="ADAL" clId="{5394F84B-5193-4F28-BD1B-D8994A73F0B7}" dt="2021-09-12T06:37:15.817" v="26" actId="16037"/>
            <ac:spMkLst>
              <pc:docMk/>
              <pc:sldMasterMk cId="2636438614" sldId="2147483747"/>
              <pc:sldLayoutMk cId="905519936" sldId="2147483749"/>
              <ac:spMk id="3" creationId="{00000000-0000-0000-0000-000000000000}"/>
            </ac:spMkLst>
          </pc:spChg>
        </pc:sldLayoutChg>
      </pc:sldMasterChg>
    </pc:docChg>
  </pc:docChgLst>
  <pc:docChgLst>
    <pc:chgData name="JAVIER GONZALEZ PISANO" userId="b6c39300-9768-4656-89b0-ad37b2dda75c" providerId="ADAL" clId="{D0635559-E381-46A5-83F6-61F6C343EF4F}"/>
    <pc:docChg chg="undo custSel addSld delSld modSld">
      <pc:chgData name="JAVIER GONZALEZ PISANO" userId="b6c39300-9768-4656-89b0-ad37b2dda75c" providerId="ADAL" clId="{D0635559-E381-46A5-83F6-61F6C343EF4F}" dt="2021-09-26T08:31:15.580" v="239" actId="1076"/>
      <pc:docMkLst>
        <pc:docMk/>
      </pc:docMkLst>
      <pc:sldChg chg="addSp delSp modSp mod">
        <pc:chgData name="JAVIER GONZALEZ PISANO" userId="b6c39300-9768-4656-89b0-ad37b2dda75c" providerId="ADAL" clId="{D0635559-E381-46A5-83F6-61F6C343EF4F}" dt="2021-09-22T04:14:09.395" v="197" actId="1076"/>
        <pc:sldMkLst>
          <pc:docMk/>
          <pc:sldMk cId="0" sldId="320"/>
        </pc:sldMkLst>
        <pc:spChg chg="mod">
          <ac:chgData name="JAVIER GONZALEZ PISANO" userId="b6c39300-9768-4656-89b0-ad37b2dda75c" providerId="ADAL" clId="{D0635559-E381-46A5-83F6-61F6C343EF4F}" dt="2021-09-22T04:13:55.944" v="194" actId="1076"/>
          <ac:spMkLst>
            <pc:docMk/>
            <pc:sldMk cId="0" sldId="320"/>
            <ac:spMk id="4098" creationId="{00000000-0000-0000-0000-000000000000}"/>
          </ac:spMkLst>
        </pc:spChg>
        <pc:spChg chg="mod">
          <ac:chgData name="JAVIER GONZALEZ PISANO" userId="b6c39300-9768-4656-89b0-ad37b2dda75c" providerId="ADAL" clId="{D0635559-E381-46A5-83F6-61F6C343EF4F}" dt="2021-09-22T04:13:39.765" v="186" actId="1076"/>
          <ac:spMkLst>
            <pc:docMk/>
            <pc:sldMk cId="0" sldId="320"/>
            <ac:spMk id="4099" creationId="{00000000-0000-0000-0000-000000000000}"/>
          </ac:spMkLst>
        </pc:spChg>
        <pc:picChg chg="add mod">
          <ac:chgData name="JAVIER GONZALEZ PISANO" userId="b6c39300-9768-4656-89b0-ad37b2dda75c" providerId="ADAL" clId="{D0635559-E381-46A5-83F6-61F6C343EF4F}" dt="2021-09-22T04:14:09.395" v="197" actId="1076"/>
          <ac:picMkLst>
            <pc:docMk/>
            <pc:sldMk cId="0" sldId="320"/>
            <ac:picMk id="5" creationId="{A9A7972F-26F7-4D34-997E-38F719C459AE}"/>
          </ac:picMkLst>
        </pc:picChg>
        <pc:picChg chg="del">
          <ac:chgData name="JAVIER GONZALEZ PISANO" userId="b6c39300-9768-4656-89b0-ad37b2dda75c" providerId="ADAL" clId="{D0635559-E381-46A5-83F6-61F6C343EF4F}" dt="2021-09-13T05:26:26.333" v="33" actId="478"/>
          <ac:picMkLst>
            <pc:docMk/>
            <pc:sldMk cId="0" sldId="320"/>
            <ac:picMk id="7" creationId="{155D65CA-B699-4956-86F7-4A8BC5294238}"/>
          </ac:picMkLst>
        </pc:picChg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3893398156" sldId="322"/>
        </pc:sldMkLst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2552172360" sldId="325"/>
        </pc:sldMkLst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2778944639" sldId="327"/>
        </pc:sldMkLst>
      </pc:sldChg>
      <pc:sldChg chg="del">
        <pc:chgData name="JAVIER GONZALEZ PISANO" userId="b6c39300-9768-4656-89b0-ad37b2dda75c" providerId="ADAL" clId="{D0635559-E381-46A5-83F6-61F6C343EF4F}" dt="2021-09-21T09:15:10.650" v="36" actId="47"/>
        <pc:sldMkLst>
          <pc:docMk/>
          <pc:sldMk cId="1795110537" sldId="331"/>
        </pc:sldMkLst>
      </pc:sldChg>
      <pc:sldChg chg="addSp delSp modSp mod">
        <pc:chgData name="JAVIER GONZALEZ PISANO" userId="b6c39300-9768-4656-89b0-ad37b2dda75c" providerId="ADAL" clId="{D0635559-E381-46A5-83F6-61F6C343EF4F}" dt="2021-09-21T09:21:37.860" v="121" actId="20577"/>
        <pc:sldMkLst>
          <pc:docMk/>
          <pc:sldMk cId="1852207256" sldId="332"/>
        </pc:sldMkLst>
        <pc:spChg chg="mod">
          <ac:chgData name="JAVIER GONZALEZ PISANO" userId="b6c39300-9768-4656-89b0-ad37b2dda75c" providerId="ADAL" clId="{D0635559-E381-46A5-83F6-61F6C343EF4F}" dt="2021-09-21T09:21:37.860" v="121" actId="20577"/>
          <ac:spMkLst>
            <pc:docMk/>
            <pc:sldMk cId="1852207256" sldId="332"/>
            <ac:spMk id="2" creationId="{00000000-0000-0000-0000-000000000000}"/>
          </ac:spMkLst>
        </pc:spChg>
        <pc:spChg chg="del mod">
          <ac:chgData name="JAVIER GONZALEZ PISANO" userId="b6c39300-9768-4656-89b0-ad37b2dda75c" providerId="ADAL" clId="{D0635559-E381-46A5-83F6-61F6C343EF4F}" dt="2021-09-21T09:21:01.300" v="68" actId="478"/>
          <ac:spMkLst>
            <pc:docMk/>
            <pc:sldMk cId="1852207256" sldId="332"/>
            <ac:spMk id="3" creationId="{00000000-0000-0000-0000-000000000000}"/>
          </ac:spMkLst>
        </pc:spChg>
        <pc:spChg chg="add del mod">
          <ac:chgData name="JAVIER GONZALEZ PISANO" userId="b6c39300-9768-4656-89b0-ad37b2dda75c" providerId="ADAL" clId="{D0635559-E381-46A5-83F6-61F6C343EF4F}" dt="2021-09-21T09:21:03.560" v="69" actId="478"/>
          <ac:spMkLst>
            <pc:docMk/>
            <pc:sldMk cId="1852207256" sldId="332"/>
            <ac:spMk id="8" creationId="{7A39B8B7-7B06-449E-B0E2-6B811EFBCF08}"/>
          </ac:spMkLst>
        </pc:spChg>
        <pc:picChg chg="add mod">
          <ac:chgData name="JAVIER GONZALEZ PISANO" userId="b6c39300-9768-4656-89b0-ad37b2dda75c" providerId="ADAL" clId="{D0635559-E381-46A5-83F6-61F6C343EF4F}" dt="2021-09-21T09:21:11.701" v="72" actId="1076"/>
          <ac:picMkLst>
            <pc:docMk/>
            <pc:sldMk cId="1852207256" sldId="332"/>
            <ac:picMk id="5" creationId="{034B560C-F601-465F-B959-9FD552589249}"/>
          </ac:picMkLst>
        </pc:picChg>
        <pc:picChg chg="del">
          <ac:chgData name="JAVIER GONZALEZ PISANO" userId="b6c39300-9768-4656-89b0-ad37b2dda75c" providerId="ADAL" clId="{D0635559-E381-46A5-83F6-61F6C343EF4F}" dt="2021-09-21T09:20:57.441" v="65" actId="478"/>
          <ac:picMkLst>
            <pc:docMk/>
            <pc:sldMk cId="1852207256" sldId="332"/>
            <ac:picMk id="6" creationId="{92DB1847-0D61-4E92-BD9A-53B887A6346C}"/>
          </ac:picMkLst>
        </pc:picChg>
      </pc:sldChg>
      <pc:sldChg chg="addSp delSp mod">
        <pc:chgData name="JAVIER GONZALEZ PISANO" userId="b6c39300-9768-4656-89b0-ad37b2dda75c" providerId="ADAL" clId="{D0635559-E381-46A5-83F6-61F6C343EF4F}" dt="2021-09-21T09:20:38.091" v="38" actId="22"/>
        <pc:sldMkLst>
          <pc:docMk/>
          <pc:sldMk cId="1671899380" sldId="333"/>
        </pc:sldMkLst>
        <pc:picChg chg="add del">
          <ac:chgData name="JAVIER GONZALEZ PISANO" userId="b6c39300-9768-4656-89b0-ad37b2dda75c" providerId="ADAL" clId="{D0635559-E381-46A5-83F6-61F6C343EF4F}" dt="2021-09-21T09:20:38.091" v="38" actId="22"/>
          <ac:picMkLst>
            <pc:docMk/>
            <pc:sldMk cId="1671899380" sldId="333"/>
            <ac:picMk id="5" creationId="{F699D610-4563-455D-BF05-A94292665066}"/>
          </ac:picMkLst>
        </pc:picChg>
      </pc:sldChg>
      <pc:sldChg chg="add">
        <pc:chgData name="JAVIER GONZALEZ PISANO" userId="b6c39300-9768-4656-89b0-ad37b2dda75c" providerId="ADAL" clId="{D0635559-E381-46A5-83F6-61F6C343EF4F}" dt="2021-09-21T09:20:39.754" v="39"/>
        <pc:sldMkLst>
          <pc:docMk/>
          <pc:sldMk cId="315836924" sldId="334"/>
        </pc:sldMkLst>
      </pc:sldChg>
      <pc:sldChg chg="addSp delSp modSp add mod">
        <pc:chgData name="JAVIER GONZALEZ PISANO" userId="b6c39300-9768-4656-89b0-ad37b2dda75c" providerId="ADAL" clId="{D0635559-E381-46A5-83F6-61F6C343EF4F}" dt="2021-09-21T09:22:22.861" v="127" actId="1076"/>
        <pc:sldMkLst>
          <pc:docMk/>
          <pc:sldMk cId="1228013238" sldId="335"/>
        </pc:sldMkLst>
        <pc:picChg chg="add mod">
          <ac:chgData name="JAVIER GONZALEZ PISANO" userId="b6c39300-9768-4656-89b0-ad37b2dda75c" providerId="ADAL" clId="{D0635559-E381-46A5-83F6-61F6C343EF4F}" dt="2021-09-21T09:22:22.861" v="127" actId="1076"/>
          <ac:picMkLst>
            <pc:docMk/>
            <pc:sldMk cId="1228013238" sldId="335"/>
            <ac:picMk id="4" creationId="{6548F61F-2C16-4DE8-810F-0490C725B1AA}"/>
          </ac:picMkLst>
        </pc:picChg>
        <pc:picChg chg="del">
          <ac:chgData name="JAVIER GONZALEZ PISANO" userId="b6c39300-9768-4656-89b0-ad37b2dda75c" providerId="ADAL" clId="{D0635559-E381-46A5-83F6-61F6C343EF4F}" dt="2021-09-21T09:22:08.938" v="123" actId="478"/>
          <ac:picMkLst>
            <pc:docMk/>
            <pc:sldMk cId="1228013238" sldId="335"/>
            <ac:picMk id="5" creationId="{034B560C-F601-465F-B959-9FD552589249}"/>
          </ac:picMkLst>
        </pc:picChg>
      </pc:sldChg>
      <pc:sldChg chg="add del">
        <pc:chgData name="JAVIER GONZALEZ PISANO" userId="b6c39300-9768-4656-89b0-ad37b2dda75c" providerId="ADAL" clId="{D0635559-E381-46A5-83F6-61F6C343EF4F}" dt="2021-09-21T09:22:11.902" v="125"/>
        <pc:sldMkLst>
          <pc:docMk/>
          <pc:sldMk cId="434553471" sldId="336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948653787" sldId="339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576537418" sldId="340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1263700032" sldId="341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4280387063" sldId="342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206091260" sldId="343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112320546" sldId="344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925033872" sldId="345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980900319" sldId="346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020689431" sldId="347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982185374" sldId="352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507912057" sldId="354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718233612" sldId="355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430116252" sldId="356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14469850" sldId="357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580320980" sldId="358"/>
        </pc:sldMkLst>
      </pc:sldChg>
      <pc:sldChg chg="add del">
        <pc:chgData name="JAVIER GONZALEZ PISANO" userId="b6c39300-9768-4656-89b0-ad37b2dda75c" providerId="ADAL" clId="{D0635559-E381-46A5-83F6-61F6C343EF4F}" dt="2021-09-26T08:29:12.537" v="201" actId="47"/>
        <pc:sldMkLst>
          <pc:docMk/>
          <pc:sldMk cId="3049892094" sldId="359"/>
        </pc:sldMkLst>
      </pc:sldChg>
      <pc:sldChg chg="add del">
        <pc:chgData name="JAVIER GONZALEZ PISANO" userId="b6c39300-9768-4656-89b0-ad37b2dda75c" providerId="ADAL" clId="{D0635559-E381-46A5-83F6-61F6C343EF4F}" dt="2021-09-26T08:29:14.839" v="202" actId="47"/>
        <pc:sldMkLst>
          <pc:docMk/>
          <pc:sldMk cId="2853821860" sldId="360"/>
        </pc:sldMkLst>
      </pc:sldChg>
      <pc:sldChg chg="modSp add mod">
        <pc:chgData name="JAVIER GONZALEZ PISANO" userId="b6c39300-9768-4656-89b0-ad37b2dda75c" providerId="ADAL" clId="{D0635559-E381-46A5-83F6-61F6C343EF4F}" dt="2021-09-26T08:29:43.578" v="220" actId="20577"/>
        <pc:sldMkLst>
          <pc:docMk/>
          <pc:sldMk cId="977671108" sldId="364"/>
        </pc:sldMkLst>
        <pc:spChg chg="mod">
          <ac:chgData name="JAVIER GONZALEZ PISANO" userId="b6c39300-9768-4656-89b0-ad37b2dda75c" providerId="ADAL" clId="{D0635559-E381-46A5-83F6-61F6C343EF4F}" dt="2021-09-26T08:29:43.578" v="220" actId="20577"/>
          <ac:spMkLst>
            <pc:docMk/>
            <pc:sldMk cId="977671108" sldId="364"/>
            <ac:spMk id="2" creationId="{00000000-0000-0000-0000-000000000000}"/>
          </ac:spMkLst>
        </pc:spChg>
      </pc:sldChg>
      <pc:sldChg chg="add del">
        <pc:chgData name="JAVIER GONZALEZ PISANO" userId="b6c39300-9768-4656-89b0-ad37b2dda75c" providerId="ADAL" clId="{D0635559-E381-46A5-83F6-61F6C343EF4F}" dt="2021-09-26T08:29:30.764" v="209" actId="47"/>
        <pc:sldMkLst>
          <pc:docMk/>
          <pc:sldMk cId="3626626842" sldId="366"/>
        </pc:sldMkLst>
      </pc:sldChg>
      <pc:sldChg chg="add del">
        <pc:chgData name="JAVIER GONZALEZ PISANO" userId="b6c39300-9768-4656-89b0-ad37b2dda75c" providerId="ADAL" clId="{D0635559-E381-46A5-83F6-61F6C343EF4F}" dt="2021-09-26T08:29:35.270" v="211" actId="47"/>
        <pc:sldMkLst>
          <pc:docMk/>
          <pc:sldMk cId="3739905184" sldId="368"/>
        </pc:sldMkLst>
      </pc:sldChg>
      <pc:sldChg chg="add del">
        <pc:chgData name="JAVIER GONZALEZ PISANO" userId="b6c39300-9768-4656-89b0-ad37b2dda75c" providerId="ADAL" clId="{D0635559-E381-46A5-83F6-61F6C343EF4F}" dt="2021-09-26T08:29:36.641" v="212" actId="47"/>
        <pc:sldMkLst>
          <pc:docMk/>
          <pc:sldMk cId="2637739259" sldId="369"/>
        </pc:sldMkLst>
      </pc:sldChg>
      <pc:sldChg chg="modSp add mod">
        <pc:chgData name="JAVIER GONZALEZ PISANO" userId="b6c39300-9768-4656-89b0-ad37b2dda75c" providerId="ADAL" clId="{D0635559-E381-46A5-83F6-61F6C343EF4F}" dt="2021-09-26T08:29:47.503" v="228" actId="20577"/>
        <pc:sldMkLst>
          <pc:docMk/>
          <pc:sldMk cId="67853904" sldId="370"/>
        </pc:sldMkLst>
        <pc:spChg chg="mod">
          <ac:chgData name="JAVIER GONZALEZ PISANO" userId="b6c39300-9768-4656-89b0-ad37b2dda75c" providerId="ADAL" clId="{D0635559-E381-46A5-83F6-61F6C343EF4F}" dt="2021-09-26T08:29:47.503" v="228" actId="20577"/>
          <ac:spMkLst>
            <pc:docMk/>
            <pc:sldMk cId="67853904" sldId="370"/>
            <ac:spMk id="2" creationId="{00000000-0000-0000-0000-000000000000}"/>
          </ac:spMkLst>
        </pc:spChg>
      </pc:sldChg>
      <pc:sldChg chg="modSp add mod">
        <pc:chgData name="JAVIER GONZALEZ PISANO" userId="b6c39300-9768-4656-89b0-ad37b2dda75c" providerId="ADAL" clId="{D0635559-E381-46A5-83F6-61F6C343EF4F}" dt="2021-09-26T08:27:04.473" v="199" actId="27636"/>
        <pc:sldMkLst>
          <pc:docMk/>
          <pc:sldMk cId="3912971553" sldId="371"/>
        </pc:sldMkLst>
        <pc:spChg chg="mod">
          <ac:chgData name="JAVIER GONZALEZ PISANO" userId="b6c39300-9768-4656-89b0-ad37b2dda75c" providerId="ADAL" clId="{D0635559-E381-46A5-83F6-61F6C343EF4F}" dt="2021-09-26T08:27:04.473" v="199" actId="27636"/>
          <ac:spMkLst>
            <pc:docMk/>
            <pc:sldMk cId="3912971553" sldId="371"/>
            <ac:spMk id="3" creationId="{00000000-0000-0000-0000-000000000000}"/>
          </ac:spMkLst>
        </pc:spChg>
      </pc:sldChg>
      <pc:sldChg chg="add">
        <pc:chgData name="JAVIER GONZALEZ PISANO" userId="b6c39300-9768-4656-89b0-ad37b2dda75c" providerId="ADAL" clId="{D0635559-E381-46A5-83F6-61F6C343EF4F}" dt="2021-09-26T08:27:04.230" v="198"/>
        <pc:sldMkLst>
          <pc:docMk/>
          <pc:sldMk cId="572709520" sldId="372"/>
        </pc:sldMkLst>
      </pc:sldChg>
      <pc:sldChg chg="add">
        <pc:chgData name="JAVIER GONZALEZ PISANO" userId="b6c39300-9768-4656-89b0-ad37b2dda75c" providerId="ADAL" clId="{D0635559-E381-46A5-83F6-61F6C343EF4F}" dt="2021-09-26T08:27:04.230" v="198"/>
        <pc:sldMkLst>
          <pc:docMk/>
          <pc:sldMk cId="4172428355" sldId="373"/>
        </pc:sldMkLst>
      </pc:sldChg>
      <pc:sldChg chg="add">
        <pc:chgData name="JAVIER GONZALEZ PISANO" userId="b6c39300-9768-4656-89b0-ad37b2dda75c" providerId="ADAL" clId="{D0635559-E381-46A5-83F6-61F6C343EF4F}" dt="2021-09-26T08:27:04.230" v="198"/>
        <pc:sldMkLst>
          <pc:docMk/>
          <pc:sldMk cId="3973939793" sldId="374"/>
        </pc:sldMkLst>
      </pc:sldChg>
      <pc:sldChg chg="add">
        <pc:chgData name="JAVIER GONZALEZ PISANO" userId="b6c39300-9768-4656-89b0-ad37b2dda75c" providerId="ADAL" clId="{D0635559-E381-46A5-83F6-61F6C343EF4F}" dt="2021-09-26T08:27:04.230" v="198"/>
        <pc:sldMkLst>
          <pc:docMk/>
          <pc:sldMk cId="2738130250" sldId="375"/>
        </pc:sldMkLst>
      </pc:sldChg>
      <pc:sldChg chg="add">
        <pc:chgData name="JAVIER GONZALEZ PISANO" userId="b6c39300-9768-4656-89b0-ad37b2dda75c" providerId="ADAL" clId="{D0635559-E381-46A5-83F6-61F6C343EF4F}" dt="2021-09-26T08:27:04.230" v="198"/>
        <pc:sldMkLst>
          <pc:docMk/>
          <pc:sldMk cId="3832253928" sldId="376"/>
        </pc:sldMkLst>
      </pc:sldChg>
      <pc:sldChg chg="add">
        <pc:chgData name="JAVIER GONZALEZ PISANO" userId="b6c39300-9768-4656-89b0-ad37b2dda75c" providerId="ADAL" clId="{D0635559-E381-46A5-83F6-61F6C343EF4F}" dt="2021-09-26T08:27:04.230" v="198"/>
        <pc:sldMkLst>
          <pc:docMk/>
          <pc:sldMk cId="417566591" sldId="377"/>
        </pc:sldMkLst>
      </pc:sldChg>
      <pc:sldChg chg="addSp delSp modSp add mod">
        <pc:chgData name="JAVIER GONZALEZ PISANO" userId="b6c39300-9768-4656-89b0-ad37b2dda75c" providerId="ADAL" clId="{D0635559-E381-46A5-83F6-61F6C343EF4F}" dt="2021-09-26T08:31:15.580" v="239" actId="1076"/>
        <pc:sldMkLst>
          <pc:docMk/>
          <pc:sldMk cId="2657607082" sldId="379"/>
        </pc:sldMkLst>
        <pc:spChg chg="mod">
          <ac:chgData name="JAVIER GONZALEZ PISANO" userId="b6c39300-9768-4656-89b0-ad37b2dda75c" providerId="ADAL" clId="{D0635559-E381-46A5-83F6-61F6C343EF4F}" dt="2021-09-26T08:30:49.140" v="233" actId="20577"/>
          <ac:spMkLst>
            <pc:docMk/>
            <pc:sldMk cId="2657607082" sldId="379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D0635559-E381-46A5-83F6-61F6C343EF4F}" dt="2021-09-26T08:30:52.220" v="235" actId="478"/>
          <ac:spMkLst>
            <pc:docMk/>
            <pc:sldMk cId="2657607082" sldId="379"/>
            <ac:spMk id="3" creationId="{00000000-0000-0000-0000-000000000000}"/>
          </ac:spMkLst>
        </pc:spChg>
        <pc:spChg chg="add del mod">
          <ac:chgData name="JAVIER GONZALEZ PISANO" userId="b6c39300-9768-4656-89b0-ad37b2dda75c" providerId="ADAL" clId="{D0635559-E381-46A5-83F6-61F6C343EF4F}" dt="2021-09-26T08:30:54.377" v="236" actId="478"/>
          <ac:spMkLst>
            <pc:docMk/>
            <pc:sldMk cId="2657607082" sldId="379"/>
            <ac:spMk id="6" creationId="{90A59854-FF67-49BC-ACCF-8093AA9A973F}"/>
          </ac:spMkLst>
        </pc:spChg>
        <pc:picChg chg="del">
          <ac:chgData name="JAVIER GONZALEZ PISANO" userId="b6c39300-9768-4656-89b0-ad37b2dda75c" providerId="ADAL" clId="{D0635559-E381-46A5-83F6-61F6C343EF4F}" dt="2021-09-26T08:30:50.330" v="234" actId="478"/>
          <ac:picMkLst>
            <pc:docMk/>
            <pc:sldMk cId="2657607082" sldId="379"/>
            <ac:picMk id="4" creationId="{00000000-0000-0000-0000-000000000000}"/>
          </ac:picMkLst>
        </pc:picChg>
        <pc:picChg chg="add mod">
          <ac:chgData name="JAVIER GONZALEZ PISANO" userId="b6c39300-9768-4656-89b0-ad37b2dda75c" providerId="ADAL" clId="{D0635559-E381-46A5-83F6-61F6C343EF4F}" dt="2021-09-26T08:31:15.580" v="239" actId="1076"/>
          <ac:picMkLst>
            <pc:docMk/>
            <pc:sldMk cId="2657607082" sldId="379"/>
            <ac:picMk id="1026" creationId="{CCEB69F7-181D-4E54-B30C-B6E43BE6A95C}"/>
          </ac:picMkLst>
        </pc:picChg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1921701206" sldId="381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487503916" sldId="382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92260619" sldId="384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741991928" sldId="385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907924549" sldId="387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1749396559" sldId="388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4236607599" sldId="389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754381599" sldId="390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826058528" sldId="391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76720681" sldId="392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489052611" sldId="396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399772657" sldId="397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27061438" sldId="398"/>
        </pc:sldMkLst>
      </pc:sldChg>
      <pc:sldChg chg="add del">
        <pc:chgData name="JAVIER GONZALEZ PISANO" userId="b6c39300-9768-4656-89b0-ad37b2dda75c" providerId="ADAL" clId="{D0635559-E381-46A5-83F6-61F6C343EF4F}" dt="2021-09-26T08:29:15.886" v="203" actId="47"/>
        <pc:sldMkLst>
          <pc:docMk/>
          <pc:sldMk cId="2277648872" sldId="399"/>
        </pc:sldMkLst>
      </pc:sldChg>
      <pc:sldChg chg="add del">
        <pc:chgData name="JAVIER GONZALEZ PISANO" userId="b6c39300-9768-4656-89b0-ad37b2dda75c" providerId="ADAL" clId="{D0635559-E381-46A5-83F6-61F6C343EF4F}" dt="2021-09-26T08:29:26.486" v="207" actId="47"/>
        <pc:sldMkLst>
          <pc:docMk/>
          <pc:sldMk cId="3703426590" sldId="400"/>
        </pc:sldMkLst>
      </pc:sldChg>
      <pc:sldChg chg="add del">
        <pc:chgData name="JAVIER GONZALEZ PISANO" userId="b6c39300-9768-4656-89b0-ad37b2dda75c" providerId="ADAL" clId="{D0635559-E381-46A5-83F6-61F6C343EF4F}" dt="2021-09-26T08:29:28.505" v="208" actId="47"/>
        <pc:sldMkLst>
          <pc:docMk/>
          <pc:sldMk cId="2824281721" sldId="401"/>
        </pc:sldMkLst>
      </pc:sldChg>
      <pc:sldChg chg="add del">
        <pc:chgData name="JAVIER GONZALEZ PISANO" userId="b6c39300-9768-4656-89b0-ad37b2dda75c" providerId="ADAL" clId="{D0635559-E381-46A5-83F6-61F6C343EF4F}" dt="2021-09-26T08:29:17.769" v="205" actId="47"/>
        <pc:sldMkLst>
          <pc:docMk/>
          <pc:sldMk cId="52993908" sldId="402"/>
        </pc:sldMkLst>
      </pc:sldChg>
      <pc:sldChg chg="add del">
        <pc:chgData name="JAVIER GONZALEZ PISANO" userId="b6c39300-9768-4656-89b0-ad37b2dda75c" providerId="ADAL" clId="{D0635559-E381-46A5-83F6-61F6C343EF4F}" dt="2021-09-26T08:29:16.867" v="204" actId="47"/>
        <pc:sldMkLst>
          <pc:docMk/>
          <pc:sldMk cId="878855206" sldId="403"/>
        </pc:sldMkLst>
      </pc:sldChg>
      <pc:sldChg chg="add del">
        <pc:chgData name="JAVIER GONZALEZ PISANO" userId="b6c39300-9768-4656-89b0-ad37b2dda75c" providerId="ADAL" clId="{D0635559-E381-46A5-83F6-61F6C343EF4F}" dt="2021-09-26T08:29:23.060" v="206" actId="47"/>
        <pc:sldMkLst>
          <pc:docMk/>
          <pc:sldMk cId="795698683" sldId="404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842841041" sldId="405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69069338" sldId="406"/>
        </pc:sldMkLst>
      </pc:sldChg>
      <pc:sldChg chg="add del">
        <pc:chgData name="JAVIER GONZALEZ PISANO" userId="b6c39300-9768-4656-89b0-ad37b2dda75c" providerId="ADAL" clId="{D0635559-E381-46A5-83F6-61F6C343EF4F}" dt="2021-09-26T08:29:32.068" v="210" actId="47"/>
        <pc:sldMkLst>
          <pc:docMk/>
          <pc:sldMk cId="2746001009" sldId="407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1740525824" sldId="408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816355209" sldId="409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3793515091" sldId="410"/>
        </pc:sldMkLst>
      </pc:sldChg>
      <pc:sldChg chg="add">
        <pc:chgData name="JAVIER GONZALEZ PISANO" userId="b6c39300-9768-4656-89b0-ad37b2dda75c" providerId="ADAL" clId="{D0635559-E381-46A5-83F6-61F6C343EF4F}" dt="2021-09-26T08:28:49.065" v="200"/>
        <pc:sldMkLst>
          <pc:docMk/>
          <pc:sldMk cId="1690048139" sldId="411"/>
        </pc:sldMkLst>
      </pc:sldChg>
    </pc:docChg>
  </pc:docChgLst>
  <pc:docChgLst>
    <pc:chgData name="JAVIER GONZALEZ PISANO" userId="b6c39300-9768-4656-89b0-ad37b2dda75c" providerId="ADAL" clId="{1B8E55DE-C769-41AE-8590-DAD84D65F6AF}"/>
    <pc:docChg chg="undo custSel addSld delSld modSld sldOrd">
      <pc:chgData name="JAVIER GONZALEZ PISANO" userId="b6c39300-9768-4656-89b0-ad37b2dda75c" providerId="ADAL" clId="{1B8E55DE-C769-41AE-8590-DAD84D65F6AF}" dt="2021-09-28T09:41:34.044" v="2163" actId="1076"/>
      <pc:docMkLst>
        <pc:docMk/>
      </pc:docMkLst>
      <pc:sldChg chg="addSp delSp modSp mod">
        <pc:chgData name="JAVIER GONZALEZ PISANO" userId="b6c39300-9768-4656-89b0-ad37b2dda75c" providerId="ADAL" clId="{1B8E55DE-C769-41AE-8590-DAD84D65F6AF}" dt="2021-09-28T07:27:37.158" v="23"/>
        <pc:sldMkLst>
          <pc:docMk/>
          <pc:sldMk cId="0" sldId="320"/>
        </pc:sldMkLst>
        <pc:spChg chg="mod">
          <ac:chgData name="JAVIER GONZALEZ PISANO" userId="b6c39300-9768-4656-89b0-ad37b2dda75c" providerId="ADAL" clId="{1B8E55DE-C769-41AE-8590-DAD84D65F6AF}" dt="2021-09-28T07:27:04.476" v="20" actId="14100"/>
          <ac:spMkLst>
            <pc:docMk/>
            <pc:sldMk cId="0" sldId="320"/>
            <ac:spMk id="4098" creationId="{00000000-0000-0000-0000-000000000000}"/>
          </ac:spMkLst>
        </pc:spChg>
        <pc:picChg chg="del">
          <ac:chgData name="JAVIER GONZALEZ PISANO" userId="b6c39300-9768-4656-89b0-ad37b2dda75c" providerId="ADAL" clId="{1B8E55DE-C769-41AE-8590-DAD84D65F6AF}" dt="2021-09-28T07:27:35.309" v="21" actId="478"/>
          <ac:picMkLst>
            <pc:docMk/>
            <pc:sldMk cId="0" sldId="320"/>
            <ac:picMk id="5" creationId="{A9A7972F-26F7-4D34-997E-38F719C459AE}"/>
          </ac:picMkLst>
        </pc:picChg>
        <pc:picChg chg="add del">
          <ac:chgData name="JAVIER GONZALEZ PISANO" userId="b6c39300-9768-4656-89b0-ad37b2dda75c" providerId="ADAL" clId="{1B8E55DE-C769-41AE-8590-DAD84D65F6AF}" dt="2021-09-28T07:27:37.158" v="23"/>
          <ac:picMkLst>
            <pc:docMk/>
            <pc:sldMk cId="0" sldId="320"/>
            <ac:picMk id="1026" creationId="{39B176B4-81E1-4B0F-8045-BE3BB6F37D1E}"/>
          </ac:picMkLst>
        </pc:picChg>
      </pc:sldChg>
      <pc:sldChg chg="del">
        <pc:chgData name="JAVIER GONZALEZ PISANO" userId="b6c39300-9768-4656-89b0-ad37b2dda75c" providerId="ADAL" clId="{1B8E55DE-C769-41AE-8590-DAD84D65F6AF}" dt="2021-09-28T07:36:20.569" v="636" actId="47"/>
        <pc:sldMkLst>
          <pc:docMk/>
          <pc:sldMk cId="3670861951" sldId="329"/>
        </pc:sldMkLst>
      </pc:sldChg>
      <pc:sldChg chg="addSp delSp modSp del mod">
        <pc:chgData name="JAVIER GONZALEZ PISANO" userId="b6c39300-9768-4656-89b0-ad37b2dda75c" providerId="ADAL" clId="{1B8E55DE-C769-41AE-8590-DAD84D65F6AF}" dt="2021-09-28T09:03:15.502" v="1611" actId="47"/>
        <pc:sldMkLst>
          <pc:docMk/>
          <pc:sldMk cId="1852207256" sldId="332"/>
        </pc:sldMkLst>
        <pc:spChg chg="mod">
          <ac:chgData name="JAVIER GONZALEZ PISANO" userId="b6c39300-9768-4656-89b0-ad37b2dda75c" providerId="ADAL" clId="{1B8E55DE-C769-41AE-8590-DAD84D65F6AF}" dt="2021-09-28T07:28:41.241" v="110" actId="403"/>
          <ac:spMkLst>
            <pc:docMk/>
            <pc:sldMk cId="1852207256" sldId="332"/>
            <ac:spMk id="2" creationId="{00000000-0000-0000-0000-000000000000}"/>
          </ac:spMkLst>
        </pc:spChg>
        <pc:spChg chg="add mod">
          <ac:chgData name="JAVIER GONZALEZ PISANO" userId="b6c39300-9768-4656-89b0-ad37b2dda75c" providerId="ADAL" clId="{1B8E55DE-C769-41AE-8590-DAD84D65F6AF}" dt="2021-09-28T07:29:16.829" v="197" actId="403"/>
          <ac:spMkLst>
            <pc:docMk/>
            <pc:sldMk cId="1852207256" sldId="332"/>
            <ac:spMk id="4" creationId="{84BF3DF4-CE81-4CD4-9719-0742B6F9A56A}"/>
          </ac:spMkLst>
        </pc:spChg>
        <pc:picChg chg="del">
          <ac:chgData name="JAVIER GONZALEZ PISANO" userId="b6c39300-9768-4656-89b0-ad37b2dda75c" providerId="ADAL" clId="{1B8E55DE-C769-41AE-8590-DAD84D65F6AF}" dt="2021-09-28T07:28:42.446" v="111" actId="478"/>
          <ac:picMkLst>
            <pc:docMk/>
            <pc:sldMk cId="1852207256" sldId="332"/>
            <ac:picMk id="5" creationId="{034B560C-F601-465F-B959-9FD552589249}"/>
          </ac:picMkLst>
        </pc:picChg>
      </pc:sldChg>
      <pc:sldChg chg="modSp mod">
        <pc:chgData name="JAVIER GONZALEZ PISANO" userId="b6c39300-9768-4656-89b0-ad37b2dda75c" providerId="ADAL" clId="{1B8E55DE-C769-41AE-8590-DAD84D65F6AF}" dt="2021-09-28T07:30:08.598" v="371" actId="20577"/>
        <pc:sldMkLst>
          <pc:docMk/>
          <pc:sldMk cId="1671899380" sldId="333"/>
        </pc:sldMkLst>
        <pc:spChg chg="mod">
          <ac:chgData name="JAVIER GONZALEZ PISANO" userId="b6c39300-9768-4656-89b0-ad37b2dda75c" providerId="ADAL" clId="{1B8E55DE-C769-41AE-8590-DAD84D65F6AF}" dt="2021-09-28T07:30:08.598" v="371" actId="20577"/>
          <ac:spMkLst>
            <pc:docMk/>
            <pc:sldMk cId="1671899380" sldId="333"/>
            <ac:spMk id="3" creationId="{00000000-0000-0000-0000-000000000000}"/>
          </ac:spMkLst>
        </pc:spChg>
      </pc:sldChg>
      <pc:sldChg chg="del">
        <pc:chgData name="JAVIER GONZALEZ PISANO" userId="b6c39300-9768-4656-89b0-ad37b2dda75c" providerId="ADAL" clId="{1B8E55DE-C769-41AE-8590-DAD84D65F6AF}" dt="2021-09-28T07:32:01.622" v="456" actId="47"/>
        <pc:sldMkLst>
          <pc:docMk/>
          <pc:sldMk cId="315836924" sldId="334"/>
        </pc:sldMkLst>
      </pc:sldChg>
      <pc:sldChg chg="del">
        <pc:chgData name="JAVIER GONZALEZ PISANO" userId="b6c39300-9768-4656-89b0-ad37b2dda75c" providerId="ADAL" clId="{1B8E55DE-C769-41AE-8590-DAD84D65F6AF}" dt="2021-09-28T07:32:00.608" v="455" actId="47"/>
        <pc:sldMkLst>
          <pc:docMk/>
          <pc:sldMk cId="1228013238" sldId="335"/>
        </pc:sldMkLst>
      </pc:sldChg>
      <pc:sldChg chg="del">
        <pc:chgData name="JAVIER GONZALEZ PISANO" userId="b6c39300-9768-4656-89b0-ad37b2dda75c" providerId="ADAL" clId="{1B8E55DE-C769-41AE-8590-DAD84D65F6AF}" dt="2021-09-28T07:32:16.573" v="465" actId="47"/>
        <pc:sldMkLst>
          <pc:docMk/>
          <pc:sldMk cId="948653787" sldId="339"/>
        </pc:sldMkLst>
      </pc:sldChg>
      <pc:sldChg chg="del">
        <pc:chgData name="JAVIER GONZALEZ PISANO" userId="b6c39300-9768-4656-89b0-ad37b2dda75c" providerId="ADAL" clId="{1B8E55DE-C769-41AE-8590-DAD84D65F6AF}" dt="2021-09-28T07:32:15.095" v="464" actId="47"/>
        <pc:sldMkLst>
          <pc:docMk/>
          <pc:sldMk cId="2576537418" sldId="340"/>
        </pc:sldMkLst>
      </pc:sldChg>
      <pc:sldChg chg="del">
        <pc:chgData name="JAVIER GONZALEZ PISANO" userId="b6c39300-9768-4656-89b0-ad37b2dda75c" providerId="ADAL" clId="{1B8E55DE-C769-41AE-8590-DAD84D65F6AF}" dt="2021-09-28T07:32:17.307" v="466" actId="47"/>
        <pc:sldMkLst>
          <pc:docMk/>
          <pc:sldMk cId="1263700032" sldId="341"/>
        </pc:sldMkLst>
      </pc:sldChg>
      <pc:sldChg chg="del">
        <pc:chgData name="JAVIER GONZALEZ PISANO" userId="b6c39300-9768-4656-89b0-ad37b2dda75c" providerId="ADAL" clId="{1B8E55DE-C769-41AE-8590-DAD84D65F6AF}" dt="2021-09-28T07:32:18.444" v="467" actId="47"/>
        <pc:sldMkLst>
          <pc:docMk/>
          <pc:sldMk cId="4280387063" sldId="342"/>
        </pc:sldMkLst>
      </pc:sldChg>
      <pc:sldChg chg="del">
        <pc:chgData name="JAVIER GONZALEZ PISANO" userId="b6c39300-9768-4656-89b0-ad37b2dda75c" providerId="ADAL" clId="{1B8E55DE-C769-41AE-8590-DAD84D65F6AF}" dt="2021-09-28T07:32:20.391" v="469" actId="47"/>
        <pc:sldMkLst>
          <pc:docMk/>
          <pc:sldMk cId="2206091260" sldId="343"/>
        </pc:sldMkLst>
      </pc:sldChg>
      <pc:sldChg chg="del">
        <pc:chgData name="JAVIER GONZALEZ PISANO" userId="b6c39300-9768-4656-89b0-ad37b2dda75c" providerId="ADAL" clId="{1B8E55DE-C769-41AE-8590-DAD84D65F6AF}" dt="2021-09-28T07:32:21.448" v="470" actId="47"/>
        <pc:sldMkLst>
          <pc:docMk/>
          <pc:sldMk cId="2112320546" sldId="344"/>
        </pc:sldMkLst>
      </pc:sldChg>
      <pc:sldChg chg="del">
        <pc:chgData name="JAVIER GONZALEZ PISANO" userId="b6c39300-9768-4656-89b0-ad37b2dda75c" providerId="ADAL" clId="{1B8E55DE-C769-41AE-8590-DAD84D65F6AF}" dt="2021-09-28T07:32:22.098" v="471" actId="47"/>
        <pc:sldMkLst>
          <pc:docMk/>
          <pc:sldMk cId="2925033872" sldId="345"/>
        </pc:sldMkLst>
      </pc:sldChg>
      <pc:sldChg chg="del">
        <pc:chgData name="JAVIER GONZALEZ PISANO" userId="b6c39300-9768-4656-89b0-ad37b2dda75c" providerId="ADAL" clId="{1B8E55DE-C769-41AE-8590-DAD84D65F6AF}" dt="2021-09-28T07:32:24.153" v="475" actId="47"/>
        <pc:sldMkLst>
          <pc:docMk/>
          <pc:sldMk cId="3980900319" sldId="346"/>
        </pc:sldMkLst>
      </pc:sldChg>
      <pc:sldChg chg="del">
        <pc:chgData name="JAVIER GONZALEZ PISANO" userId="b6c39300-9768-4656-89b0-ad37b2dda75c" providerId="ADAL" clId="{1B8E55DE-C769-41AE-8590-DAD84D65F6AF}" dt="2021-09-28T07:32:24.665" v="476" actId="47"/>
        <pc:sldMkLst>
          <pc:docMk/>
          <pc:sldMk cId="3020689431" sldId="347"/>
        </pc:sldMkLst>
      </pc:sldChg>
      <pc:sldChg chg="addSp delSp modSp add del mod ord">
        <pc:chgData name="JAVIER GONZALEZ PISANO" userId="b6c39300-9768-4656-89b0-ad37b2dda75c" providerId="ADAL" clId="{1B8E55DE-C769-41AE-8590-DAD84D65F6AF}" dt="2021-09-28T08:44:34.605" v="1077" actId="47"/>
        <pc:sldMkLst>
          <pc:docMk/>
          <pc:sldMk cId="982185374" sldId="352"/>
        </pc:sldMkLst>
        <pc:spChg chg="mod">
          <ac:chgData name="JAVIER GONZALEZ PISANO" userId="b6c39300-9768-4656-89b0-ad37b2dda75c" providerId="ADAL" clId="{1B8E55DE-C769-41AE-8590-DAD84D65F6AF}" dt="2021-09-28T08:02:58.808" v="955" actId="20577"/>
          <ac:spMkLst>
            <pc:docMk/>
            <pc:sldMk cId="982185374" sldId="352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7:33:01.681" v="538" actId="478"/>
          <ac:spMkLst>
            <pc:docMk/>
            <pc:sldMk cId="982185374" sldId="352"/>
            <ac:spMk id="3" creationId="{00000000-0000-0000-0000-000000000000}"/>
          </ac:spMkLst>
        </pc:spChg>
        <pc:spChg chg="add del mod">
          <ac:chgData name="JAVIER GONZALEZ PISANO" userId="b6c39300-9768-4656-89b0-ad37b2dda75c" providerId="ADAL" clId="{1B8E55DE-C769-41AE-8590-DAD84D65F6AF}" dt="2021-09-28T07:33:03.234" v="540" actId="478"/>
          <ac:spMkLst>
            <pc:docMk/>
            <pc:sldMk cId="982185374" sldId="352"/>
            <ac:spMk id="6" creationId="{7BB636EF-47A8-4B1A-BDA3-B2CC877EAC4E}"/>
          </ac:spMkLst>
        </pc:spChg>
        <pc:picChg chg="mod">
          <ac:chgData name="JAVIER GONZALEZ PISANO" userId="b6c39300-9768-4656-89b0-ad37b2dda75c" providerId="ADAL" clId="{1B8E55DE-C769-41AE-8590-DAD84D65F6AF}" dt="2021-09-28T07:33:11.381" v="542" actId="14100"/>
          <ac:picMkLst>
            <pc:docMk/>
            <pc:sldMk cId="982185374" sldId="352"/>
            <ac:picMk id="4" creationId="{00000000-0000-0000-0000-000000000000}"/>
          </ac:picMkLst>
        </pc:picChg>
      </pc:sldChg>
      <pc:sldChg chg="del">
        <pc:chgData name="JAVIER GONZALEZ PISANO" userId="b6c39300-9768-4656-89b0-ad37b2dda75c" providerId="ADAL" clId="{1B8E55DE-C769-41AE-8590-DAD84D65F6AF}" dt="2021-09-28T07:33:23.618" v="543" actId="47"/>
        <pc:sldMkLst>
          <pc:docMk/>
          <pc:sldMk cId="2507912057" sldId="354"/>
        </pc:sldMkLst>
      </pc:sldChg>
      <pc:sldChg chg="del">
        <pc:chgData name="JAVIER GONZALEZ PISANO" userId="b6c39300-9768-4656-89b0-ad37b2dda75c" providerId="ADAL" clId="{1B8E55DE-C769-41AE-8590-DAD84D65F6AF}" dt="2021-09-28T07:33:24.368" v="544" actId="47"/>
        <pc:sldMkLst>
          <pc:docMk/>
          <pc:sldMk cId="3718233612" sldId="355"/>
        </pc:sldMkLst>
      </pc:sldChg>
      <pc:sldChg chg="del">
        <pc:chgData name="JAVIER GONZALEZ PISANO" userId="b6c39300-9768-4656-89b0-ad37b2dda75c" providerId="ADAL" clId="{1B8E55DE-C769-41AE-8590-DAD84D65F6AF}" dt="2021-09-28T07:36:41.956" v="641" actId="47"/>
        <pc:sldMkLst>
          <pc:docMk/>
          <pc:sldMk cId="2430116252" sldId="356"/>
        </pc:sldMkLst>
      </pc:sldChg>
      <pc:sldChg chg="del">
        <pc:chgData name="JAVIER GONZALEZ PISANO" userId="b6c39300-9768-4656-89b0-ad37b2dda75c" providerId="ADAL" clId="{1B8E55DE-C769-41AE-8590-DAD84D65F6AF}" dt="2021-09-28T07:36:39.707" v="640" actId="47"/>
        <pc:sldMkLst>
          <pc:docMk/>
          <pc:sldMk cId="314469850" sldId="357"/>
        </pc:sldMkLst>
      </pc:sldChg>
      <pc:sldChg chg="del">
        <pc:chgData name="JAVIER GONZALEZ PISANO" userId="b6c39300-9768-4656-89b0-ad37b2dda75c" providerId="ADAL" clId="{1B8E55DE-C769-41AE-8590-DAD84D65F6AF}" dt="2021-09-28T07:36:38.271" v="639" actId="47"/>
        <pc:sldMkLst>
          <pc:docMk/>
          <pc:sldMk cId="3580320980" sldId="358"/>
        </pc:sldMkLst>
      </pc:sldChg>
      <pc:sldChg chg="del">
        <pc:chgData name="JAVIER GONZALEZ PISANO" userId="b6c39300-9768-4656-89b0-ad37b2dda75c" providerId="ADAL" clId="{1B8E55DE-C769-41AE-8590-DAD84D65F6AF}" dt="2021-09-28T07:36:10.632" v="628" actId="47"/>
        <pc:sldMkLst>
          <pc:docMk/>
          <pc:sldMk cId="977671108" sldId="364"/>
        </pc:sldMkLst>
      </pc:sldChg>
      <pc:sldChg chg="del">
        <pc:chgData name="JAVIER GONZALEZ PISANO" userId="b6c39300-9768-4656-89b0-ad37b2dda75c" providerId="ADAL" clId="{1B8E55DE-C769-41AE-8590-DAD84D65F6AF}" dt="2021-09-28T07:36:22.715" v="637" actId="47"/>
        <pc:sldMkLst>
          <pc:docMk/>
          <pc:sldMk cId="67853904" sldId="370"/>
        </pc:sldMkLst>
      </pc:sldChg>
      <pc:sldChg chg="del">
        <pc:chgData name="JAVIER GONZALEZ PISANO" userId="b6c39300-9768-4656-89b0-ad37b2dda75c" providerId="ADAL" clId="{1B8E55DE-C769-41AE-8590-DAD84D65F6AF}" dt="2021-09-28T07:32:02.788" v="457" actId="47"/>
        <pc:sldMkLst>
          <pc:docMk/>
          <pc:sldMk cId="3912971553" sldId="371"/>
        </pc:sldMkLst>
      </pc:sldChg>
      <pc:sldChg chg="del">
        <pc:chgData name="JAVIER GONZALEZ PISANO" userId="b6c39300-9768-4656-89b0-ad37b2dda75c" providerId="ADAL" clId="{1B8E55DE-C769-41AE-8590-DAD84D65F6AF}" dt="2021-09-28T07:32:03.284" v="458" actId="47"/>
        <pc:sldMkLst>
          <pc:docMk/>
          <pc:sldMk cId="572709520" sldId="372"/>
        </pc:sldMkLst>
      </pc:sldChg>
      <pc:sldChg chg="del">
        <pc:chgData name="JAVIER GONZALEZ PISANO" userId="b6c39300-9768-4656-89b0-ad37b2dda75c" providerId="ADAL" clId="{1B8E55DE-C769-41AE-8590-DAD84D65F6AF}" dt="2021-09-28T07:32:04.743" v="459" actId="47"/>
        <pc:sldMkLst>
          <pc:docMk/>
          <pc:sldMk cId="4172428355" sldId="373"/>
        </pc:sldMkLst>
      </pc:sldChg>
      <pc:sldChg chg="del">
        <pc:chgData name="JAVIER GONZALEZ PISANO" userId="b6c39300-9768-4656-89b0-ad37b2dda75c" providerId="ADAL" clId="{1B8E55DE-C769-41AE-8590-DAD84D65F6AF}" dt="2021-09-28T07:32:06.035" v="460" actId="47"/>
        <pc:sldMkLst>
          <pc:docMk/>
          <pc:sldMk cId="3973939793" sldId="374"/>
        </pc:sldMkLst>
      </pc:sldChg>
      <pc:sldChg chg="del">
        <pc:chgData name="JAVIER GONZALEZ PISANO" userId="b6c39300-9768-4656-89b0-ad37b2dda75c" providerId="ADAL" clId="{1B8E55DE-C769-41AE-8590-DAD84D65F6AF}" dt="2021-09-28T07:32:06.907" v="461" actId="47"/>
        <pc:sldMkLst>
          <pc:docMk/>
          <pc:sldMk cId="2738130250" sldId="375"/>
        </pc:sldMkLst>
      </pc:sldChg>
      <pc:sldChg chg="del">
        <pc:chgData name="JAVIER GONZALEZ PISANO" userId="b6c39300-9768-4656-89b0-ad37b2dda75c" providerId="ADAL" clId="{1B8E55DE-C769-41AE-8590-DAD84D65F6AF}" dt="2021-09-28T07:32:09.082" v="462" actId="47"/>
        <pc:sldMkLst>
          <pc:docMk/>
          <pc:sldMk cId="3832253928" sldId="376"/>
        </pc:sldMkLst>
      </pc:sldChg>
      <pc:sldChg chg="del">
        <pc:chgData name="JAVIER GONZALEZ PISANO" userId="b6c39300-9768-4656-89b0-ad37b2dda75c" providerId="ADAL" clId="{1B8E55DE-C769-41AE-8590-DAD84D65F6AF}" dt="2021-09-28T07:32:12.092" v="463" actId="47"/>
        <pc:sldMkLst>
          <pc:docMk/>
          <pc:sldMk cId="417566591" sldId="377"/>
        </pc:sldMkLst>
      </pc:sldChg>
      <pc:sldChg chg="del">
        <pc:chgData name="JAVIER GONZALEZ PISANO" userId="b6c39300-9768-4656-89b0-ad37b2dda75c" providerId="ADAL" clId="{1B8E55DE-C769-41AE-8590-DAD84D65F6AF}" dt="2021-09-28T07:32:22.930" v="473" actId="47"/>
        <pc:sldMkLst>
          <pc:docMk/>
          <pc:sldMk cId="2657607082" sldId="379"/>
        </pc:sldMkLst>
      </pc:sldChg>
      <pc:sldChg chg="del">
        <pc:chgData name="JAVIER GONZALEZ PISANO" userId="b6c39300-9768-4656-89b0-ad37b2dda75c" providerId="ADAL" clId="{1B8E55DE-C769-41AE-8590-DAD84D65F6AF}" dt="2021-09-28T07:32:25.100" v="477" actId="47"/>
        <pc:sldMkLst>
          <pc:docMk/>
          <pc:sldMk cId="1921701206" sldId="381"/>
        </pc:sldMkLst>
      </pc:sldChg>
      <pc:sldChg chg="del">
        <pc:chgData name="JAVIER GONZALEZ PISANO" userId="b6c39300-9768-4656-89b0-ad37b2dda75c" providerId="ADAL" clId="{1B8E55DE-C769-41AE-8590-DAD84D65F6AF}" dt="2021-09-28T07:32:25.475" v="478" actId="47"/>
        <pc:sldMkLst>
          <pc:docMk/>
          <pc:sldMk cId="2487503916" sldId="382"/>
        </pc:sldMkLst>
      </pc:sldChg>
      <pc:sldChg chg="del">
        <pc:chgData name="JAVIER GONZALEZ PISANO" userId="b6c39300-9768-4656-89b0-ad37b2dda75c" providerId="ADAL" clId="{1B8E55DE-C769-41AE-8590-DAD84D65F6AF}" dt="2021-09-28T07:32:23.520" v="474" actId="47"/>
        <pc:sldMkLst>
          <pc:docMk/>
          <pc:sldMk cId="292260619" sldId="384"/>
        </pc:sldMkLst>
      </pc:sldChg>
      <pc:sldChg chg="del">
        <pc:chgData name="JAVIER GONZALEZ PISANO" userId="b6c39300-9768-4656-89b0-ad37b2dda75c" providerId="ADAL" clId="{1B8E55DE-C769-41AE-8590-DAD84D65F6AF}" dt="2021-09-28T07:32:26.276" v="480" actId="47"/>
        <pc:sldMkLst>
          <pc:docMk/>
          <pc:sldMk cId="3741991928" sldId="385"/>
        </pc:sldMkLst>
      </pc:sldChg>
      <pc:sldChg chg="del">
        <pc:chgData name="JAVIER GONZALEZ PISANO" userId="b6c39300-9768-4656-89b0-ad37b2dda75c" providerId="ADAL" clId="{1B8E55DE-C769-41AE-8590-DAD84D65F6AF}" dt="2021-09-28T07:32:28.261" v="484" actId="47"/>
        <pc:sldMkLst>
          <pc:docMk/>
          <pc:sldMk cId="2907924549" sldId="387"/>
        </pc:sldMkLst>
      </pc:sldChg>
      <pc:sldChg chg="del">
        <pc:chgData name="JAVIER GONZALEZ PISANO" userId="b6c39300-9768-4656-89b0-ad37b2dda75c" providerId="ADAL" clId="{1B8E55DE-C769-41AE-8590-DAD84D65F6AF}" dt="2021-09-28T07:32:28.821" v="485" actId="47"/>
        <pc:sldMkLst>
          <pc:docMk/>
          <pc:sldMk cId="1749396559" sldId="388"/>
        </pc:sldMkLst>
      </pc:sldChg>
      <pc:sldChg chg="del">
        <pc:chgData name="JAVIER GONZALEZ PISANO" userId="b6c39300-9768-4656-89b0-ad37b2dda75c" providerId="ADAL" clId="{1B8E55DE-C769-41AE-8590-DAD84D65F6AF}" dt="2021-09-28T07:32:29.286" v="486" actId="47"/>
        <pc:sldMkLst>
          <pc:docMk/>
          <pc:sldMk cId="4236607599" sldId="389"/>
        </pc:sldMkLst>
      </pc:sldChg>
      <pc:sldChg chg="del">
        <pc:chgData name="JAVIER GONZALEZ PISANO" userId="b6c39300-9768-4656-89b0-ad37b2dda75c" providerId="ADAL" clId="{1B8E55DE-C769-41AE-8590-DAD84D65F6AF}" dt="2021-09-28T07:32:26.669" v="481" actId="47"/>
        <pc:sldMkLst>
          <pc:docMk/>
          <pc:sldMk cId="754381599" sldId="390"/>
        </pc:sldMkLst>
      </pc:sldChg>
      <pc:sldChg chg="del">
        <pc:chgData name="JAVIER GONZALEZ PISANO" userId="b6c39300-9768-4656-89b0-ad37b2dda75c" providerId="ADAL" clId="{1B8E55DE-C769-41AE-8590-DAD84D65F6AF}" dt="2021-09-28T07:32:27.161" v="482" actId="47"/>
        <pc:sldMkLst>
          <pc:docMk/>
          <pc:sldMk cId="826058528" sldId="391"/>
        </pc:sldMkLst>
      </pc:sldChg>
      <pc:sldChg chg="del">
        <pc:chgData name="JAVIER GONZALEZ PISANO" userId="b6c39300-9768-4656-89b0-ad37b2dda75c" providerId="ADAL" clId="{1B8E55DE-C769-41AE-8590-DAD84D65F6AF}" dt="2021-09-28T07:32:27.712" v="483" actId="47"/>
        <pc:sldMkLst>
          <pc:docMk/>
          <pc:sldMk cId="376720681" sldId="392"/>
        </pc:sldMkLst>
      </pc:sldChg>
      <pc:sldChg chg="del">
        <pc:chgData name="JAVIER GONZALEZ PISANO" userId="b6c39300-9768-4656-89b0-ad37b2dda75c" providerId="ADAL" clId="{1B8E55DE-C769-41AE-8590-DAD84D65F6AF}" dt="2021-09-28T07:36:35.922" v="638" actId="47"/>
        <pc:sldMkLst>
          <pc:docMk/>
          <pc:sldMk cId="3489052611" sldId="396"/>
        </pc:sldMkLst>
      </pc:sldChg>
      <pc:sldChg chg="del">
        <pc:chgData name="JAVIER GONZALEZ PISANO" userId="b6c39300-9768-4656-89b0-ad37b2dda75c" providerId="ADAL" clId="{1B8E55DE-C769-41AE-8590-DAD84D65F6AF}" dt="2021-09-28T07:32:25.866" v="479" actId="47"/>
        <pc:sldMkLst>
          <pc:docMk/>
          <pc:sldMk cId="3399772657" sldId="397"/>
        </pc:sldMkLst>
      </pc:sldChg>
      <pc:sldChg chg="del">
        <pc:chgData name="JAVIER GONZALEZ PISANO" userId="b6c39300-9768-4656-89b0-ad37b2dda75c" providerId="ADAL" clId="{1B8E55DE-C769-41AE-8590-DAD84D65F6AF}" dt="2021-09-28T07:36:17.682" v="632" actId="47"/>
        <pc:sldMkLst>
          <pc:docMk/>
          <pc:sldMk cId="27061438" sldId="398"/>
        </pc:sldMkLst>
      </pc:sldChg>
      <pc:sldChg chg="del">
        <pc:chgData name="JAVIER GONZALEZ PISANO" userId="b6c39300-9768-4656-89b0-ad37b2dda75c" providerId="ADAL" clId="{1B8E55DE-C769-41AE-8590-DAD84D65F6AF}" dt="2021-09-28T07:32:19.441" v="468" actId="47"/>
        <pc:sldMkLst>
          <pc:docMk/>
          <pc:sldMk cId="842841041" sldId="405"/>
        </pc:sldMkLst>
      </pc:sldChg>
      <pc:sldChg chg="del">
        <pc:chgData name="JAVIER GONZALEZ PISANO" userId="b6c39300-9768-4656-89b0-ad37b2dda75c" providerId="ADAL" clId="{1B8E55DE-C769-41AE-8590-DAD84D65F6AF}" dt="2021-09-28T07:32:22.559" v="472" actId="47"/>
        <pc:sldMkLst>
          <pc:docMk/>
          <pc:sldMk cId="369069338" sldId="406"/>
        </pc:sldMkLst>
      </pc:sldChg>
      <pc:sldChg chg="add del">
        <pc:chgData name="JAVIER GONZALEZ PISANO" userId="b6c39300-9768-4656-89b0-ad37b2dda75c" providerId="ADAL" clId="{1B8E55DE-C769-41AE-8590-DAD84D65F6AF}" dt="2021-09-28T07:36:16.819" v="631" actId="47"/>
        <pc:sldMkLst>
          <pc:docMk/>
          <pc:sldMk cId="1740525824" sldId="408"/>
        </pc:sldMkLst>
      </pc:sldChg>
      <pc:sldChg chg="del">
        <pc:chgData name="JAVIER GONZALEZ PISANO" userId="b6c39300-9768-4656-89b0-ad37b2dda75c" providerId="ADAL" clId="{1B8E55DE-C769-41AE-8590-DAD84D65F6AF}" dt="2021-09-28T07:36:18.411" v="633" actId="47"/>
        <pc:sldMkLst>
          <pc:docMk/>
          <pc:sldMk cId="816355209" sldId="409"/>
        </pc:sldMkLst>
      </pc:sldChg>
      <pc:sldChg chg="del">
        <pc:chgData name="JAVIER GONZALEZ PISANO" userId="b6c39300-9768-4656-89b0-ad37b2dda75c" providerId="ADAL" clId="{1B8E55DE-C769-41AE-8590-DAD84D65F6AF}" dt="2021-09-28T07:36:19.358" v="634" actId="47"/>
        <pc:sldMkLst>
          <pc:docMk/>
          <pc:sldMk cId="3793515091" sldId="410"/>
        </pc:sldMkLst>
      </pc:sldChg>
      <pc:sldChg chg="del">
        <pc:chgData name="JAVIER GONZALEZ PISANO" userId="b6c39300-9768-4656-89b0-ad37b2dda75c" providerId="ADAL" clId="{1B8E55DE-C769-41AE-8590-DAD84D65F6AF}" dt="2021-09-28T07:36:19.998" v="635" actId="47"/>
        <pc:sldMkLst>
          <pc:docMk/>
          <pc:sldMk cId="1690048139" sldId="411"/>
        </pc:sldMkLst>
      </pc:sldChg>
      <pc:sldChg chg="addSp delSp modSp new mod">
        <pc:chgData name="JAVIER GONZALEZ PISANO" userId="b6c39300-9768-4656-89b0-ad37b2dda75c" providerId="ADAL" clId="{1B8E55DE-C769-41AE-8590-DAD84D65F6AF}" dt="2021-09-28T07:38:05.129" v="647" actId="478"/>
        <pc:sldMkLst>
          <pc:docMk/>
          <pc:sldMk cId="3463769761" sldId="412"/>
        </pc:sldMkLst>
        <pc:spChg chg="mod">
          <ac:chgData name="JAVIER GONZALEZ PISANO" userId="b6c39300-9768-4656-89b0-ad37b2dda75c" providerId="ADAL" clId="{1B8E55DE-C769-41AE-8590-DAD84D65F6AF}" dt="2021-09-28T07:28:22.071" v="82" actId="20577"/>
          <ac:spMkLst>
            <pc:docMk/>
            <pc:sldMk cId="3463769761" sldId="412"/>
            <ac:spMk id="2" creationId="{5D82A200-8099-4350-88DE-3CB5C1894973}"/>
          </ac:spMkLst>
        </pc:spChg>
        <pc:spChg chg="del">
          <ac:chgData name="JAVIER GONZALEZ PISANO" userId="b6c39300-9768-4656-89b0-ad37b2dda75c" providerId="ADAL" clId="{1B8E55DE-C769-41AE-8590-DAD84D65F6AF}" dt="2021-09-28T07:27:49.168" v="43" actId="478"/>
          <ac:spMkLst>
            <pc:docMk/>
            <pc:sldMk cId="3463769761" sldId="412"/>
            <ac:spMk id="3" creationId="{B63412C9-9B92-4996-AC3E-870C597E95B5}"/>
          </ac:spMkLst>
        </pc:spChg>
        <pc:spChg chg="del">
          <ac:chgData name="JAVIER GONZALEZ PISANO" userId="b6c39300-9768-4656-89b0-ad37b2dda75c" providerId="ADAL" clId="{1B8E55DE-C769-41AE-8590-DAD84D65F6AF}" dt="2021-09-28T07:38:05.129" v="647" actId="478"/>
          <ac:spMkLst>
            <pc:docMk/>
            <pc:sldMk cId="3463769761" sldId="412"/>
            <ac:spMk id="4" creationId="{85DBC184-31D1-4430-864A-5063CC7381CF}"/>
          </ac:spMkLst>
        </pc:spChg>
        <pc:picChg chg="add mod">
          <ac:chgData name="JAVIER GONZALEZ PISANO" userId="b6c39300-9768-4656-89b0-ad37b2dda75c" providerId="ADAL" clId="{1B8E55DE-C769-41AE-8590-DAD84D65F6AF}" dt="2021-09-28T07:28:00.734" v="50" actId="1076"/>
          <ac:picMkLst>
            <pc:docMk/>
            <pc:sldMk cId="3463769761" sldId="412"/>
            <ac:picMk id="2050" creationId="{4C1268D0-F819-483B-90BF-2BA0B235606F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9:41:34.044" v="2163" actId="1076"/>
        <pc:sldMkLst>
          <pc:docMk/>
          <pc:sldMk cId="3797022998" sldId="413"/>
        </pc:sldMkLst>
        <pc:spChg chg="mod">
          <ac:chgData name="JAVIER GONZALEZ PISANO" userId="b6c39300-9768-4656-89b0-ad37b2dda75c" providerId="ADAL" clId="{1B8E55DE-C769-41AE-8590-DAD84D65F6AF}" dt="2021-09-28T07:31:23.253" v="401" actId="20577"/>
          <ac:spMkLst>
            <pc:docMk/>
            <pc:sldMk cId="3797022998" sldId="413"/>
            <ac:spMk id="2" creationId="{5D82A200-8099-4350-88DE-3CB5C1894973}"/>
          </ac:spMkLst>
        </pc:spChg>
        <pc:spChg chg="add del mod">
          <ac:chgData name="JAVIER GONZALEZ PISANO" userId="b6c39300-9768-4656-89b0-ad37b2dda75c" providerId="ADAL" clId="{1B8E55DE-C769-41AE-8590-DAD84D65F6AF}" dt="2021-09-28T08:37:38.820" v="1031" actId="478"/>
          <ac:spMkLst>
            <pc:docMk/>
            <pc:sldMk cId="3797022998" sldId="413"/>
            <ac:spMk id="3" creationId="{328DD7DC-2F52-4C2F-864B-360A6FFC7DB9}"/>
          </ac:spMkLst>
        </pc:spChg>
        <pc:spChg chg="del">
          <ac:chgData name="JAVIER GONZALEZ PISANO" userId="b6c39300-9768-4656-89b0-ad37b2dda75c" providerId="ADAL" clId="{1B8E55DE-C769-41AE-8590-DAD84D65F6AF}" dt="2021-09-28T07:38:08.148" v="648" actId="478"/>
          <ac:spMkLst>
            <pc:docMk/>
            <pc:sldMk cId="3797022998" sldId="413"/>
            <ac:spMk id="4" creationId="{85DBC184-31D1-4430-864A-5063CC7381CF}"/>
          </ac:spMkLst>
        </pc:spChg>
        <pc:spChg chg="add del mod">
          <ac:chgData name="JAVIER GONZALEZ PISANO" userId="b6c39300-9768-4656-89b0-ad37b2dda75c" providerId="ADAL" clId="{1B8E55DE-C769-41AE-8590-DAD84D65F6AF}" dt="2021-09-28T09:37:16.802" v="2138" actId="3626"/>
          <ac:spMkLst>
            <pc:docMk/>
            <pc:sldMk cId="3797022998" sldId="413"/>
            <ac:spMk id="6" creationId="{3FD13734-4904-4C87-832F-499C5718BEF9}"/>
          </ac:spMkLst>
        </pc:spChg>
        <pc:picChg chg="del">
          <ac:chgData name="JAVIER GONZALEZ PISANO" userId="b6c39300-9768-4656-89b0-ad37b2dda75c" providerId="ADAL" clId="{1B8E55DE-C769-41AE-8590-DAD84D65F6AF}" dt="2021-09-28T07:29:27.582" v="216" actId="478"/>
          <ac:picMkLst>
            <pc:docMk/>
            <pc:sldMk cId="3797022998" sldId="413"/>
            <ac:picMk id="2050" creationId="{4C1268D0-F819-483B-90BF-2BA0B235606F}"/>
          </ac:picMkLst>
        </pc:picChg>
        <pc:picChg chg="add mod">
          <ac:chgData name="JAVIER GONZALEZ PISANO" userId="b6c39300-9768-4656-89b0-ad37b2dda75c" providerId="ADAL" clId="{1B8E55DE-C769-41AE-8590-DAD84D65F6AF}" dt="2021-09-28T09:41:34.044" v="2163" actId="1076"/>
          <ac:picMkLst>
            <pc:docMk/>
            <pc:sldMk cId="3797022998" sldId="413"/>
            <ac:picMk id="4098" creationId="{24FC3EF3-B609-452A-8E80-D254D0749DAE}"/>
          </ac:picMkLst>
        </pc:picChg>
        <pc:picChg chg="add del mod">
          <ac:chgData name="JAVIER GONZALEZ PISANO" userId="b6c39300-9768-4656-89b0-ad37b2dda75c" providerId="ADAL" clId="{1B8E55DE-C769-41AE-8590-DAD84D65F6AF}" dt="2021-09-28T08:37:40.965" v="1032" actId="478"/>
          <ac:picMkLst>
            <pc:docMk/>
            <pc:sldMk cId="3797022998" sldId="413"/>
            <ac:picMk id="4100" creationId="{78B9C438-D60A-4C1A-83D3-1DB66AC9254A}"/>
          </ac:picMkLst>
        </pc:picChg>
        <pc:picChg chg="add mod">
          <ac:chgData name="JAVIER GONZALEZ PISANO" userId="b6c39300-9768-4656-89b0-ad37b2dda75c" providerId="ADAL" clId="{1B8E55DE-C769-41AE-8590-DAD84D65F6AF}" dt="2021-09-28T09:03:52.312" v="1619" actId="1076"/>
          <ac:picMkLst>
            <pc:docMk/>
            <pc:sldMk cId="3797022998" sldId="413"/>
            <ac:picMk id="4102" creationId="{F14A06AA-34F6-413A-AE31-7A48B89E4444}"/>
          </ac:picMkLst>
        </pc:picChg>
        <pc:picChg chg="add mod">
          <ac:chgData name="JAVIER GONZALEZ PISANO" userId="b6c39300-9768-4656-89b0-ad37b2dda75c" providerId="ADAL" clId="{1B8E55DE-C769-41AE-8590-DAD84D65F6AF}" dt="2021-09-28T09:03:50.642" v="1618" actId="1076"/>
          <ac:picMkLst>
            <pc:docMk/>
            <pc:sldMk cId="3797022998" sldId="413"/>
            <ac:picMk id="4104" creationId="{2A0EF033-730C-4D00-AE86-462EE63C5A0D}"/>
          </ac:picMkLst>
        </pc:picChg>
        <pc:picChg chg="add mod">
          <ac:chgData name="JAVIER GONZALEZ PISANO" userId="b6c39300-9768-4656-89b0-ad37b2dda75c" providerId="ADAL" clId="{1B8E55DE-C769-41AE-8590-DAD84D65F6AF}" dt="2021-09-28T09:41:32.626" v="2162" actId="1076"/>
          <ac:picMkLst>
            <pc:docMk/>
            <pc:sldMk cId="3797022998" sldId="413"/>
            <ac:picMk id="4106" creationId="{505B2B28-3183-4D16-88AC-0612E0E3FB5F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29:54.915" v="987" actId="403"/>
        <pc:sldMkLst>
          <pc:docMk/>
          <pc:sldMk cId="4259355119" sldId="414"/>
        </pc:sldMkLst>
        <pc:spChg chg="mod">
          <ac:chgData name="JAVIER GONZALEZ PISANO" userId="b6c39300-9768-4656-89b0-ad37b2dda75c" providerId="ADAL" clId="{1B8E55DE-C769-41AE-8590-DAD84D65F6AF}" dt="2021-09-28T07:34:44.804" v="574" actId="1076"/>
          <ac:spMkLst>
            <pc:docMk/>
            <pc:sldMk cId="4259355119" sldId="414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8:29:54.915" v="987" actId="403"/>
          <ac:spMkLst>
            <pc:docMk/>
            <pc:sldMk cId="4259355119" sldId="414"/>
            <ac:spMk id="3" creationId="{00000000-0000-0000-0000-000000000000}"/>
          </ac:spMkLst>
        </pc:spChg>
        <pc:picChg chg="del mod">
          <ac:chgData name="JAVIER GONZALEZ PISANO" userId="b6c39300-9768-4656-89b0-ad37b2dda75c" providerId="ADAL" clId="{1B8E55DE-C769-41AE-8590-DAD84D65F6AF}" dt="2021-09-28T07:34:33.455" v="572" actId="478"/>
          <ac:picMkLst>
            <pc:docMk/>
            <pc:sldMk cId="4259355119" sldId="414"/>
            <ac:picMk id="4" creationId="{00000000-0000-0000-0000-000000000000}"/>
          </ac:picMkLst>
        </pc:picChg>
        <pc:picChg chg="del mod">
          <ac:chgData name="JAVIER GONZALEZ PISANO" userId="b6c39300-9768-4656-89b0-ad37b2dda75c" providerId="ADAL" clId="{1B8E55DE-C769-41AE-8590-DAD84D65F6AF}" dt="2021-09-28T07:39:38.903" v="649" actId="478"/>
          <ac:picMkLst>
            <pc:docMk/>
            <pc:sldMk cId="4259355119" sldId="414"/>
            <ac:picMk id="5" creationId="{00000000-0000-0000-0000-000000000000}"/>
          </ac:picMkLst>
        </pc:picChg>
        <pc:picChg chg="add mod modCrop">
          <ac:chgData name="JAVIER GONZALEZ PISANO" userId="b6c39300-9768-4656-89b0-ad37b2dda75c" providerId="ADAL" clId="{1B8E55DE-C769-41AE-8590-DAD84D65F6AF}" dt="2021-09-28T07:40:19.493" v="663" actId="1076"/>
          <ac:picMkLst>
            <pc:docMk/>
            <pc:sldMk cId="4259355119" sldId="414"/>
            <ac:picMk id="7" creationId="{4DF9D9B3-D880-4859-8820-47965B123591}"/>
          </ac:picMkLst>
        </pc:picChg>
        <pc:picChg chg="add mod">
          <ac:chgData name="JAVIER GONZALEZ PISANO" userId="b6c39300-9768-4656-89b0-ad37b2dda75c" providerId="ADAL" clId="{1B8E55DE-C769-41AE-8590-DAD84D65F6AF}" dt="2021-09-28T07:39:49.809" v="654" actId="1076"/>
          <ac:picMkLst>
            <pc:docMk/>
            <pc:sldMk cId="4259355119" sldId="414"/>
            <ac:picMk id="3074" creationId="{8AA093D0-2D77-4859-93A8-57D012CFEAB9}"/>
          </ac:picMkLst>
        </pc:picChg>
      </pc:sldChg>
      <pc:sldChg chg="addSp delSp modSp add mod ord">
        <pc:chgData name="JAVIER GONZALEZ PISANO" userId="b6c39300-9768-4656-89b0-ad37b2dda75c" providerId="ADAL" clId="{1B8E55DE-C769-41AE-8590-DAD84D65F6AF}" dt="2021-09-28T07:41:41.838" v="687" actId="1076"/>
        <pc:sldMkLst>
          <pc:docMk/>
          <pc:sldMk cId="605758357" sldId="415"/>
        </pc:sldMkLst>
        <pc:spChg chg="mod">
          <ac:chgData name="JAVIER GONZALEZ PISANO" userId="b6c39300-9768-4656-89b0-ad37b2dda75c" providerId="ADAL" clId="{1B8E55DE-C769-41AE-8590-DAD84D65F6AF}" dt="2021-09-28T07:35:43.213" v="623" actId="20577"/>
          <ac:spMkLst>
            <pc:docMk/>
            <pc:sldMk cId="605758357" sldId="415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7:35:47.267" v="624" actId="478"/>
          <ac:spMkLst>
            <pc:docMk/>
            <pc:sldMk cId="605758357" sldId="415"/>
            <ac:spMk id="3" creationId="{00000000-0000-0000-0000-000000000000}"/>
          </ac:spMkLst>
        </pc:spChg>
        <pc:spChg chg="add del mod">
          <ac:chgData name="JAVIER GONZALEZ PISANO" userId="b6c39300-9768-4656-89b0-ad37b2dda75c" providerId="ADAL" clId="{1B8E55DE-C769-41AE-8590-DAD84D65F6AF}" dt="2021-09-28T07:35:50.779" v="625" actId="478"/>
          <ac:spMkLst>
            <pc:docMk/>
            <pc:sldMk cId="605758357" sldId="415"/>
            <ac:spMk id="6" creationId="{0F153394-F85A-4ED2-A993-5B83E8B40381}"/>
          </ac:spMkLst>
        </pc:spChg>
        <pc:picChg chg="del">
          <ac:chgData name="JAVIER GONZALEZ PISANO" userId="b6c39300-9768-4656-89b0-ad37b2dda75c" providerId="ADAL" clId="{1B8E55DE-C769-41AE-8590-DAD84D65F6AF}" dt="2021-09-28T07:35:55.285" v="627" actId="478"/>
          <ac:picMkLst>
            <pc:docMk/>
            <pc:sldMk cId="605758357" sldId="415"/>
            <ac:picMk id="5" creationId="{00000000-0000-0000-0000-000000000000}"/>
          </ac:picMkLst>
        </pc:picChg>
        <pc:picChg chg="add del mod">
          <ac:chgData name="JAVIER GONZALEZ PISANO" userId="b6c39300-9768-4656-89b0-ad37b2dda75c" providerId="ADAL" clId="{1B8E55DE-C769-41AE-8590-DAD84D65F6AF}" dt="2021-09-28T07:40:32.543" v="684" actId="478"/>
          <ac:picMkLst>
            <pc:docMk/>
            <pc:sldMk cId="605758357" sldId="415"/>
            <ac:picMk id="8" creationId="{30811FB8-B68D-44FF-86CD-0BFAA1B1DA26}"/>
          </ac:picMkLst>
        </pc:picChg>
        <pc:picChg chg="add mod">
          <ac:chgData name="JAVIER GONZALEZ PISANO" userId="b6c39300-9768-4656-89b0-ad37b2dda75c" providerId="ADAL" clId="{1B8E55DE-C769-41AE-8590-DAD84D65F6AF}" dt="2021-09-28T07:41:41.838" v="687" actId="1076"/>
          <ac:picMkLst>
            <pc:docMk/>
            <pc:sldMk cId="605758357" sldId="415"/>
            <ac:picMk id="10" creationId="{8E375348-DF11-4CFF-8BDF-58F15178BA15}"/>
          </ac:picMkLst>
        </pc:picChg>
        <pc:picChg chg="del">
          <ac:chgData name="JAVIER GONZALEZ PISANO" userId="b6c39300-9768-4656-89b0-ad37b2dda75c" providerId="ADAL" clId="{1B8E55DE-C769-41AE-8590-DAD84D65F6AF}" dt="2021-09-28T07:35:54.027" v="626" actId="478"/>
          <ac:picMkLst>
            <pc:docMk/>
            <pc:sldMk cId="605758357" sldId="415"/>
            <ac:picMk id="3074" creationId="{8AA093D0-2D77-4859-93A8-57D012CFEAB9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31:21.497" v="991" actId="14100"/>
        <pc:sldMkLst>
          <pc:docMk/>
          <pc:sldMk cId="2394716886" sldId="416"/>
        </pc:sldMkLst>
        <pc:spChg chg="mod">
          <ac:chgData name="JAVIER GONZALEZ PISANO" userId="b6c39300-9768-4656-89b0-ad37b2dda75c" providerId="ADAL" clId="{1B8E55DE-C769-41AE-8590-DAD84D65F6AF}" dt="2021-09-28T07:53:48.180" v="730" actId="403"/>
          <ac:spMkLst>
            <pc:docMk/>
            <pc:sldMk cId="2394716886" sldId="416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7:53:07.250" v="709" actId="478"/>
          <ac:spMkLst>
            <pc:docMk/>
            <pc:sldMk cId="2394716886" sldId="416"/>
            <ac:spMk id="3" creationId="{00000000-0000-0000-0000-000000000000}"/>
          </ac:spMkLst>
        </pc:spChg>
        <pc:spChg chg="add del mod">
          <ac:chgData name="JAVIER GONZALEZ PISANO" userId="b6c39300-9768-4656-89b0-ad37b2dda75c" providerId="ADAL" clId="{1B8E55DE-C769-41AE-8590-DAD84D65F6AF}" dt="2021-09-28T08:31:16.567" v="988" actId="478"/>
          <ac:spMkLst>
            <pc:docMk/>
            <pc:sldMk cId="2394716886" sldId="416"/>
            <ac:spMk id="5" creationId="{66138EC2-CE5A-4E7E-859B-E3DD7AAF9529}"/>
          </ac:spMkLst>
        </pc:spChg>
        <pc:picChg chg="del">
          <ac:chgData name="JAVIER GONZALEZ PISANO" userId="b6c39300-9768-4656-89b0-ad37b2dda75c" providerId="ADAL" clId="{1B8E55DE-C769-41AE-8590-DAD84D65F6AF}" dt="2021-09-28T07:53:13.364" v="714" actId="478"/>
          <ac:picMkLst>
            <pc:docMk/>
            <pc:sldMk cId="2394716886" sldId="416"/>
            <ac:picMk id="7" creationId="{4DF9D9B3-D880-4859-8820-47965B123591}"/>
          </ac:picMkLst>
        </pc:picChg>
        <pc:picChg chg="add mod">
          <ac:chgData name="JAVIER GONZALEZ PISANO" userId="b6c39300-9768-4656-89b0-ad37b2dda75c" providerId="ADAL" clId="{1B8E55DE-C769-41AE-8590-DAD84D65F6AF}" dt="2021-09-28T08:31:21.497" v="991" actId="14100"/>
          <ac:picMkLst>
            <pc:docMk/>
            <pc:sldMk cId="2394716886" sldId="416"/>
            <ac:picMk id="8" creationId="{4FE35348-47C4-47FF-BADF-DBF231573AF5}"/>
          </ac:picMkLst>
        </pc:picChg>
        <pc:picChg chg="del">
          <ac:chgData name="JAVIER GONZALEZ PISANO" userId="b6c39300-9768-4656-89b0-ad37b2dda75c" providerId="ADAL" clId="{1B8E55DE-C769-41AE-8590-DAD84D65F6AF}" dt="2021-09-28T07:53:18.142" v="716" actId="478"/>
          <ac:picMkLst>
            <pc:docMk/>
            <pc:sldMk cId="2394716886" sldId="416"/>
            <ac:picMk id="3074" creationId="{8AA093D0-2D77-4859-93A8-57D012CFEAB9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33:07.659" v="1011" actId="1076"/>
        <pc:sldMkLst>
          <pc:docMk/>
          <pc:sldMk cId="13369466" sldId="417"/>
        </pc:sldMkLst>
        <pc:spChg chg="mod">
          <ac:chgData name="JAVIER GONZALEZ PISANO" userId="b6c39300-9768-4656-89b0-ad37b2dda75c" providerId="ADAL" clId="{1B8E55DE-C769-41AE-8590-DAD84D65F6AF}" dt="2021-09-28T08:32:56.560" v="1003" actId="20577"/>
          <ac:spMkLst>
            <pc:docMk/>
            <pc:sldMk cId="13369466" sldId="417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32:31.651" v="998" actId="478"/>
          <ac:spMkLst>
            <pc:docMk/>
            <pc:sldMk cId="13369466" sldId="417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33:06.094" v="1010" actId="1076"/>
          <ac:picMkLst>
            <pc:docMk/>
            <pc:sldMk cId="13369466" sldId="417"/>
            <ac:picMk id="4" creationId="{6DA605B4-3294-429D-9E6D-7783F5CF81DC}"/>
          </ac:picMkLst>
        </pc:picChg>
        <pc:picChg chg="add mod">
          <ac:chgData name="JAVIER GONZALEZ PISANO" userId="b6c39300-9768-4656-89b0-ad37b2dda75c" providerId="ADAL" clId="{1B8E55DE-C769-41AE-8590-DAD84D65F6AF}" dt="2021-09-28T08:33:07.659" v="1011" actId="1076"/>
          <ac:picMkLst>
            <pc:docMk/>
            <pc:sldMk cId="13369466" sldId="417"/>
            <ac:picMk id="7" creationId="{7E77A1F6-8812-49EA-95F7-4137507CF34A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45:12.753" v="1080" actId="1076"/>
        <pc:sldMkLst>
          <pc:docMk/>
          <pc:sldMk cId="3031923056" sldId="418"/>
        </pc:sldMkLst>
        <pc:spChg chg="mod">
          <ac:chgData name="JAVIER GONZALEZ PISANO" userId="b6c39300-9768-4656-89b0-ad37b2dda75c" providerId="ADAL" clId="{1B8E55DE-C769-41AE-8590-DAD84D65F6AF}" dt="2021-09-28T07:54:29.162" v="763" actId="20577"/>
          <ac:spMkLst>
            <pc:docMk/>
            <pc:sldMk cId="3031923056" sldId="418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45:10.374" v="1078" actId="478"/>
          <ac:spMkLst>
            <pc:docMk/>
            <pc:sldMk cId="3031923056" sldId="418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45:12.753" v="1080" actId="1076"/>
          <ac:picMkLst>
            <pc:docMk/>
            <pc:sldMk cId="3031923056" sldId="418"/>
            <ac:picMk id="4" creationId="{EE8806AB-22E0-4CE7-806B-518567615228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45:33.906" v="1085" actId="1076"/>
        <pc:sldMkLst>
          <pc:docMk/>
          <pc:sldMk cId="2869527272" sldId="419"/>
        </pc:sldMkLst>
        <pc:spChg chg="mod">
          <ac:chgData name="JAVIER GONZALEZ PISANO" userId="b6c39300-9768-4656-89b0-ad37b2dda75c" providerId="ADAL" clId="{1B8E55DE-C769-41AE-8590-DAD84D65F6AF}" dt="2021-09-28T07:54:50.575" v="799" actId="20577"/>
          <ac:spMkLst>
            <pc:docMk/>
            <pc:sldMk cId="2869527272" sldId="419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45:29.720" v="1082" actId="478"/>
          <ac:spMkLst>
            <pc:docMk/>
            <pc:sldMk cId="2869527272" sldId="419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45:33.906" v="1085" actId="1076"/>
          <ac:picMkLst>
            <pc:docMk/>
            <pc:sldMk cId="2869527272" sldId="419"/>
            <ac:picMk id="4" creationId="{AB4AFDD7-F489-47F4-9CD2-90EDC6F1C370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46:45.239" v="1094" actId="1076"/>
        <pc:sldMkLst>
          <pc:docMk/>
          <pc:sldMk cId="1173804437" sldId="420"/>
        </pc:sldMkLst>
        <pc:spChg chg="mod">
          <ac:chgData name="JAVIER GONZALEZ PISANO" userId="b6c39300-9768-4656-89b0-ad37b2dda75c" providerId="ADAL" clId="{1B8E55DE-C769-41AE-8590-DAD84D65F6AF}" dt="2021-09-28T07:55:05.494" v="810" actId="20577"/>
          <ac:spMkLst>
            <pc:docMk/>
            <pc:sldMk cId="1173804437" sldId="420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45:50.393" v="1086" actId="478"/>
          <ac:spMkLst>
            <pc:docMk/>
            <pc:sldMk cId="1173804437" sldId="420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46:29.253" v="1091" actId="1076"/>
          <ac:picMkLst>
            <pc:docMk/>
            <pc:sldMk cId="1173804437" sldId="420"/>
            <ac:picMk id="4" creationId="{0A1276E8-3B0B-470E-94C8-ACA5553ED647}"/>
          </ac:picMkLst>
        </pc:picChg>
        <pc:picChg chg="add mod">
          <ac:chgData name="JAVIER GONZALEZ PISANO" userId="b6c39300-9768-4656-89b0-ad37b2dda75c" providerId="ADAL" clId="{1B8E55DE-C769-41AE-8590-DAD84D65F6AF}" dt="2021-09-28T08:46:45.239" v="1094" actId="1076"/>
          <ac:picMkLst>
            <pc:docMk/>
            <pc:sldMk cId="1173804437" sldId="420"/>
            <ac:picMk id="7" creationId="{A282754E-102D-492C-95B6-F095AAA9A95D}"/>
          </ac:picMkLst>
        </pc:picChg>
      </pc:sldChg>
      <pc:sldChg chg="add del">
        <pc:chgData name="JAVIER GONZALEZ PISANO" userId="b6c39300-9768-4656-89b0-ad37b2dda75c" providerId="ADAL" clId="{1B8E55DE-C769-41AE-8590-DAD84D65F6AF}" dt="2021-09-28T08:46:05.488" v="1089" actId="47"/>
        <pc:sldMkLst>
          <pc:docMk/>
          <pc:sldMk cId="3397061908" sldId="421"/>
        </pc:sldMkLst>
      </pc:sldChg>
      <pc:sldChg chg="addSp delSp modSp add mod">
        <pc:chgData name="JAVIER GONZALEZ PISANO" userId="b6c39300-9768-4656-89b0-ad37b2dda75c" providerId="ADAL" clId="{1B8E55DE-C769-41AE-8590-DAD84D65F6AF}" dt="2021-09-28T08:47:22.153" v="1114" actId="14100"/>
        <pc:sldMkLst>
          <pc:docMk/>
          <pc:sldMk cId="3353581833" sldId="422"/>
        </pc:sldMkLst>
        <pc:spChg chg="mod">
          <ac:chgData name="JAVIER GONZALEZ PISANO" userId="b6c39300-9768-4656-89b0-ad37b2dda75c" providerId="ADAL" clId="{1B8E55DE-C769-41AE-8590-DAD84D65F6AF}" dt="2021-09-28T08:46:58.021" v="1110" actId="20577"/>
          <ac:spMkLst>
            <pc:docMk/>
            <pc:sldMk cId="3353581833" sldId="422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47:02.324" v="1111" actId="478"/>
          <ac:spMkLst>
            <pc:docMk/>
            <pc:sldMk cId="3353581833" sldId="422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47:22.153" v="1114" actId="14100"/>
          <ac:picMkLst>
            <pc:docMk/>
            <pc:sldMk cId="3353581833" sldId="422"/>
            <ac:picMk id="4" creationId="{9C32B970-D67C-4629-9477-0387AB57386D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47:44.131" v="1123" actId="1076"/>
        <pc:sldMkLst>
          <pc:docMk/>
          <pc:sldMk cId="744520547" sldId="423"/>
        </pc:sldMkLst>
        <pc:spChg chg="mod">
          <ac:chgData name="JAVIER GONZALEZ PISANO" userId="b6c39300-9768-4656-89b0-ad37b2dda75c" providerId="ADAL" clId="{1B8E55DE-C769-41AE-8590-DAD84D65F6AF}" dt="2021-09-28T08:47:27.680" v="1120" actId="20577"/>
          <ac:spMkLst>
            <pc:docMk/>
            <pc:sldMk cId="744520547" sldId="423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47:42.334" v="1122" actId="478"/>
          <ac:spMkLst>
            <pc:docMk/>
            <pc:sldMk cId="744520547" sldId="423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47:44.131" v="1123" actId="1076"/>
          <ac:picMkLst>
            <pc:docMk/>
            <pc:sldMk cId="744520547" sldId="423"/>
            <ac:picMk id="4" creationId="{32801E83-2D46-4B70-BEAD-1A3E56C5E2B4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48:11.601" v="1129" actId="1076"/>
        <pc:sldMkLst>
          <pc:docMk/>
          <pc:sldMk cId="1253792388" sldId="424"/>
        </pc:sldMkLst>
        <pc:spChg chg="mod">
          <ac:chgData name="JAVIER GONZALEZ PISANO" userId="b6c39300-9768-4656-89b0-ad37b2dda75c" providerId="ADAL" clId="{1B8E55DE-C769-41AE-8590-DAD84D65F6AF}" dt="2021-09-28T08:01:15.244" v="885" actId="20577"/>
          <ac:spMkLst>
            <pc:docMk/>
            <pc:sldMk cId="1253792388" sldId="424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48:05.988" v="1125" actId="478"/>
          <ac:spMkLst>
            <pc:docMk/>
            <pc:sldMk cId="1253792388" sldId="424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48:11.601" v="1129" actId="1076"/>
          <ac:picMkLst>
            <pc:docMk/>
            <pc:sldMk cId="1253792388" sldId="424"/>
            <ac:picMk id="4" creationId="{2BC53585-C9F5-41AE-9C2D-F23ED8D652B1}"/>
          </ac:picMkLst>
        </pc:picChg>
      </pc:sldChg>
      <pc:sldChg chg="modSp add del mod">
        <pc:chgData name="JAVIER GONZALEZ PISANO" userId="b6c39300-9768-4656-89b0-ad37b2dda75c" providerId="ADAL" clId="{1B8E55DE-C769-41AE-8590-DAD84D65F6AF}" dt="2021-09-28T08:48:19.380" v="1130" actId="47"/>
        <pc:sldMkLst>
          <pc:docMk/>
          <pc:sldMk cId="3325014221" sldId="425"/>
        </pc:sldMkLst>
        <pc:spChg chg="mod">
          <ac:chgData name="JAVIER GONZALEZ PISANO" userId="b6c39300-9768-4656-89b0-ad37b2dda75c" providerId="ADAL" clId="{1B8E55DE-C769-41AE-8590-DAD84D65F6AF}" dt="2021-09-28T08:01:26.467" v="894" actId="20577"/>
          <ac:spMkLst>
            <pc:docMk/>
            <pc:sldMk cId="3325014221" sldId="425"/>
            <ac:spMk id="2" creationId="{00000000-0000-0000-0000-000000000000}"/>
          </ac:spMkLst>
        </pc:spChg>
      </pc:sldChg>
      <pc:sldChg chg="addSp delSp modSp add del mod">
        <pc:chgData name="JAVIER GONZALEZ PISANO" userId="b6c39300-9768-4656-89b0-ad37b2dda75c" providerId="ADAL" clId="{1B8E55DE-C769-41AE-8590-DAD84D65F6AF}" dt="2021-09-28T08:49:01.300" v="1153" actId="1076"/>
        <pc:sldMkLst>
          <pc:docMk/>
          <pc:sldMk cId="3099490357" sldId="426"/>
        </pc:sldMkLst>
        <pc:spChg chg="mod">
          <ac:chgData name="JAVIER GONZALEZ PISANO" userId="b6c39300-9768-4656-89b0-ad37b2dda75c" providerId="ADAL" clId="{1B8E55DE-C769-41AE-8590-DAD84D65F6AF}" dt="2021-09-28T08:48:40.918" v="1148" actId="20577"/>
          <ac:spMkLst>
            <pc:docMk/>
            <pc:sldMk cId="3099490357" sldId="426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48:42.882" v="1149" actId="478"/>
          <ac:spMkLst>
            <pc:docMk/>
            <pc:sldMk cId="3099490357" sldId="426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49:01.300" v="1153" actId="1076"/>
          <ac:picMkLst>
            <pc:docMk/>
            <pc:sldMk cId="3099490357" sldId="426"/>
            <ac:picMk id="4" creationId="{83457C32-686D-4B9E-B006-202827FC6B13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35:21.508" v="1016" actId="1076"/>
        <pc:sldMkLst>
          <pc:docMk/>
          <pc:sldMk cId="300487438" sldId="427"/>
        </pc:sldMkLst>
        <pc:spChg chg="mod">
          <ac:chgData name="JAVIER GONZALEZ PISANO" userId="b6c39300-9768-4656-89b0-ad37b2dda75c" providerId="ADAL" clId="{1B8E55DE-C769-41AE-8590-DAD84D65F6AF}" dt="2021-09-28T08:01:51.080" v="906" actId="20577"/>
          <ac:spMkLst>
            <pc:docMk/>
            <pc:sldMk cId="300487438" sldId="427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35:14.251" v="1012" actId="478"/>
          <ac:spMkLst>
            <pc:docMk/>
            <pc:sldMk cId="300487438" sldId="427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35:21.508" v="1016" actId="1076"/>
          <ac:picMkLst>
            <pc:docMk/>
            <pc:sldMk cId="300487438" sldId="427"/>
            <ac:picMk id="4" creationId="{1E6E86E2-1FD1-4519-AA31-55EBAB4804C7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36:34.533" v="1019" actId="1076"/>
        <pc:sldMkLst>
          <pc:docMk/>
          <pc:sldMk cId="344832290" sldId="428"/>
        </pc:sldMkLst>
        <pc:spChg chg="mod">
          <ac:chgData name="JAVIER GONZALEZ PISANO" userId="b6c39300-9768-4656-89b0-ad37b2dda75c" providerId="ADAL" clId="{1B8E55DE-C769-41AE-8590-DAD84D65F6AF}" dt="2021-09-28T08:02:14.195" v="910" actId="20577"/>
          <ac:spMkLst>
            <pc:docMk/>
            <pc:sldMk cId="344832290" sldId="428"/>
            <ac:spMk id="2" creationId="{00000000-0000-0000-0000-000000000000}"/>
          </ac:spMkLst>
        </pc:spChg>
        <pc:spChg chg="del">
          <ac:chgData name="JAVIER GONZALEZ PISANO" userId="b6c39300-9768-4656-89b0-ad37b2dda75c" providerId="ADAL" clId="{1B8E55DE-C769-41AE-8590-DAD84D65F6AF}" dt="2021-09-28T08:35:23.893" v="1017" actId="478"/>
          <ac:spMkLst>
            <pc:docMk/>
            <pc:sldMk cId="344832290" sldId="428"/>
            <ac:spMk id="5" creationId="{66138EC2-CE5A-4E7E-859B-E3DD7AAF9529}"/>
          </ac:spMkLst>
        </pc:spChg>
        <pc:picChg chg="add mod">
          <ac:chgData name="JAVIER GONZALEZ PISANO" userId="b6c39300-9768-4656-89b0-ad37b2dda75c" providerId="ADAL" clId="{1B8E55DE-C769-41AE-8590-DAD84D65F6AF}" dt="2021-09-28T08:36:34.533" v="1019" actId="1076"/>
          <ac:picMkLst>
            <pc:docMk/>
            <pc:sldMk cId="344832290" sldId="428"/>
            <ac:picMk id="4" creationId="{9612A15F-C903-4798-87BA-800EBDE48FE6}"/>
          </ac:picMkLst>
        </pc:picChg>
      </pc:sldChg>
      <pc:sldChg chg="add del">
        <pc:chgData name="JAVIER GONZALEZ PISANO" userId="b6c39300-9768-4656-89b0-ad37b2dda75c" providerId="ADAL" clId="{1B8E55DE-C769-41AE-8590-DAD84D65F6AF}" dt="2021-09-28T08:29:30.015" v="986" actId="47"/>
        <pc:sldMkLst>
          <pc:docMk/>
          <pc:sldMk cId="4184575620" sldId="429"/>
        </pc:sldMkLst>
      </pc:sldChg>
      <pc:sldChg chg="modSp add mod">
        <pc:chgData name="JAVIER GONZALEZ PISANO" userId="b6c39300-9768-4656-89b0-ad37b2dda75c" providerId="ADAL" clId="{1B8E55DE-C769-41AE-8590-DAD84D65F6AF}" dt="2021-09-28T09:37:41.530" v="2160" actId="20577"/>
        <pc:sldMkLst>
          <pc:docMk/>
          <pc:sldMk cId="1052541322" sldId="430"/>
        </pc:sldMkLst>
        <pc:spChg chg="mod">
          <ac:chgData name="JAVIER GONZALEZ PISANO" userId="b6c39300-9768-4656-89b0-ad37b2dda75c" providerId="ADAL" clId="{1B8E55DE-C769-41AE-8590-DAD84D65F6AF}" dt="2021-09-28T09:37:41.530" v="2160" actId="20577"/>
          <ac:spMkLst>
            <pc:docMk/>
            <pc:sldMk cId="1052541322" sldId="430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37:32.724" v="2139" actId="1076"/>
          <ac:spMkLst>
            <pc:docMk/>
            <pc:sldMk cId="1052541322" sldId="430"/>
            <ac:spMk id="5" creationId="{F1BA8871-0243-4B62-AD26-79C0CA7D81E7}"/>
          </ac:spMkLst>
        </pc:spChg>
        <pc:spChg chg="mod">
          <ac:chgData name="JAVIER GONZALEZ PISANO" userId="b6c39300-9768-4656-89b0-ad37b2dda75c" providerId="ADAL" clId="{1B8E55DE-C769-41AE-8590-DAD84D65F6AF}" dt="2021-09-28T09:37:35.294" v="2140" actId="1076"/>
          <ac:spMkLst>
            <pc:docMk/>
            <pc:sldMk cId="1052541322" sldId="430"/>
            <ac:spMk id="6" creationId="{56AC81ED-E253-43AB-A5F1-0833AC200754}"/>
          </ac:spMkLst>
        </pc:spChg>
      </pc:sldChg>
      <pc:sldChg chg="addSp delSp modSp add del mod">
        <pc:chgData name="JAVIER GONZALEZ PISANO" userId="b6c39300-9768-4656-89b0-ad37b2dda75c" providerId="ADAL" clId="{1B8E55DE-C769-41AE-8590-DAD84D65F6AF}" dt="2021-09-28T09:03:29.892" v="1612" actId="2696"/>
        <pc:sldMkLst>
          <pc:docMk/>
          <pc:sldMk cId="1950229398" sldId="430"/>
        </pc:sldMkLst>
        <pc:spChg chg="mod">
          <ac:chgData name="JAVIER GONZALEZ PISANO" userId="b6c39300-9768-4656-89b0-ad37b2dda75c" providerId="ADAL" clId="{1B8E55DE-C769-41AE-8590-DAD84D65F6AF}" dt="2021-09-28T08:49:27.046" v="1157" actId="20577"/>
          <ac:spMkLst>
            <pc:docMk/>
            <pc:sldMk cId="1950229398" sldId="430"/>
            <ac:spMk id="2" creationId="{00000000-0000-0000-0000-000000000000}"/>
          </ac:spMkLst>
        </pc:spChg>
        <pc:spChg chg="add mod">
          <ac:chgData name="JAVIER GONZALEZ PISANO" userId="b6c39300-9768-4656-89b0-ad37b2dda75c" providerId="ADAL" clId="{1B8E55DE-C769-41AE-8590-DAD84D65F6AF}" dt="2021-09-28T08:50:41.561" v="1253" actId="20577"/>
          <ac:spMkLst>
            <pc:docMk/>
            <pc:sldMk cId="1950229398" sldId="430"/>
            <ac:spMk id="5" creationId="{F1BA8871-0243-4B62-AD26-79C0CA7D81E7}"/>
          </ac:spMkLst>
        </pc:spChg>
        <pc:spChg chg="add mod">
          <ac:chgData name="JAVIER GONZALEZ PISANO" userId="b6c39300-9768-4656-89b0-ad37b2dda75c" providerId="ADAL" clId="{1B8E55DE-C769-41AE-8590-DAD84D65F6AF}" dt="2021-09-28T08:51:26.713" v="1318" actId="1076"/>
          <ac:spMkLst>
            <pc:docMk/>
            <pc:sldMk cId="1950229398" sldId="430"/>
            <ac:spMk id="6" creationId="{56AC81ED-E253-43AB-A5F1-0833AC200754}"/>
          </ac:spMkLst>
        </pc:spChg>
        <pc:picChg chg="del">
          <ac:chgData name="JAVIER GONZALEZ PISANO" userId="b6c39300-9768-4656-89b0-ad37b2dda75c" providerId="ADAL" clId="{1B8E55DE-C769-41AE-8590-DAD84D65F6AF}" dt="2021-09-28T08:28:55.255" v="975" actId="478"/>
          <ac:picMkLst>
            <pc:docMk/>
            <pc:sldMk cId="1950229398" sldId="430"/>
            <ac:picMk id="4" creationId="{00000000-0000-0000-0000-000000000000}"/>
          </ac:picMkLst>
        </pc:picChg>
      </pc:sldChg>
      <pc:sldChg chg="modSp add mod">
        <pc:chgData name="JAVIER GONZALEZ PISANO" userId="b6c39300-9768-4656-89b0-ad37b2dda75c" providerId="ADAL" clId="{1B8E55DE-C769-41AE-8590-DAD84D65F6AF}" dt="2021-09-28T09:16:24.461" v="1712" actId="1076"/>
        <pc:sldMkLst>
          <pc:docMk/>
          <pc:sldMk cId="2140080395" sldId="431"/>
        </pc:sldMkLst>
        <pc:picChg chg="mod">
          <ac:chgData name="JAVIER GONZALEZ PISANO" userId="b6c39300-9768-4656-89b0-ad37b2dda75c" providerId="ADAL" clId="{1B8E55DE-C769-41AE-8590-DAD84D65F6AF}" dt="2021-09-28T09:16:18.957" v="1709" actId="1076"/>
          <ac:picMkLst>
            <pc:docMk/>
            <pc:sldMk cId="2140080395" sldId="431"/>
            <ac:picMk id="5" creationId="{0C72277C-F07B-4A17-9821-F4D043BD9DFC}"/>
          </ac:picMkLst>
        </pc:picChg>
        <pc:picChg chg="mod">
          <ac:chgData name="JAVIER GONZALEZ PISANO" userId="b6c39300-9768-4656-89b0-ad37b2dda75c" providerId="ADAL" clId="{1B8E55DE-C769-41AE-8590-DAD84D65F6AF}" dt="2021-09-28T09:16:24.461" v="1712" actId="1076"/>
          <ac:picMkLst>
            <pc:docMk/>
            <pc:sldMk cId="2140080395" sldId="431"/>
            <ac:picMk id="7" creationId="{B27B6262-FA7F-47B4-9332-3096D232D634}"/>
          </ac:picMkLst>
        </pc:picChg>
      </pc:sldChg>
      <pc:sldChg chg="addSp modSp add del mod">
        <pc:chgData name="JAVIER GONZALEZ PISANO" userId="b6c39300-9768-4656-89b0-ad37b2dda75c" providerId="ADAL" clId="{1B8E55DE-C769-41AE-8590-DAD84D65F6AF}" dt="2021-09-28T09:03:29.892" v="1612" actId="2696"/>
        <pc:sldMkLst>
          <pc:docMk/>
          <pc:sldMk cId="4182678976" sldId="431"/>
        </pc:sldMkLst>
        <pc:spChg chg="mod">
          <ac:chgData name="JAVIER GONZALEZ PISANO" userId="b6c39300-9768-4656-89b0-ad37b2dda75c" providerId="ADAL" clId="{1B8E55DE-C769-41AE-8590-DAD84D65F6AF}" dt="2021-09-28T08:53:52.304" v="1326" actId="20577"/>
          <ac:spMkLst>
            <pc:docMk/>
            <pc:sldMk cId="4182678976" sldId="431"/>
            <ac:spMk id="2" creationId="{00000000-0000-0000-0000-000000000000}"/>
          </ac:spMkLst>
        </pc:spChg>
        <pc:spChg chg="add mod">
          <ac:chgData name="JAVIER GONZALEZ PISANO" userId="b6c39300-9768-4656-89b0-ad37b2dda75c" providerId="ADAL" clId="{1B8E55DE-C769-41AE-8590-DAD84D65F6AF}" dt="2021-09-28T08:57:13.604" v="1433" actId="113"/>
          <ac:spMkLst>
            <pc:docMk/>
            <pc:sldMk cId="4182678976" sldId="431"/>
            <ac:spMk id="3" creationId="{A65F9263-35E6-41F9-A084-E66D7BEBDBF8}"/>
          </ac:spMkLst>
        </pc:spChg>
        <pc:picChg chg="add mod">
          <ac:chgData name="JAVIER GONZALEZ PISANO" userId="b6c39300-9768-4656-89b0-ad37b2dda75c" providerId="ADAL" clId="{1B8E55DE-C769-41AE-8590-DAD84D65F6AF}" dt="2021-09-28T08:56:00.161" v="1406" actId="1076"/>
          <ac:picMkLst>
            <pc:docMk/>
            <pc:sldMk cId="4182678976" sldId="431"/>
            <ac:picMk id="5" creationId="{0C72277C-F07B-4A17-9821-F4D043BD9DFC}"/>
          </ac:picMkLst>
        </pc:picChg>
        <pc:picChg chg="add mod">
          <ac:chgData name="JAVIER GONZALEZ PISANO" userId="b6c39300-9768-4656-89b0-ad37b2dda75c" providerId="ADAL" clId="{1B8E55DE-C769-41AE-8590-DAD84D65F6AF}" dt="2021-09-28T09:03:05.534" v="1609"/>
          <ac:picMkLst>
            <pc:docMk/>
            <pc:sldMk cId="4182678976" sldId="431"/>
            <ac:picMk id="7" creationId="{B27B6262-FA7F-47B4-9332-3096D232D634}"/>
          </ac:picMkLst>
        </pc:picChg>
      </pc:sldChg>
      <pc:sldChg chg="addSp modSp add del mod">
        <pc:chgData name="JAVIER GONZALEZ PISANO" userId="b6c39300-9768-4656-89b0-ad37b2dda75c" providerId="ADAL" clId="{1B8E55DE-C769-41AE-8590-DAD84D65F6AF}" dt="2021-09-28T09:03:29.892" v="1612" actId="2696"/>
        <pc:sldMkLst>
          <pc:docMk/>
          <pc:sldMk cId="1640413080" sldId="432"/>
        </pc:sldMkLst>
        <pc:spChg chg="mod">
          <ac:chgData name="JAVIER GONZALEZ PISANO" userId="b6c39300-9768-4656-89b0-ad37b2dda75c" providerId="ADAL" clId="{1B8E55DE-C769-41AE-8590-DAD84D65F6AF}" dt="2021-09-28T08:57:01.342" v="1432" actId="20577"/>
          <ac:spMkLst>
            <pc:docMk/>
            <pc:sldMk cId="1640413080" sldId="432"/>
            <ac:spMk id="2" creationId="{00000000-0000-0000-0000-000000000000}"/>
          </ac:spMkLst>
        </pc:spChg>
        <pc:spChg chg="add mod">
          <ac:chgData name="JAVIER GONZALEZ PISANO" userId="b6c39300-9768-4656-89b0-ad37b2dda75c" providerId="ADAL" clId="{1B8E55DE-C769-41AE-8590-DAD84D65F6AF}" dt="2021-09-28T08:59:34.140" v="1489" actId="113"/>
          <ac:spMkLst>
            <pc:docMk/>
            <pc:sldMk cId="1640413080" sldId="432"/>
            <ac:spMk id="7" creationId="{5651A09B-B9F7-439D-94DC-7F4521279EB4}"/>
          </ac:spMkLst>
        </pc:spChg>
        <pc:picChg chg="add mod">
          <ac:chgData name="JAVIER GONZALEZ PISANO" userId="b6c39300-9768-4656-89b0-ad37b2dda75c" providerId="ADAL" clId="{1B8E55DE-C769-41AE-8590-DAD84D65F6AF}" dt="2021-09-28T08:57:57.981" v="1440" actId="1076"/>
          <ac:picMkLst>
            <pc:docMk/>
            <pc:sldMk cId="1640413080" sldId="432"/>
            <ac:picMk id="4" creationId="{ED31D310-DB11-46BA-A7F9-A2211131BFFA}"/>
          </ac:picMkLst>
        </pc:picChg>
        <pc:picChg chg="add mod">
          <ac:chgData name="JAVIER GONZALEZ PISANO" userId="b6c39300-9768-4656-89b0-ad37b2dda75c" providerId="ADAL" clId="{1B8E55DE-C769-41AE-8590-DAD84D65F6AF}" dt="2021-09-28T09:02:51.632" v="1608"/>
          <ac:picMkLst>
            <pc:docMk/>
            <pc:sldMk cId="1640413080" sldId="432"/>
            <ac:picMk id="6" creationId="{9B393D42-9BE9-4556-9DE5-84285E139465}"/>
          </ac:picMkLst>
        </pc:picChg>
      </pc:sldChg>
      <pc:sldChg chg="modSp add mod">
        <pc:chgData name="JAVIER GONZALEZ PISANO" userId="b6c39300-9768-4656-89b0-ad37b2dda75c" providerId="ADAL" clId="{1B8E55DE-C769-41AE-8590-DAD84D65F6AF}" dt="2021-09-28T09:16:11.364" v="1707" actId="1076"/>
        <pc:sldMkLst>
          <pc:docMk/>
          <pc:sldMk cId="2865705997" sldId="432"/>
        </pc:sldMkLst>
        <pc:picChg chg="mod">
          <ac:chgData name="JAVIER GONZALEZ PISANO" userId="b6c39300-9768-4656-89b0-ad37b2dda75c" providerId="ADAL" clId="{1B8E55DE-C769-41AE-8590-DAD84D65F6AF}" dt="2021-09-28T09:16:06.480" v="1704" actId="1076"/>
          <ac:picMkLst>
            <pc:docMk/>
            <pc:sldMk cId="2865705997" sldId="432"/>
            <ac:picMk id="4" creationId="{ED31D310-DB11-46BA-A7F9-A2211131BFFA}"/>
          </ac:picMkLst>
        </pc:picChg>
        <pc:picChg chg="mod">
          <ac:chgData name="JAVIER GONZALEZ PISANO" userId="b6c39300-9768-4656-89b0-ad37b2dda75c" providerId="ADAL" clId="{1B8E55DE-C769-41AE-8590-DAD84D65F6AF}" dt="2021-09-28T09:16:11.364" v="1707" actId="1076"/>
          <ac:picMkLst>
            <pc:docMk/>
            <pc:sldMk cId="2865705997" sldId="432"/>
            <ac:picMk id="6" creationId="{9B393D42-9BE9-4556-9DE5-84285E139465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8:32:11.226" v="997" actId="1076"/>
        <pc:sldMkLst>
          <pc:docMk/>
          <pc:sldMk cId="106858418" sldId="433"/>
        </pc:sldMkLst>
        <pc:picChg chg="add mod">
          <ac:chgData name="JAVIER GONZALEZ PISANO" userId="b6c39300-9768-4656-89b0-ad37b2dda75c" providerId="ADAL" clId="{1B8E55DE-C769-41AE-8590-DAD84D65F6AF}" dt="2021-09-28T08:32:11.226" v="997" actId="1076"/>
          <ac:picMkLst>
            <pc:docMk/>
            <pc:sldMk cId="106858418" sldId="433"/>
            <ac:picMk id="4" creationId="{1EDD8825-4F65-4687-930C-005AAB347DDD}"/>
          </ac:picMkLst>
        </pc:picChg>
        <pc:picChg chg="del">
          <ac:chgData name="JAVIER GONZALEZ PISANO" userId="b6c39300-9768-4656-89b0-ad37b2dda75c" providerId="ADAL" clId="{1B8E55DE-C769-41AE-8590-DAD84D65F6AF}" dt="2021-09-28T08:32:00.969" v="993" actId="478"/>
          <ac:picMkLst>
            <pc:docMk/>
            <pc:sldMk cId="106858418" sldId="433"/>
            <ac:picMk id="8" creationId="{4FE35348-47C4-47FF-BADF-DBF231573AF5}"/>
          </ac:picMkLst>
        </pc:picChg>
      </pc:sldChg>
      <pc:sldChg chg="modSp add mod">
        <pc:chgData name="JAVIER GONZALEZ PISANO" userId="b6c39300-9768-4656-89b0-ad37b2dda75c" providerId="ADAL" clId="{1B8E55DE-C769-41AE-8590-DAD84D65F6AF}" dt="2021-09-28T09:16:01.154" v="1702" actId="1076"/>
        <pc:sldMkLst>
          <pc:docMk/>
          <pc:sldMk cId="839955524" sldId="434"/>
        </pc:sldMkLst>
        <pc:picChg chg="mod">
          <ac:chgData name="JAVIER GONZALEZ PISANO" userId="b6c39300-9768-4656-89b0-ad37b2dda75c" providerId="ADAL" clId="{1B8E55DE-C769-41AE-8590-DAD84D65F6AF}" dt="2021-09-28T09:15:54.895" v="1699" actId="1076"/>
          <ac:picMkLst>
            <pc:docMk/>
            <pc:sldMk cId="839955524" sldId="434"/>
            <ac:picMk id="5" creationId="{F7BA88FF-CDEC-4933-BA96-1A177C0C880F}"/>
          </ac:picMkLst>
        </pc:picChg>
        <pc:picChg chg="mod">
          <ac:chgData name="JAVIER GONZALEZ PISANO" userId="b6c39300-9768-4656-89b0-ad37b2dda75c" providerId="ADAL" clId="{1B8E55DE-C769-41AE-8590-DAD84D65F6AF}" dt="2021-09-28T09:16:01.154" v="1702" actId="1076"/>
          <ac:picMkLst>
            <pc:docMk/>
            <pc:sldMk cId="839955524" sldId="434"/>
            <ac:picMk id="9" creationId="{5915E757-FC31-4F9C-8E1F-D185E8193F4F}"/>
          </ac:picMkLst>
        </pc:picChg>
      </pc:sldChg>
      <pc:sldChg chg="addSp delSp modSp add del mod">
        <pc:chgData name="JAVIER GONZALEZ PISANO" userId="b6c39300-9768-4656-89b0-ad37b2dda75c" providerId="ADAL" clId="{1B8E55DE-C769-41AE-8590-DAD84D65F6AF}" dt="2021-09-28T09:03:29.892" v="1612" actId="2696"/>
        <pc:sldMkLst>
          <pc:docMk/>
          <pc:sldMk cId="1524562282" sldId="434"/>
        </pc:sldMkLst>
        <pc:spChg chg="mod">
          <ac:chgData name="JAVIER GONZALEZ PISANO" userId="b6c39300-9768-4656-89b0-ad37b2dda75c" providerId="ADAL" clId="{1B8E55DE-C769-41AE-8590-DAD84D65F6AF}" dt="2021-09-28T09:01:14.557" v="1604" actId="20577"/>
          <ac:spMkLst>
            <pc:docMk/>
            <pc:sldMk cId="1524562282" sldId="434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00:24.383" v="1567" actId="20577"/>
          <ac:spMkLst>
            <pc:docMk/>
            <pc:sldMk cId="1524562282" sldId="434"/>
            <ac:spMk id="7" creationId="{5651A09B-B9F7-439D-94DC-7F4521279EB4}"/>
          </ac:spMkLst>
        </pc:spChg>
        <pc:picChg chg="del">
          <ac:chgData name="JAVIER GONZALEZ PISANO" userId="b6c39300-9768-4656-89b0-ad37b2dda75c" providerId="ADAL" clId="{1B8E55DE-C769-41AE-8590-DAD84D65F6AF}" dt="2021-09-28T09:00:45.542" v="1571" actId="478"/>
          <ac:picMkLst>
            <pc:docMk/>
            <pc:sldMk cId="1524562282" sldId="434"/>
            <ac:picMk id="4" creationId="{ED31D310-DB11-46BA-A7F9-A2211131BFFA}"/>
          </ac:picMkLst>
        </pc:picChg>
        <pc:picChg chg="add mod">
          <ac:chgData name="JAVIER GONZALEZ PISANO" userId="b6c39300-9768-4656-89b0-ad37b2dda75c" providerId="ADAL" clId="{1B8E55DE-C769-41AE-8590-DAD84D65F6AF}" dt="2021-09-28T09:00:47.632" v="1572" actId="1076"/>
          <ac:picMkLst>
            <pc:docMk/>
            <pc:sldMk cId="1524562282" sldId="434"/>
            <ac:picMk id="5" creationId="{F7BA88FF-CDEC-4933-BA96-1A177C0C880F}"/>
          </ac:picMkLst>
        </pc:picChg>
        <pc:picChg chg="del">
          <ac:chgData name="JAVIER GONZALEZ PISANO" userId="b6c39300-9768-4656-89b0-ad37b2dda75c" providerId="ADAL" clId="{1B8E55DE-C769-41AE-8590-DAD84D65F6AF}" dt="2021-09-28T09:00:27.141" v="1568" actId="478"/>
          <ac:picMkLst>
            <pc:docMk/>
            <pc:sldMk cId="1524562282" sldId="434"/>
            <ac:picMk id="6" creationId="{9B393D42-9BE9-4556-9DE5-84285E139465}"/>
          </ac:picMkLst>
        </pc:picChg>
        <pc:picChg chg="add mod">
          <ac:chgData name="JAVIER GONZALEZ PISANO" userId="b6c39300-9768-4656-89b0-ad37b2dda75c" providerId="ADAL" clId="{1B8E55DE-C769-41AE-8590-DAD84D65F6AF}" dt="2021-09-28T09:01:58.157" v="1607"/>
          <ac:picMkLst>
            <pc:docMk/>
            <pc:sldMk cId="1524562282" sldId="434"/>
            <ac:picMk id="9" creationId="{5915E757-FC31-4F9C-8E1F-D185E8193F4F}"/>
          </ac:picMkLst>
        </pc:picChg>
      </pc:sldChg>
      <pc:sldChg chg="add del">
        <pc:chgData name="JAVIER GONZALEZ PISANO" userId="b6c39300-9768-4656-89b0-ad37b2dda75c" providerId="ADAL" clId="{1B8E55DE-C769-41AE-8590-DAD84D65F6AF}" dt="2021-09-28T09:03:29.892" v="1612" actId="2696"/>
        <pc:sldMkLst>
          <pc:docMk/>
          <pc:sldMk cId="2281789524" sldId="435"/>
        </pc:sldMkLst>
      </pc:sldChg>
      <pc:sldChg chg="addSp delSp modSp add mod">
        <pc:chgData name="JAVIER GONZALEZ PISANO" userId="b6c39300-9768-4656-89b0-ad37b2dda75c" providerId="ADAL" clId="{1B8E55DE-C769-41AE-8590-DAD84D65F6AF}" dt="2021-09-28T09:20:13.416" v="1782" actId="14100"/>
        <pc:sldMkLst>
          <pc:docMk/>
          <pc:sldMk cId="3322854432" sldId="435"/>
        </pc:sldMkLst>
        <pc:spChg chg="mod">
          <ac:chgData name="JAVIER GONZALEZ PISANO" userId="b6c39300-9768-4656-89b0-ad37b2dda75c" providerId="ADAL" clId="{1B8E55DE-C769-41AE-8590-DAD84D65F6AF}" dt="2021-09-28T09:17:08.195" v="1722" actId="20577"/>
          <ac:spMkLst>
            <pc:docMk/>
            <pc:sldMk cId="3322854432" sldId="435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18:12.168" v="1774" actId="20577"/>
          <ac:spMkLst>
            <pc:docMk/>
            <pc:sldMk cId="3322854432" sldId="435"/>
            <ac:spMk id="7" creationId="{5651A09B-B9F7-439D-94DC-7F4521279EB4}"/>
          </ac:spMkLst>
        </pc:spChg>
        <pc:picChg chg="add mod">
          <ac:chgData name="JAVIER GONZALEZ PISANO" userId="b6c39300-9768-4656-89b0-ad37b2dda75c" providerId="ADAL" clId="{1B8E55DE-C769-41AE-8590-DAD84D65F6AF}" dt="2021-09-28T09:18:56.018" v="1778" actId="1076"/>
          <ac:picMkLst>
            <pc:docMk/>
            <pc:sldMk cId="3322854432" sldId="435"/>
            <ac:picMk id="4" creationId="{D1835E5E-6E51-4D6E-B65A-524DABD18BCB}"/>
          </ac:picMkLst>
        </pc:picChg>
        <pc:picChg chg="del">
          <ac:chgData name="JAVIER GONZALEZ PISANO" userId="b6c39300-9768-4656-89b0-ad37b2dda75c" providerId="ADAL" clId="{1B8E55DE-C769-41AE-8590-DAD84D65F6AF}" dt="2021-09-28T09:18:52.017" v="1775" actId="478"/>
          <ac:picMkLst>
            <pc:docMk/>
            <pc:sldMk cId="3322854432" sldId="435"/>
            <ac:picMk id="5" creationId="{F7BA88FF-CDEC-4933-BA96-1A177C0C880F}"/>
          </ac:picMkLst>
        </pc:picChg>
        <pc:picChg chg="add mod">
          <ac:chgData name="JAVIER GONZALEZ PISANO" userId="b6c39300-9768-4656-89b0-ad37b2dda75c" providerId="ADAL" clId="{1B8E55DE-C769-41AE-8590-DAD84D65F6AF}" dt="2021-09-28T09:20:13.416" v="1782" actId="14100"/>
          <ac:picMkLst>
            <pc:docMk/>
            <pc:sldMk cId="3322854432" sldId="435"/>
            <ac:picMk id="8" creationId="{C1B29D65-027A-471A-9D9C-7DF4F0CCCF5C}"/>
          </ac:picMkLst>
        </pc:picChg>
        <pc:picChg chg="del">
          <ac:chgData name="JAVIER GONZALEZ PISANO" userId="b6c39300-9768-4656-89b0-ad37b2dda75c" providerId="ADAL" clId="{1B8E55DE-C769-41AE-8590-DAD84D65F6AF}" dt="2021-09-28T09:20:09.053" v="1779" actId="478"/>
          <ac:picMkLst>
            <pc:docMk/>
            <pc:sldMk cId="3322854432" sldId="435"/>
            <ac:picMk id="9" creationId="{5915E757-FC31-4F9C-8E1F-D185E8193F4F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9:25:00.203" v="1920"/>
        <pc:sldMkLst>
          <pc:docMk/>
          <pc:sldMk cId="1914847339" sldId="436"/>
        </pc:sldMkLst>
        <pc:spChg chg="mod">
          <ac:chgData name="JAVIER GONZALEZ PISANO" userId="b6c39300-9768-4656-89b0-ad37b2dda75c" providerId="ADAL" clId="{1B8E55DE-C769-41AE-8590-DAD84D65F6AF}" dt="2021-09-28T09:14:57.145" v="1643" actId="20577"/>
          <ac:spMkLst>
            <pc:docMk/>
            <pc:sldMk cId="1914847339" sldId="436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20:24.642" v="1800" actId="20577"/>
          <ac:spMkLst>
            <pc:docMk/>
            <pc:sldMk cId="1914847339" sldId="436"/>
            <ac:spMk id="7" creationId="{5651A09B-B9F7-439D-94DC-7F4521279EB4}"/>
          </ac:spMkLst>
        </pc:spChg>
        <pc:picChg chg="add mod">
          <ac:chgData name="JAVIER GONZALEZ PISANO" userId="b6c39300-9768-4656-89b0-ad37b2dda75c" providerId="ADAL" clId="{1B8E55DE-C769-41AE-8590-DAD84D65F6AF}" dt="2021-09-28T09:15:31.520" v="1690" actId="1076"/>
          <ac:picMkLst>
            <pc:docMk/>
            <pc:sldMk cId="1914847339" sldId="436"/>
            <ac:picMk id="4" creationId="{F43F889D-5674-4870-BB63-1AF1C5A539CE}"/>
          </ac:picMkLst>
        </pc:picChg>
        <pc:picChg chg="del">
          <ac:chgData name="JAVIER GONZALEZ PISANO" userId="b6c39300-9768-4656-89b0-ad37b2dda75c" providerId="ADAL" clId="{1B8E55DE-C769-41AE-8590-DAD84D65F6AF}" dt="2021-09-28T09:15:15.674" v="1688" actId="478"/>
          <ac:picMkLst>
            <pc:docMk/>
            <pc:sldMk cId="1914847339" sldId="436"/>
            <ac:picMk id="5" creationId="{F7BA88FF-CDEC-4933-BA96-1A177C0C880F}"/>
          </ac:picMkLst>
        </pc:picChg>
        <pc:picChg chg="add mod">
          <ac:chgData name="JAVIER GONZALEZ PISANO" userId="b6c39300-9768-4656-89b0-ad37b2dda75c" providerId="ADAL" clId="{1B8E55DE-C769-41AE-8590-DAD84D65F6AF}" dt="2021-09-28T09:25:00.203" v="1920"/>
          <ac:picMkLst>
            <pc:docMk/>
            <pc:sldMk cId="1914847339" sldId="436"/>
            <ac:picMk id="8" creationId="{E97520C3-5751-4C66-B833-D0AEFE2B55C7}"/>
          </ac:picMkLst>
        </pc:picChg>
        <pc:picChg chg="del">
          <ac:chgData name="JAVIER GONZALEZ PISANO" userId="b6c39300-9768-4656-89b0-ad37b2dda75c" providerId="ADAL" clId="{1B8E55DE-C769-41AE-8590-DAD84D65F6AF}" dt="2021-09-28T09:15:42.689" v="1691" actId="478"/>
          <ac:picMkLst>
            <pc:docMk/>
            <pc:sldMk cId="1914847339" sldId="436"/>
            <ac:picMk id="9" creationId="{5915E757-FC31-4F9C-8E1F-D185E8193F4F}"/>
          </ac:picMkLst>
        </pc:picChg>
      </pc:sldChg>
      <pc:sldChg chg="add del">
        <pc:chgData name="JAVIER GONZALEZ PISANO" userId="b6c39300-9768-4656-89b0-ad37b2dda75c" providerId="ADAL" clId="{1B8E55DE-C769-41AE-8590-DAD84D65F6AF}" dt="2021-09-28T09:22:24.357" v="1905" actId="47"/>
        <pc:sldMkLst>
          <pc:docMk/>
          <pc:sldMk cId="3554564651" sldId="437"/>
        </pc:sldMkLst>
      </pc:sldChg>
      <pc:sldChg chg="addSp delSp modSp add mod">
        <pc:chgData name="JAVIER GONZALEZ PISANO" userId="b6c39300-9768-4656-89b0-ad37b2dda75c" providerId="ADAL" clId="{1B8E55DE-C769-41AE-8590-DAD84D65F6AF}" dt="2021-09-28T09:23:12.558" v="1919"/>
        <pc:sldMkLst>
          <pc:docMk/>
          <pc:sldMk cId="900144448" sldId="438"/>
        </pc:sldMkLst>
        <pc:spChg chg="mod">
          <ac:chgData name="JAVIER GONZALEZ PISANO" userId="b6c39300-9768-4656-89b0-ad37b2dda75c" providerId="ADAL" clId="{1B8E55DE-C769-41AE-8590-DAD84D65F6AF}" dt="2021-09-28T09:22:59.595" v="1918" actId="20577"/>
          <ac:spMkLst>
            <pc:docMk/>
            <pc:sldMk cId="900144448" sldId="438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21:43.846" v="1895" actId="1076"/>
          <ac:spMkLst>
            <pc:docMk/>
            <pc:sldMk cId="900144448" sldId="438"/>
            <ac:spMk id="7" creationId="{5651A09B-B9F7-439D-94DC-7F4521279EB4}"/>
          </ac:spMkLst>
        </pc:spChg>
        <pc:picChg chg="del">
          <ac:chgData name="JAVIER GONZALEZ PISANO" userId="b6c39300-9768-4656-89b0-ad37b2dda75c" providerId="ADAL" clId="{1B8E55DE-C769-41AE-8590-DAD84D65F6AF}" dt="2021-09-28T09:21:39.553" v="1894" actId="478"/>
          <ac:picMkLst>
            <pc:docMk/>
            <pc:sldMk cId="900144448" sldId="438"/>
            <ac:picMk id="4" creationId="{D1835E5E-6E51-4D6E-B65A-524DABD18BCB}"/>
          </ac:picMkLst>
        </pc:picChg>
        <pc:picChg chg="add mod">
          <ac:chgData name="JAVIER GONZALEZ PISANO" userId="b6c39300-9768-4656-89b0-ad37b2dda75c" providerId="ADAL" clId="{1B8E55DE-C769-41AE-8590-DAD84D65F6AF}" dt="2021-09-28T09:22:16.377" v="1901" actId="1076"/>
          <ac:picMkLst>
            <pc:docMk/>
            <pc:sldMk cId="900144448" sldId="438"/>
            <ac:picMk id="5" creationId="{F402EFF2-4B75-4C69-AE1C-FE7F60F944D4}"/>
          </ac:picMkLst>
        </pc:picChg>
        <pc:picChg chg="del mod">
          <ac:chgData name="JAVIER GONZALEZ PISANO" userId="b6c39300-9768-4656-89b0-ad37b2dda75c" providerId="ADAL" clId="{1B8E55DE-C769-41AE-8590-DAD84D65F6AF}" dt="2021-09-28T09:21:38.466" v="1893" actId="478"/>
          <ac:picMkLst>
            <pc:docMk/>
            <pc:sldMk cId="900144448" sldId="438"/>
            <ac:picMk id="8" creationId="{C1B29D65-027A-471A-9D9C-7DF4F0CCCF5C}"/>
          </ac:picMkLst>
        </pc:picChg>
        <pc:picChg chg="add mod">
          <ac:chgData name="JAVIER GONZALEZ PISANO" userId="b6c39300-9768-4656-89b0-ad37b2dda75c" providerId="ADAL" clId="{1B8E55DE-C769-41AE-8590-DAD84D65F6AF}" dt="2021-09-28T09:23:12.558" v="1919"/>
          <ac:picMkLst>
            <pc:docMk/>
            <pc:sldMk cId="900144448" sldId="438"/>
            <ac:picMk id="9" creationId="{969BE622-B9AF-4DA9-B1CB-FA20FF2D9F0B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9:27:33.999" v="1988"/>
        <pc:sldMkLst>
          <pc:docMk/>
          <pc:sldMk cId="3073316892" sldId="439"/>
        </pc:sldMkLst>
        <pc:spChg chg="mod">
          <ac:chgData name="JAVIER GONZALEZ PISANO" userId="b6c39300-9768-4656-89b0-ad37b2dda75c" providerId="ADAL" clId="{1B8E55DE-C769-41AE-8590-DAD84D65F6AF}" dt="2021-09-28T09:25:53.588" v="1962" actId="20577"/>
          <ac:spMkLst>
            <pc:docMk/>
            <pc:sldMk cId="3073316892" sldId="439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26:29.349" v="1979" actId="20577"/>
          <ac:spMkLst>
            <pc:docMk/>
            <pc:sldMk cId="3073316892" sldId="439"/>
            <ac:spMk id="7" creationId="{5651A09B-B9F7-439D-94DC-7F4521279EB4}"/>
          </ac:spMkLst>
        </pc:spChg>
        <pc:picChg chg="add mod">
          <ac:chgData name="JAVIER GONZALEZ PISANO" userId="b6c39300-9768-4656-89b0-ad37b2dda75c" providerId="ADAL" clId="{1B8E55DE-C769-41AE-8590-DAD84D65F6AF}" dt="2021-09-28T09:26:56.615" v="1985" actId="1076"/>
          <ac:picMkLst>
            <pc:docMk/>
            <pc:sldMk cId="3073316892" sldId="439"/>
            <ac:picMk id="4" creationId="{7D915430-AE81-440B-B6A5-FE4DB1680F9E}"/>
          </ac:picMkLst>
        </pc:picChg>
        <pc:picChg chg="del">
          <ac:chgData name="JAVIER GONZALEZ PISANO" userId="b6c39300-9768-4656-89b0-ad37b2dda75c" providerId="ADAL" clId="{1B8E55DE-C769-41AE-8590-DAD84D65F6AF}" dt="2021-09-28T09:26:32.222" v="1981" actId="478"/>
          <ac:picMkLst>
            <pc:docMk/>
            <pc:sldMk cId="3073316892" sldId="439"/>
            <ac:picMk id="5" creationId="{F402EFF2-4B75-4C69-AE1C-FE7F60F944D4}"/>
          </ac:picMkLst>
        </pc:picChg>
        <pc:picChg chg="add mod">
          <ac:chgData name="JAVIER GONZALEZ PISANO" userId="b6c39300-9768-4656-89b0-ad37b2dda75c" providerId="ADAL" clId="{1B8E55DE-C769-41AE-8590-DAD84D65F6AF}" dt="2021-09-28T09:27:33.999" v="1988"/>
          <ac:picMkLst>
            <pc:docMk/>
            <pc:sldMk cId="3073316892" sldId="439"/>
            <ac:picMk id="8" creationId="{272BE582-4163-4A6C-9052-CD1D7D716319}"/>
          </ac:picMkLst>
        </pc:picChg>
        <pc:picChg chg="del">
          <ac:chgData name="JAVIER GONZALEZ PISANO" userId="b6c39300-9768-4656-89b0-ad37b2dda75c" providerId="ADAL" clId="{1B8E55DE-C769-41AE-8590-DAD84D65F6AF}" dt="2021-09-28T09:26:30.993" v="1980" actId="478"/>
          <ac:picMkLst>
            <pc:docMk/>
            <pc:sldMk cId="3073316892" sldId="439"/>
            <ac:picMk id="9" creationId="{969BE622-B9AF-4DA9-B1CB-FA20FF2D9F0B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9:29:07.019" v="2047" actId="1076"/>
        <pc:sldMkLst>
          <pc:docMk/>
          <pc:sldMk cId="451535638" sldId="440"/>
        </pc:sldMkLst>
        <pc:spChg chg="mod">
          <ac:chgData name="JAVIER GONZALEZ PISANO" userId="b6c39300-9768-4656-89b0-ad37b2dda75c" providerId="ADAL" clId="{1B8E55DE-C769-41AE-8590-DAD84D65F6AF}" dt="2021-09-28T09:28:11.917" v="2037" actId="20577"/>
          <ac:spMkLst>
            <pc:docMk/>
            <pc:sldMk cId="451535638" sldId="440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28:05.768" v="2030" actId="5793"/>
          <ac:spMkLst>
            <pc:docMk/>
            <pc:sldMk cId="451535638" sldId="440"/>
            <ac:spMk id="7" creationId="{5651A09B-B9F7-439D-94DC-7F4521279EB4}"/>
          </ac:spMkLst>
        </pc:spChg>
        <pc:picChg chg="del">
          <ac:chgData name="JAVIER GONZALEZ PISANO" userId="b6c39300-9768-4656-89b0-ad37b2dda75c" providerId="ADAL" clId="{1B8E55DE-C769-41AE-8590-DAD84D65F6AF}" dt="2021-09-28T09:28:48.251" v="2038" actId="478"/>
          <ac:picMkLst>
            <pc:docMk/>
            <pc:sldMk cId="451535638" sldId="440"/>
            <ac:picMk id="4" creationId="{7D915430-AE81-440B-B6A5-FE4DB1680F9E}"/>
          </ac:picMkLst>
        </pc:picChg>
        <pc:picChg chg="add mod">
          <ac:chgData name="JAVIER GONZALEZ PISANO" userId="b6c39300-9768-4656-89b0-ad37b2dda75c" providerId="ADAL" clId="{1B8E55DE-C769-41AE-8590-DAD84D65F6AF}" dt="2021-09-28T09:28:52.275" v="2042" actId="1076"/>
          <ac:picMkLst>
            <pc:docMk/>
            <pc:sldMk cId="451535638" sldId="440"/>
            <ac:picMk id="5" creationId="{462CA5B7-BFBE-4B1A-8F45-CF1A7679380B}"/>
          </ac:picMkLst>
        </pc:picChg>
        <pc:picChg chg="del">
          <ac:chgData name="JAVIER GONZALEZ PISANO" userId="b6c39300-9768-4656-89b0-ad37b2dda75c" providerId="ADAL" clId="{1B8E55DE-C769-41AE-8590-DAD84D65F6AF}" dt="2021-09-28T09:29:02.547" v="2043" actId="478"/>
          <ac:picMkLst>
            <pc:docMk/>
            <pc:sldMk cId="451535638" sldId="440"/>
            <ac:picMk id="8" creationId="{272BE582-4163-4A6C-9052-CD1D7D716319}"/>
          </ac:picMkLst>
        </pc:picChg>
        <pc:picChg chg="add mod">
          <ac:chgData name="JAVIER GONZALEZ PISANO" userId="b6c39300-9768-4656-89b0-ad37b2dda75c" providerId="ADAL" clId="{1B8E55DE-C769-41AE-8590-DAD84D65F6AF}" dt="2021-09-28T09:29:07.019" v="2047" actId="1076"/>
          <ac:picMkLst>
            <pc:docMk/>
            <pc:sldMk cId="451535638" sldId="440"/>
            <ac:picMk id="9" creationId="{BB9C1B51-A3BC-4BA4-9986-7B520DE793EF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9:31:58.210" v="2137" actId="1076"/>
        <pc:sldMkLst>
          <pc:docMk/>
          <pc:sldMk cId="4203626659" sldId="441"/>
        </pc:sldMkLst>
        <pc:spChg chg="mod">
          <ac:chgData name="JAVIER GONZALEZ PISANO" userId="b6c39300-9768-4656-89b0-ad37b2dda75c" providerId="ADAL" clId="{1B8E55DE-C769-41AE-8590-DAD84D65F6AF}" dt="2021-09-28T09:30:09.130" v="2055" actId="20577"/>
          <ac:spMkLst>
            <pc:docMk/>
            <pc:sldMk cId="4203626659" sldId="441"/>
            <ac:spMk id="2" creationId="{00000000-0000-0000-0000-000000000000}"/>
          </ac:spMkLst>
        </pc:spChg>
        <pc:picChg chg="add mod">
          <ac:chgData name="JAVIER GONZALEZ PISANO" userId="b6c39300-9768-4656-89b0-ad37b2dda75c" providerId="ADAL" clId="{1B8E55DE-C769-41AE-8590-DAD84D65F6AF}" dt="2021-09-28T09:31:44.346" v="2134" actId="1076"/>
          <ac:picMkLst>
            <pc:docMk/>
            <pc:sldMk cId="4203626659" sldId="441"/>
            <ac:picMk id="4" creationId="{63D181D3-E2DD-4530-B813-7218F53C2AFC}"/>
          </ac:picMkLst>
        </pc:picChg>
        <pc:picChg chg="del">
          <ac:chgData name="JAVIER GONZALEZ PISANO" userId="b6c39300-9768-4656-89b0-ad37b2dda75c" providerId="ADAL" clId="{1B8E55DE-C769-41AE-8590-DAD84D65F6AF}" dt="2021-09-28T09:31:39.655" v="2130" actId="478"/>
          <ac:picMkLst>
            <pc:docMk/>
            <pc:sldMk cId="4203626659" sldId="441"/>
            <ac:picMk id="5" creationId="{462CA5B7-BFBE-4B1A-8F45-CF1A7679380B}"/>
          </ac:picMkLst>
        </pc:picChg>
        <pc:picChg chg="add mod">
          <ac:chgData name="JAVIER GONZALEZ PISANO" userId="b6c39300-9768-4656-89b0-ad37b2dda75c" providerId="ADAL" clId="{1B8E55DE-C769-41AE-8590-DAD84D65F6AF}" dt="2021-09-28T09:31:58.210" v="2137" actId="1076"/>
          <ac:picMkLst>
            <pc:docMk/>
            <pc:sldMk cId="4203626659" sldId="441"/>
            <ac:picMk id="8" creationId="{DF53CFB5-A784-4C08-A420-C0CB2105B5D9}"/>
          </ac:picMkLst>
        </pc:picChg>
        <pc:picChg chg="del">
          <ac:chgData name="JAVIER GONZALEZ PISANO" userId="b6c39300-9768-4656-89b0-ad37b2dda75c" providerId="ADAL" clId="{1B8E55DE-C769-41AE-8590-DAD84D65F6AF}" dt="2021-09-28T09:31:45.752" v="2135" actId="478"/>
          <ac:picMkLst>
            <pc:docMk/>
            <pc:sldMk cId="4203626659" sldId="441"/>
            <ac:picMk id="9" creationId="{BB9C1B51-A3BC-4BA4-9986-7B520DE793EF}"/>
          </ac:picMkLst>
        </pc:picChg>
      </pc:sldChg>
      <pc:sldChg chg="addSp delSp modSp add mod">
        <pc:chgData name="JAVIER GONZALEZ PISANO" userId="b6c39300-9768-4656-89b0-ad37b2dda75c" providerId="ADAL" clId="{1B8E55DE-C769-41AE-8590-DAD84D65F6AF}" dt="2021-09-28T09:31:06.647" v="2129" actId="1076"/>
        <pc:sldMkLst>
          <pc:docMk/>
          <pc:sldMk cId="3453179023" sldId="442"/>
        </pc:sldMkLst>
        <pc:spChg chg="mod">
          <ac:chgData name="JAVIER GONZALEZ PISANO" userId="b6c39300-9768-4656-89b0-ad37b2dda75c" providerId="ADAL" clId="{1B8E55DE-C769-41AE-8590-DAD84D65F6AF}" dt="2021-09-28T09:30:18.130" v="2078" actId="20577"/>
          <ac:spMkLst>
            <pc:docMk/>
            <pc:sldMk cId="3453179023" sldId="442"/>
            <ac:spMk id="2" creationId="{00000000-0000-0000-0000-000000000000}"/>
          </ac:spMkLst>
        </pc:spChg>
        <pc:spChg chg="mod">
          <ac:chgData name="JAVIER GONZALEZ PISANO" userId="b6c39300-9768-4656-89b0-ad37b2dda75c" providerId="ADAL" clId="{1B8E55DE-C769-41AE-8590-DAD84D65F6AF}" dt="2021-09-28T09:30:36.012" v="2119" actId="20577"/>
          <ac:spMkLst>
            <pc:docMk/>
            <pc:sldMk cId="3453179023" sldId="442"/>
            <ac:spMk id="7" creationId="{5651A09B-B9F7-439D-94DC-7F4521279EB4}"/>
          </ac:spMkLst>
        </pc:spChg>
        <pc:picChg chg="add mod">
          <ac:chgData name="JAVIER GONZALEZ PISANO" userId="b6c39300-9768-4656-89b0-ad37b2dda75c" providerId="ADAL" clId="{1B8E55DE-C769-41AE-8590-DAD84D65F6AF}" dt="2021-09-28T09:30:50.811" v="2124" actId="1076"/>
          <ac:picMkLst>
            <pc:docMk/>
            <pc:sldMk cId="3453179023" sldId="442"/>
            <ac:picMk id="4" creationId="{F84B6383-280F-4BE3-A0F3-8FADF4D54F98}"/>
          </ac:picMkLst>
        </pc:picChg>
        <pc:picChg chg="del">
          <ac:chgData name="JAVIER GONZALEZ PISANO" userId="b6c39300-9768-4656-89b0-ad37b2dda75c" providerId="ADAL" clId="{1B8E55DE-C769-41AE-8590-DAD84D65F6AF}" dt="2021-09-28T09:30:45.988" v="2120" actId="478"/>
          <ac:picMkLst>
            <pc:docMk/>
            <pc:sldMk cId="3453179023" sldId="442"/>
            <ac:picMk id="5" creationId="{462CA5B7-BFBE-4B1A-8F45-CF1A7679380B}"/>
          </ac:picMkLst>
        </pc:picChg>
        <pc:picChg chg="add mod">
          <ac:chgData name="JAVIER GONZALEZ PISANO" userId="b6c39300-9768-4656-89b0-ad37b2dda75c" providerId="ADAL" clId="{1B8E55DE-C769-41AE-8590-DAD84D65F6AF}" dt="2021-09-28T09:31:06.647" v="2129" actId="1076"/>
          <ac:picMkLst>
            <pc:docMk/>
            <pc:sldMk cId="3453179023" sldId="442"/>
            <ac:picMk id="8" creationId="{070AD47A-8699-437D-A22B-62281A10EDF3}"/>
          </ac:picMkLst>
        </pc:picChg>
        <pc:picChg chg="del">
          <ac:chgData name="JAVIER GONZALEZ PISANO" userId="b6c39300-9768-4656-89b0-ad37b2dda75c" providerId="ADAL" clId="{1B8E55DE-C769-41AE-8590-DAD84D65F6AF}" dt="2021-09-28T09:31:01.823" v="2125" actId="478"/>
          <ac:picMkLst>
            <pc:docMk/>
            <pc:sldMk cId="3453179023" sldId="442"/>
            <ac:picMk id="9" creationId="{BB9C1B51-A3BC-4BA4-9986-7B520DE793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ED3B121-B017-4453-BFF7-82967AA5163F}" type="datetimeFigureOut">
              <a:rPr lang="es-ES"/>
              <a:pPr>
                <a:defRPr/>
              </a:pPr>
              <a:t>28/09/2021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716084-4319-4503-BE7A-11BDC145DA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029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‹Nº›</a:t>
            </a:fld>
            <a:endParaRPr lang="es-ES"/>
          </a:p>
        </p:txBody>
      </p:sp>
      <p:pic>
        <p:nvPicPr>
          <p:cNvPr id="10" name="Imagen 9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570B9E19-F03E-406D-88E3-B1B0DAAC9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600" y="6336898"/>
            <a:ext cx="639142" cy="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74100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7511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51993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4678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51709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06607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9312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45389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79816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2862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2B5B9-03E7-4799-940E-3B64042BD687}" type="datetimeFigureOut">
              <a:rPr lang="es-ES" smtClean="0"/>
              <a:t>28/09/2021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43BF1-5D6D-41C9-AB4D-4FD33EEC590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EA64AF4-C844-4BF1-9D0C-18C9D81A89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563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4 CuadroTexto">
            <a:extLst>
              <a:ext uri="{FF2B5EF4-FFF2-40B4-BE49-F238E27FC236}">
                <a16:creationId xmlns:a16="http://schemas.microsoft.com/office/drawing/2014/main" id="{1C457A0D-C9C4-4750-93CA-2BD26D9E6B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1380" y="6343609"/>
            <a:ext cx="29523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es-ES" sz="1400" i="1" dirty="0">
                <a:latin typeface="Calibri Light" panose="020F0302020204030204" pitchFamily="34" charset="0"/>
              </a:rPr>
              <a:t>Diseño de Interfaces</a:t>
            </a:r>
            <a:r>
              <a:rPr lang="es-ES" altLang="es-ES" sz="1400" i="1" baseline="0" dirty="0">
                <a:latin typeface="Calibri Light" panose="020F0302020204030204" pitchFamily="34" charset="0"/>
              </a:rPr>
              <a:t> Web </a:t>
            </a:r>
            <a:r>
              <a:rPr lang="es-ES" altLang="es-ES" sz="1400" i="1" dirty="0">
                <a:latin typeface="Calibri Light" panose="020F0302020204030204" pitchFamily="34" charset="0"/>
              </a:rPr>
              <a:t>(DIW)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751EDCA6-9522-4BD8-AFE2-0E0F66050E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6985"/>
            <a:ext cx="9144000" cy="7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http://mirrors.creativecommons.org/presskit/buttons/88x31/png/by-sa.png">
            <a:extLst>
              <a:ext uri="{FF2B5EF4-FFF2-40B4-BE49-F238E27FC236}">
                <a16:creationId xmlns:a16="http://schemas.microsoft.com/office/drawing/2014/main" id="{5E6D2965-44CC-46A4-B6B6-903BEF85F2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" y="6380759"/>
            <a:ext cx="6889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4 CuadroTexto">
            <a:extLst>
              <a:ext uri="{FF2B5EF4-FFF2-40B4-BE49-F238E27FC236}">
                <a16:creationId xmlns:a16="http://schemas.microsoft.com/office/drawing/2014/main" id="{AA6CD0FA-A379-421E-B377-9EAA6CC975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92645" y="6343609"/>
            <a:ext cx="1413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es-ES" sz="1400" i="1">
                <a:latin typeface="Calibri Light" panose="020F0302020204030204" pitchFamily="34" charset="0"/>
              </a:rPr>
              <a:t>Curso 2021-2022</a:t>
            </a:r>
            <a:endParaRPr lang="es-ES" altLang="es-ES" sz="1400" i="1" dirty="0">
              <a:latin typeface="Calibri Light" panose="020F0302020204030204" pitchFamily="34" charset="0"/>
            </a:endParaRPr>
          </a:p>
        </p:txBody>
      </p:sp>
      <p:pic>
        <p:nvPicPr>
          <p:cNvPr id="13" name="Imagen 1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7B7DA30B-3197-4496-953F-A25AE982912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71600" y="6336898"/>
            <a:ext cx="639142" cy="3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javiergpi@educastu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x.com/website-template/view/html/1719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x.com/website-template/view/html/1913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6.xml"/><Relationship Id="rId7" Type="http://schemas.openxmlformats.org/officeDocument/2006/relationships/image" Target="../media/image8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26.xml"/><Relationship Id="rId4" Type="http://schemas.openxmlformats.org/officeDocument/2006/relationships/slide" Target="slide23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0" Type="http://schemas.openxmlformats.org/officeDocument/2006/relationships/slide" Target="slide14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x.com/website-template/view/html/2376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x.com/website-template/view/html/250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x.com/website-template/view/html/1950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x.com/website-template/view/html/222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Título"/>
          <p:cNvSpPr>
            <a:spLocks noGrp="1"/>
          </p:cNvSpPr>
          <p:nvPr>
            <p:ph type="ctrTitle"/>
          </p:nvPr>
        </p:nvSpPr>
        <p:spPr>
          <a:xfrm>
            <a:off x="323528" y="2204864"/>
            <a:ext cx="7942091" cy="1437368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altLang="es-ES" sz="8000">
                <a:latin typeface="Abadi" panose="020B0604020202020204" pitchFamily="34" charset="0"/>
              </a:rPr>
              <a:t>Patrones de diseño</a:t>
            </a:r>
          </a:p>
        </p:txBody>
      </p:sp>
      <p:sp>
        <p:nvSpPr>
          <p:cNvPr id="4099" name="Subtítulo 1"/>
          <p:cNvSpPr>
            <a:spLocks noGrp="1"/>
          </p:cNvSpPr>
          <p:nvPr>
            <p:ph type="subTitle" idx="1"/>
          </p:nvPr>
        </p:nvSpPr>
        <p:spPr>
          <a:xfrm>
            <a:off x="2142544" y="4437112"/>
            <a:ext cx="5832648" cy="1276578"/>
          </a:xfrm>
        </p:spPr>
        <p:txBody>
          <a:bodyPr anchor="t">
            <a:normAutofit/>
          </a:bodyPr>
          <a:lstStyle/>
          <a:p>
            <a:pPr algn="l"/>
            <a:r>
              <a:rPr lang="es-ES" altLang="es-ES"/>
              <a:t>UD1. Planificación de Interfaces Gráficas</a:t>
            </a:r>
          </a:p>
          <a:p>
            <a:pPr algn="l"/>
            <a:r>
              <a:rPr lang="es-ES" altLang="es-ES" b="1"/>
              <a:t>Javier G. Pisano (</a:t>
            </a:r>
            <a:r>
              <a:rPr lang="es-ES" altLang="es-ES" b="1">
                <a:hlinkClick r:id="rId2"/>
              </a:rPr>
              <a:t>javiergpi@educastur.org</a:t>
            </a:r>
            <a:r>
              <a:rPr lang="es-ES" altLang="es-ES" b="1"/>
              <a:t>)</a:t>
            </a:r>
          </a:p>
        </p:txBody>
      </p:sp>
      <p:pic>
        <p:nvPicPr>
          <p:cNvPr id="3" name="Imagen 2" descr="Dibujo animado de un personaje animado&#10;&#10;Descripción generada automáticamente con confianza baja">
            <a:extLst>
              <a:ext uri="{FF2B5EF4-FFF2-40B4-BE49-F238E27FC236}">
                <a16:creationId xmlns:a16="http://schemas.microsoft.com/office/drawing/2014/main" id="{2A9B303B-7F5C-4F93-BD0C-6835EC7A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6309320"/>
            <a:ext cx="639142" cy="371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Asimétrico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098526" y="5445224"/>
            <a:ext cx="74168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Negocios que buscan look innovador/moderno</a:t>
            </a:r>
            <a:endParaRPr lang="es-ES" sz="2400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835E5E-6E51-4D6E-B65A-524DABD1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" y="2428735"/>
            <a:ext cx="3620005" cy="20005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B29D65-027A-471A-9D9C-7DF4F0CC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728967"/>
            <a:ext cx="4788192" cy="29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5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Columna única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101372" y="5157192"/>
            <a:ext cx="741682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Contenido de gran formato, páginas que presentan contenido cronológico (blogs, feeds)</a:t>
            </a:r>
            <a:endParaRPr lang="es-ES" sz="2400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02EFF2-4B75-4C69-AE1C-FE7F60F9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508621"/>
            <a:ext cx="2808339" cy="1549429"/>
          </a:xfrm>
          <a:prstGeom prst="rect">
            <a:avLst/>
          </a:prstGeom>
        </p:spPr>
      </p:pic>
      <p:pic>
        <p:nvPicPr>
          <p:cNvPr id="9" name="Imagen 8">
            <a:hlinkClick r:id="rId3"/>
            <a:extLst>
              <a:ext uri="{FF2B5EF4-FFF2-40B4-BE49-F238E27FC236}">
                <a16:creationId xmlns:a16="http://schemas.microsoft.com/office/drawing/2014/main" id="{969BE622-B9AF-4DA9-B1CB-FA20FF2D9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426" y="1690689"/>
            <a:ext cx="5603506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44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Bloques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101372" y="5157192"/>
            <a:ext cx="74168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Páginas con mucho contenido, portfolios </a:t>
            </a:r>
            <a:endParaRPr lang="es-ES" sz="2400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915430-AE81-440B-B6A5-FE4DB168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" y="2708920"/>
            <a:ext cx="3591426" cy="1943371"/>
          </a:xfrm>
          <a:prstGeom prst="rect">
            <a:avLst/>
          </a:prstGeom>
        </p:spPr>
      </p:pic>
      <p:pic>
        <p:nvPicPr>
          <p:cNvPr id="8" name="Imagen 7">
            <a:hlinkClick r:id="rId3"/>
            <a:extLst>
              <a:ext uri="{FF2B5EF4-FFF2-40B4-BE49-F238E27FC236}">
                <a16:creationId xmlns:a16="http://schemas.microsoft.com/office/drawing/2014/main" id="{272BE582-4163-4A6C-9052-CD1D7D71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2157803"/>
            <a:ext cx="426779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1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Mosaico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101372" y="5157192"/>
            <a:ext cx="741682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Páginas con mucho contenido, tiendas online, contenido multimedia…</a:t>
            </a:r>
            <a:endParaRPr lang="es-ES" sz="2400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2CA5B7-BFBE-4B1A-8F45-CF1A7679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54742"/>
            <a:ext cx="3146875" cy="16976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9C1B51-A3BC-4BA4-9986-7B520DE79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077084"/>
            <a:ext cx="4951462" cy="27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3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Revista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101372" y="5157192"/>
            <a:ext cx="741682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Páginas con mucho contenido, tiendas online, contenido multimedia…</a:t>
            </a:r>
            <a:endParaRPr lang="es-ES" sz="2400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D181D3-E2DD-4530-B813-7218F53C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" y="2360838"/>
            <a:ext cx="3603829" cy="20991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F53CFB5-A784-4C08-A420-C0CB2105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554" y="1027907"/>
            <a:ext cx="426779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2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Franjas horizontales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101372" y="5157192"/>
            <a:ext cx="74168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Páginas de largo scroll (una sola página)</a:t>
            </a:r>
            <a:endParaRPr lang="es-ES" sz="2400" b="1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4B6383-280F-4BE3-A0F3-8FADF4D5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760917"/>
            <a:ext cx="2664211" cy="14928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0AD47A-8699-437D-A22B-62281A10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690689"/>
            <a:ext cx="3861985" cy="32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7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200"/>
              <a:t>Navegación: Enlace al inicio (Home)</a:t>
            </a:r>
            <a:endParaRPr lang="es-ES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E375348-DF11-4CFF-8BDF-58F15178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88" y="1325563"/>
            <a:ext cx="8388424" cy="43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200"/>
              <a:t>Navegación: Migas </a:t>
            </a:r>
            <a:r>
              <a:rPr lang="es-ES" sz="3200" dirty="0"/>
              <a:t>de pan (</a:t>
            </a:r>
            <a:r>
              <a:rPr lang="es-ES" sz="3200" i="1" dirty="0" err="1"/>
              <a:t>breadcrumbs</a:t>
            </a:r>
            <a:r>
              <a:rPr lang="es-ES" sz="32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052736"/>
            <a:ext cx="7886700" cy="4351338"/>
          </a:xfrm>
        </p:spPr>
        <p:txBody>
          <a:bodyPr>
            <a:normAutofit/>
          </a:bodyPr>
          <a:lstStyle/>
          <a:p>
            <a:r>
              <a:rPr lang="es-ES" sz="3200"/>
              <a:t>Indican al usuario </a:t>
            </a:r>
            <a:r>
              <a:rPr lang="es-ES" sz="3200" dirty="0"/>
              <a:t>dónde ésta y la relación jerárquica de ese nodo con el resto de </a:t>
            </a:r>
            <a:r>
              <a:rPr lang="es-ES" sz="3200"/>
              <a:t>la estructura</a:t>
            </a:r>
            <a:endParaRPr lang="es-ES" sz="3200" dirty="0"/>
          </a:p>
        </p:txBody>
      </p:sp>
      <p:pic>
        <p:nvPicPr>
          <p:cNvPr id="3074" name="Picture 2" descr="Hansel, Gretel and the bread crumb birds – Frits Ahlefeldt –  FritsAhlefeldt.com">
            <a:extLst>
              <a:ext uri="{FF2B5EF4-FFF2-40B4-BE49-F238E27FC236}">
                <a16:creationId xmlns:a16="http://schemas.microsoft.com/office/drawing/2014/main" id="{8AA093D0-2D77-4859-93A8-57D012CFE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24"/>
          <a:stretch/>
        </p:blipFill>
        <p:spPr bwMode="auto">
          <a:xfrm>
            <a:off x="2888813" y="3953259"/>
            <a:ext cx="3366374" cy="188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F9D9B3-D880-4859-8820-47965B123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20" b="23635"/>
          <a:stretch/>
        </p:blipFill>
        <p:spPr>
          <a:xfrm>
            <a:off x="126973" y="2744485"/>
            <a:ext cx="8402227" cy="7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5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4000"/>
              <a:t>Navegación: Pestañas</a:t>
            </a:r>
            <a:endParaRPr lang="es-ES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E35348-47C4-47FF-BADF-DBF23157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06" y="1393908"/>
            <a:ext cx="6060154" cy="44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1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4000"/>
              <a:t>Navegación: Pestañas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DD8825-4F65-4687-930C-005AAB347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4" y="1332063"/>
            <a:ext cx="4968552" cy="43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Abadi" panose="020B0604020104020204" pitchFamily="34" charset="0"/>
              </a:rPr>
              <a:t>Objetivos de aprendizaje</a:t>
            </a:r>
            <a:endParaRPr lang="es-ES" dirty="0">
              <a:latin typeface="Abadi" panose="020B0604020104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>
                <a:latin typeface="Abadi Extra Light" panose="020B0604020202020204" pitchFamily="34" charset="0"/>
              </a:rPr>
              <a:t>Entender que es un patrón de diseño aplicado a la Web..</a:t>
            </a:r>
          </a:p>
          <a:p>
            <a:r>
              <a:rPr lang="es-ES" sz="3200">
                <a:latin typeface="Abadi Extra Light" panose="020B0604020202020204" pitchFamily="34" charset="0"/>
              </a:rPr>
              <a:t>Comprender y aplicar algunos de los patrones de diseño de uso más común en la Web.</a:t>
            </a:r>
          </a:p>
        </p:txBody>
      </p:sp>
      <p:pic>
        <p:nvPicPr>
          <p:cNvPr id="6" name="Imagen 5" descr="Una señal de alto&#10;&#10;Descripción generada automáticamente con confianza media">
            <a:extLst>
              <a:ext uri="{FF2B5EF4-FFF2-40B4-BE49-F238E27FC236}">
                <a16:creationId xmlns:a16="http://schemas.microsoft.com/office/drawing/2014/main" id="{E7C6D135-0F23-4C48-A577-CDE24962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22840"/>
            <a:ext cx="1099981" cy="1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99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4000"/>
              <a:t>Navegación: Stepper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A605B4-3294-429D-9E6D-7783F5CF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429000"/>
            <a:ext cx="3435149" cy="23555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77A1F6-8812-49EA-95F7-4137507C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000470"/>
            <a:ext cx="5616591" cy="19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Navegación: Búsqueda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6E86E2-1FD1-4519-AA31-55EBAB48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527765"/>
            <a:ext cx="3456384" cy="9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7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Navegación: FAQ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12A15F-C903-4798-87BA-800EBDE4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800"/>
            <a:ext cx="627785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4000"/>
              <a:t>Entrada de datos: DatePicker</a:t>
            </a:r>
            <a:endParaRPr lang="es-ES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8806AB-22E0-4CE7-806B-51856761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1916832"/>
            <a:ext cx="2467319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3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Entrada de datos: Password Feedback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4AFDD7-F489-47F4-9CD2-90EDC6F1C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36812"/>
            <a:ext cx="803484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2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Entrada de datos: Valoración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1276E8-3B0B-470E-94C8-ACA5553E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778369"/>
            <a:ext cx="3154955" cy="1894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82754E-102D-492C-95B6-F095AAA9A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282716"/>
            <a:ext cx="4715458" cy="23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04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Mostrando datos: Bandas en tablas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32B970-D67C-4629-9477-0387AB57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873280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81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Mostrando datos: Ordenando tablas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801E83-2D46-4B70-BEAD-1A3E56C5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325563"/>
            <a:ext cx="5315692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2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Mostrando datos: Filtrando datos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C53585-C9F5-41AE-9C2D-F23ED8D6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325563"/>
            <a:ext cx="6097414" cy="442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92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s-ES" sz="3600"/>
              <a:t>Mostrando datos: Skeleton</a:t>
            </a:r>
            <a:endParaRPr lang="es-ES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457C32-686D-4B9E-B006-202827FC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07" y="1325563"/>
            <a:ext cx="8108793" cy="41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2A200-8099-4350-88DE-3CB5C189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¿Por qué patrones de diseño?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DE3300-2170-4323-A42C-2029E1AA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3</a:t>
            </a:fld>
            <a:endParaRPr lang="es-ES"/>
          </a:p>
        </p:txBody>
      </p:sp>
      <p:pic>
        <p:nvPicPr>
          <p:cNvPr id="2050" name="Picture 2" descr="Patrones de diseño / Design patterns">
            <a:extLst>
              <a:ext uri="{FF2B5EF4-FFF2-40B4-BE49-F238E27FC236}">
                <a16:creationId xmlns:a16="http://schemas.microsoft.com/office/drawing/2014/main" id="{4C1268D0-F819-483B-90BF-2BA0B2356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923" y="2207280"/>
            <a:ext cx="4296477" cy="32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6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82A200-8099-4350-88DE-3CB5C189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Algunos patrones de diseño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DE3300-2170-4323-A42C-2029E1AA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6F90A-E317-4CFB-B482-DE57D9759A05}" type="slidenum">
              <a:rPr lang="es-ES" smtClean="0"/>
              <a:t>4</a:t>
            </a:fld>
            <a:endParaRPr lang="es-ES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FD13734-4904-4C87-832F-499C5718B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311502" cy="4351338"/>
          </a:xfrm>
        </p:spPr>
        <p:txBody>
          <a:bodyPr>
            <a:normAutofit/>
          </a:bodyPr>
          <a:lstStyle/>
          <a:p>
            <a:r>
              <a:rPr lang="es-ES" sz="3200">
                <a:latin typeface="Abadi Extra Light" panose="020B0604020202020204" pitchFamily="34" charset="0"/>
                <a:hlinkClick r:id="rId2" action="ppaction://hlinksldjump"/>
              </a:rPr>
              <a:t>Layout</a:t>
            </a:r>
            <a:endParaRPr lang="es-ES" sz="3200">
              <a:latin typeface="Abadi Extra Light" panose="020B0604020202020204" pitchFamily="34" charset="0"/>
            </a:endParaRPr>
          </a:p>
          <a:p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3" action="ppaction://hlinksldjump"/>
              </a:rPr>
              <a:t>Navegación</a:t>
            </a:r>
            <a:endParaRPr lang="es-ES" sz="3200">
              <a:latin typeface="Abadi Extra Light" panose="020B0604020202020204" pitchFamily="34" charset="0"/>
            </a:endParaRPr>
          </a:p>
          <a:p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4" action="ppaction://hlinksldjump"/>
              </a:rPr>
              <a:t>Entrada de datos</a:t>
            </a:r>
            <a:endParaRPr lang="es-ES" sz="3200">
              <a:latin typeface="Abadi Extra Light" panose="020B0604020202020204" pitchFamily="34" charset="0"/>
            </a:endParaRPr>
          </a:p>
          <a:p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5" action="ppaction://hlinksldjump"/>
              </a:rPr>
              <a:t>Mostrando datos</a:t>
            </a:r>
            <a:endParaRPr lang="es-ES" sz="3200">
              <a:latin typeface="Abadi Extra Light" panose="020B0604020202020204" pitchFamily="34" charset="0"/>
            </a:endParaRPr>
          </a:p>
          <a:p>
            <a:endParaRPr lang="es-ES" sz="3200">
              <a:latin typeface="Abadi Extra Light" panose="020B0604020202020204" pitchFamily="34" charset="0"/>
            </a:endParaRPr>
          </a:p>
        </p:txBody>
      </p:sp>
      <p:pic>
        <p:nvPicPr>
          <p:cNvPr id="4098" name="Picture 2" descr="5 Best Offline GPS Navigation Apps For Android - Gizbot News">
            <a:extLst>
              <a:ext uri="{FF2B5EF4-FFF2-40B4-BE49-F238E27FC236}">
                <a16:creationId xmlns:a16="http://schemas.microsoft.com/office/drawing/2014/main" id="{24FC3EF3-B609-452A-8E80-D254D074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50" y="2870847"/>
            <a:ext cx="996702" cy="55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Keyboard, keypad, typing, writing icon - Download on Iconfinder">
            <a:extLst>
              <a:ext uri="{FF2B5EF4-FFF2-40B4-BE49-F238E27FC236}">
                <a16:creationId xmlns:a16="http://schemas.microsoft.com/office/drawing/2014/main" id="{F14A06AA-34F6-413A-AE31-7A48B89E4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042" y="3857851"/>
            <a:ext cx="927547" cy="92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onitor Icon Gráfico por rudezstudio · Creative Fabrica">
            <a:extLst>
              <a:ext uri="{FF2B5EF4-FFF2-40B4-BE49-F238E27FC236}">
                <a16:creationId xmlns:a16="http://schemas.microsoft.com/office/drawing/2014/main" id="{2A0EF033-730C-4D00-AE86-462EE63C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02" y="5085184"/>
            <a:ext cx="1202629" cy="8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Layout Thin Line Vector Icon Stock Vector - Illustration of collection,  design: 156281701">
            <a:extLst>
              <a:ext uri="{FF2B5EF4-FFF2-40B4-BE49-F238E27FC236}">
                <a16:creationId xmlns:a16="http://schemas.microsoft.com/office/drawing/2014/main" id="{505B2B28-3183-4D16-88AC-0612E0E3F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1"/>
          <a:stretch/>
        </p:blipFill>
        <p:spPr bwMode="auto">
          <a:xfrm>
            <a:off x="2195736" y="1825625"/>
            <a:ext cx="480386" cy="45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2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Patrones de Layout</a:t>
            </a: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1BA8871-0243-4B62-AD26-79C0CA7D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8840"/>
            <a:ext cx="3943350" cy="3907631"/>
          </a:xfrm>
        </p:spPr>
        <p:txBody>
          <a:bodyPr>
            <a:normAutofit/>
          </a:bodyPr>
          <a:lstStyle/>
          <a:p>
            <a:r>
              <a:rPr lang="es-ES" sz="3200">
                <a:latin typeface="Abadi Extra Light" panose="020B0604020202020204" pitchFamily="34" charset="0"/>
                <a:hlinkClick r:id="rId2" action="ppaction://hlinksldjump"/>
              </a:rPr>
              <a:t>Patrón Z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3" action="ppaction://hlinksldjump"/>
              </a:rPr>
              <a:t>Patrón F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4" action="ppaction://hlinksldjump"/>
              </a:rPr>
              <a:t>Imagen completa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5" action="ppaction://hlinksldjump"/>
              </a:rPr>
              <a:t>Pantalla dividida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6" action="ppaction://hlinksldjump"/>
              </a:rPr>
              <a:t>Asimétrico</a:t>
            </a:r>
            <a:endParaRPr lang="es-ES" sz="3200" dirty="0">
              <a:latin typeface="Abadi Extra Light" panose="020B0604020202020204" pitchFamily="34" charset="0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6AC81ED-E253-43AB-A5F1-0833AC200754}"/>
              </a:ext>
            </a:extLst>
          </p:cNvPr>
          <p:cNvSpPr txBox="1">
            <a:spLocks/>
          </p:cNvSpPr>
          <p:nvPr/>
        </p:nvSpPr>
        <p:spPr>
          <a:xfrm>
            <a:off x="4644008" y="1988840"/>
            <a:ext cx="3943350" cy="390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>
                <a:latin typeface="Abadi Extra Light" panose="020B0604020202020204" pitchFamily="34" charset="0"/>
                <a:hlinkClick r:id="rId7" action="ppaction://hlinksldjump"/>
              </a:rPr>
              <a:t>Columna única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8" action="ppaction://hlinksldjump"/>
              </a:rPr>
              <a:t>Bloques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9" action="ppaction://hlinksldjump"/>
              </a:rPr>
              <a:t>Mosaico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10" action="ppaction://hlinksldjump"/>
              </a:rPr>
              <a:t>Revista</a:t>
            </a:r>
            <a:endParaRPr lang="es-ES" sz="3200">
              <a:latin typeface="Abadi Extra Light" panose="020B0604020202020204" pitchFamily="34" charset="0"/>
            </a:endParaRPr>
          </a:p>
          <a:p>
            <a:r>
              <a:rPr lang="es-ES" sz="3200">
                <a:latin typeface="Abadi Extra Light" panose="020B0604020202020204" pitchFamily="34" charset="0"/>
                <a:hlinkClick r:id="rId11" action="ppaction://hlinksldjump"/>
              </a:rPr>
              <a:t>Franjas horizontales</a:t>
            </a:r>
            <a:endParaRPr lang="es-ES" sz="3200" dirty="0"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4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Patrón Z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5F9263-35E6-41F9-A084-E66D7BEBDBF8}"/>
              </a:ext>
            </a:extLst>
          </p:cNvPr>
          <p:cNvSpPr txBox="1"/>
          <p:nvPr/>
        </p:nvSpPr>
        <p:spPr>
          <a:xfrm>
            <a:off x="1098526" y="5445224"/>
            <a:ext cx="74168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Páginas de </a:t>
            </a:r>
            <a:r>
              <a:rPr lang="es-ES" sz="2400" b="1"/>
              <a:t>alto contenido visual </a:t>
            </a:r>
            <a:r>
              <a:rPr lang="es-ES" sz="2400"/>
              <a:t>y poco escrito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72277C-F07B-4A17-9821-F4D043BD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41035"/>
            <a:ext cx="2324982" cy="1401358"/>
          </a:xfrm>
          <a:prstGeom prst="rect">
            <a:avLst/>
          </a:prstGeom>
        </p:spPr>
      </p:pic>
      <p:pic>
        <p:nvPicPr>
          <p:cNvPr id="7" name="Imagen 6">
            <a:hlinkClick r:id="rId3"/>
            <a:extLst>
              <a:ext uri="{FF2B5EF4-FFF2-40B4-BE49-F238E27FC236}">
                <a16:creationId xmlns:a16="http://schemas.microsoft.com/office/drawing/2014/main" id="{B27B6262-FA7F-47B4-9332-3096D232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1685530"/>
            <a:ext cx="6149602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8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Patrón F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31D310-DB11-46BA-A7F9-A2211131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82688"/>
            <a:ext cx="2875019" cy="1523280"/>
          </a:xfrm>
          <a:prstGeom prst="rect">
            <a:avLst/>
          </a:prstGeom>
        </p:spPr>
      </p:pic>
      <p:pic>
        <p:nvPicPr>
          <p:cNvPr id="6" name="Imagen 5">
            <a:hlinkClick r:id="rId3"/>
            <a:extLst>
              <a:ext uri="{FF2B5EF4-FFF2-40B4-BE49-F238E27FC236}">
                <a16:creationId xmlns:a16="http://schemas.microsoft.com/office/drawing/2014/main" id="{9B393D42-9BE9-4556-9DE5-84285E139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547" y="1948383"/>
            <a:ext cx="5741430" cy="296123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098526" y="5445224"/>
            <a:ext cx="74168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Páginas con más contenido </a:t>
            </a:r>
            <a:r>
              <a:rPr lang="es-ES" sz="2400" b="1"/>
              <a:t>escrito</a:t>
            </a:r>
          </a:p>
        </p:txBody>
      </p:sp>
    </p:spTree>
    <p:extLst>
      <p:ext uri="{BB962C8B-B14F-4D97-AF65-F5344CB8AC3E}">
        <p14:creationId xmlns:p14="http://schemas.microsoft.com/office/powerpoint/2010/main" val="286570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Imagen a pantalla completa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098526" y="5445224"/>
            <a:ext cx="74168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Negocios que muestran su producto principal</a:t>
            </a:r>
            <a:endParaRPr lang="es-ES" sz="2400" b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BA88FF-CDEC-4933-BA96-1A177C0C8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840540"/>
            <a:ext cx="2353841" cy="1176920"/>
          </a:xfrm>
          <a:prstGeom prst="rect">
            <a:avLst/>
          </a:prstGeom>
        </p:spPr>
      </p:pic>
      <p:pic>
        <p:nvPicPr>
          <p:cNvPr id="9" name="Imagen 8">
            <a:hlinkClick r:id="rId3"/>
            <a:extLst>
              <a:ext uri="{FF2B5EF4-FFF2-40B4-BE49-F238E27FC236}">
                <a16:creationId xmlns:a16="http://schemas.microsoft.com/office/drawing/2014/main" id="{5915E757-FC31-4F9C-8E1F-D185E8193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839764"/>
            <a:ext cx="5853685" cy="31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5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Pantalla dividida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51A09B-B9F7-439D-94DC-7F4521279EB4}"/>
              </a:ext>
            </a:extLst>
          </p:cNvPr>
          <p:cNvSpPr txBox="1"/>
          <p:nvPr/>
        </p:nvSpPr>
        <p:spPr>
          <a:xfrm>
            <a:off x="1098526" y="5445224"/>
            <a:ext cx="74168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Ideal para: Páginas con dos segmentos bien diferenciados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3F889D-5674-4870-BB63-1AF1C5A5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788"/>
            <a:ext cx="3677163" cy="1962424"/>
          </a:xfrm>
          <a:prstGeom prst="rect">
            <a:avLst/>
          </a:prstGeom>
        </p:spPr>
      </p:pic>
      <p:pic>
        <p:nvPicPr>
          <p:cNvPr id="8" name="Imagen 7">
            <a:hlinkClick r:id="rId3"/>
            <a:extLst>
              <a:ext uri="{FF2B5EF4-FFF2-40B4-BE49-F238E27FC236}">
                <a16:creationId xmlns:a16="http://schemas.microsoft.com/office/drawing/2014/main" id="{E97520C3-5751-4C66-B833-D0AEFE2B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163" y="2184616"/>
            <a:ext cx="4974008" cy="274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7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69abb24f9ab7ba2017eebe6380b52ca5b688"/>
</p:tagLst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3">
      <a:majorFont>
        <a:latin typeface="Abadi"/>
        <a:ea typeface=""/>
        <a:cs typeface=""/>
      </a:majorFont>
      <a:minorFont>
        <a:latin typeface="Abadi Extra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15219</TotalTime>
  <Words>308</Words>
  <Application>Microsoft Office PowerPoint</Application>
  <PresentationFormat>Presentación en pantalla (4:3)</PresentationFormat>
  <Paragraphs>63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Abadi</vt:lpstr>
      <vt:lpstr>Abadi Extra Light</vt:lpstr>
      <vt:lpstr>Arial</vt:lpstr>
      <vt:lpstr>Calibri</vt:lpstr>
      <vt:lpstr>Calibri Light</vt:lpstr>
      <vt:lpstr>Office Theme</vt:lpstr>
      <vt:lpstr>Patrones de diseño</vt:lpstr>
      <vt:lpstr>Objetivos de aprendizaje</vt:lpstr>
      <vt:lpstr>¿Por qué patrones de diseño?</vt:lpstr>
      <vt:lpstr>Algunos patrones de diseño</vt:lpstr>
      <vt:lpstr>Patrones de Layout</vt:lpstr>
      <vt:lpstr>Patrón Z</vt:lpstr>
      <vt:lpstr>Patrón F</vt:lpstr>
      <vt:lpstr>Imagen a pantalla completa</vt:lpstr>
      <vt:lpstr>Pantalla dividida</vt:lpstr>
      <vt:lpstr>Asimétrico</vt:lpstr>
      <vt:lpstr>Columna única</vt:lpstr>
      <vt:lpstr>Bloques</vt:lpstr>
      <vt:lpstr>Mosaico</vt:lpstr>
      <vt:lpstr>Revista</vt:lpstr>
      <vt:lpstr>Franjas horizontales</vt:lpstr>
      <vt:lpstr>Navegación: Enlace al inicio (Home)</vt:lpstr>
      <vt:lpstr>Navegación: Migas de pan (breadcrumbs)</vt:lpstr>
      <vt:lpstr>Navegación: Pestañas</vt:lpstr>
      <vt:lpstr>Navegación: Pestañas</vt:lpstr>
      <vt:lpstr>Navegación: Stepper</vt:lpstr>
      <vt:lpstr>Navegación: Búsqueda</vt:lpstr>
      <vt:lpstr>Navegación: FAQ</vt:lpstr>
      <vt:lpstr>Entrada de datos: DatePicker</vt:lpstr>
      <vt:lpstr>Entrada de datos: Password Feedback</vt:lpstr>
      <vt:lpstr>Entrada de datos: Valoración</vt:lpstr>
      <vt:lpstr>Mostrando datos: Bandas en tablas</vt:lpstr>
      <vt:lpstr>Mostrando datos: Ordenando tablas</vt:lpstr>
      <vt:lpstr>Mostrando datos: Filtrando datos</vt:lpstr>
      <vt:lpstr>Mostrando datos: Skeleton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Javi</dc:creator>
  <cp:lastModifiedBy>JAVIER GONZALEZ PISANO</cp:lastModifiedBy>
  <cp:revision>160</cp:revision>
  <dcterms:created xsi:type="dcterms:W3CDTF">2012-09-16T10:14:06Z</dcterms:created>
  <dcterms:modified xsi:type="dcterms:W3CDTF">2021-09-28T09:41:37Z</dcterms:modified>
</cp:coreProperties>
</file>