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78" r:id="rId13"/>
    <p:sldId id="271" r:id="rId14"/>
    <p:sldId id="263" r:id="rId15"/>
    <p:sldId id="280" r:id="rId16"/>
    <p:sldId id="282" r:id="rId17"/>
    <p:sldId id="287" r:id="rId18"/>
    <p:sldId id="283" r:id="rId19"/>
    <p:sldId id="285" r:id="rId20"/>
    <p:sldId id="288" r:id="rId21"/>
    <p:sldId id="284" r:id="rId22"/>
    <p:sldId id="289" r:id="rId23"/>
    <p:sldId id="286" r:id="rId24"/>
    <p:sldId id="259" r:id="rId25"/>
    <p:sldId id="279" r:id="rId26"/>
    <p:sldId id="264" r:id="rId27"/>
    <p:sldId id="269" r:id="rId28"/>
    <p:sldId id="270" r:id="rId29"/>
    <p:sldId id="266" r:id="rId30"/>
    <p:sldId id="267" r:id="rId31"/>
    <p:sldId id="268" r:id="rId3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07-02-2011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07-02-2011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4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Declarative authorization (CanCan)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448" y="692696"/>
            <a:ext cx="8276000" cy="56662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587855" cy="33216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04913"/>
            <a:ext cx="4267200" cy="4448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473" y="1016732"/>
            <a:ext cx="8807054" cy="48245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5122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6169" y="1501329"/>
            <a:ext cx="4351663" cy="38553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290</Words>
  <Application>Microsoft Office PowerPoint</Application>
  <PresentationFormat>On-screen Show (4:3)</PresentationFormat>
  <Paragraphs>105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Adaptive Object-Models</vt:lpstr>
      <vt:lpstr>Approach &amp; Results</vt:lpstr>
      <vt:lpstr>Research Design</vt:lpstr>
      <vt:lpstr>User Roles</vt:lpstr>
      <vt:lpstr>User Roles</vt:lpstr>
      <vt:lpstr>User Roles</vt:lpstr>
      <vt:lpstr>Social Network</vt:lpstr>
      <vt:lpstr>Social Network</vt:lpstr>
      <vt:lpstr>Social Network</vt:lpstr>
      <vt:lpstr>Document Editor</vt:lpstr>
      <vt:lpstr>Document Editor</vt:lpstr>
      <vt:lpstr>Document Editor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152</cp:revision>
  <dcterms:created xsi:type="dcterms:W3CDTF">2011-01-27T23:54:58Z</dcterms:created>
  <dcterms:modified xsi:type="dcterms:W3CDTF">2011-02-07T16:28:15Z</dcterms:modified>
</cp:coreProperties>
</file>