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7" r:id="rId6"/>
    <p:sldId id="260" r:id="rId7"/>
    <p:sldId id="272" r:id="rId8"/>
    <p:sldId id="273" r:id="rId9"/>
    <p:sldId id="274" r:id="rId10"/>
    <p:sldId id="275" r:id="rId11"/>
    <p:sldId id="271" r:id="rId12"/>
    <p:sldId id="259" r:id="rId13"/>
    <p:sldId id="263" r:id="rId14"/>
    <p:sldId id="264" r:id="rId15"/>
    <p:sldId id="269" r:id="rId16"/>
    <p:sldId id="270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30-01-2011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A5EC-CDBD-4BE5-AFEC-D05D842E9DCA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C6D-62B8-444F-8CBB-55DA24843F08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B447-BC74-408D-87E2-151F2C4E6D5C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238-79D5-4CE1-9F7C-9EB0DB09B684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118-B484-4893-9D08-9848F3CE7FF2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5FF2-CB18-49BE-8735-588EA2A78858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6DA6-8084-488D-9E6B-45E32377C613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6C83-C8D3-48F0-B08F-F8259B57109C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2EB6-009D-45E0-886C-0BF1B142AD62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365-511F-43DE-9BF0-D286DA1D7131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C39-BBD6-4CEF-9802-34CE70E119D6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D5E-585F-4BE6-AEBD-62F6999D90C3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environment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change to reflect changes in the enviroment, the industry, the client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end-users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Metaprogramming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154</Words>
  <Application>Microsoft Office PowerPoint</Application>
  <PresentationFormat>On-screen Show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Related Work</vt:lpstr>
      <vt:lpstr>Methodologies</vt:lpstr>
      <vt:lpstr>Generative Programming</vt:lpstr>
      <vt:lpstr>Metaprogramming</vt:lpstr>
      <vt:lpstr>Design</vt:lpstr>
      <vt:lpstr>Approach &amp; Results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94</cp:revision>
  <dcterms:created xsi:type="dcterms:W3CDTF">2011-01-27T23:54:58Z</dcterms:created>
  <dcterms:modified xsi:type="dcterms:W3CDTF">2011-01-30T17:07:58Z</dcterms:modified>
</cp:coreProperties>
</file>