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1" r:id="rId6"/>
    <p:sldId id="259" r:id="rId7"/>
    <p:sldId id="263" r:id="rId8"/>
    <p:sldId id="264" r:id="rId9"/>
    <p:sldId id="269" r:id="rId10"/>
    <p:sldId id="27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112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Improving Variability of Applications using Adaptive Object-Models</vt:lpstr>
      <vt:lpstr>Introduction</vt:lpstr>
      <vt:lpstr>Context</vt:lpstr>
      <vt:lpstr>Related Work</vt:lpstr>
      <vt:lpstr>Approach &amp; Results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74</cp:revision>
  <dcterms:created xsi:type="dcterms:W3CDTF">2011-01-27T23:54:58Z</dcterms:created>
  <dcterms:modified xsi:type="dcterms:W3CDTF">2011-01-30T00:49:56Z</dcterms:modified>
</cp:coreProperties>
</file>