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45EC-93BD-4CB0-9C81-4533A20264B1}" type="datetimeFigureOut">
              <a:rPr lang="pt-PT" smtClean="0"/>
              <a:t>27-01-2011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D60D-AE1E-4B35-90D2-0ABAEDD7A6F5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179857"/>
            <a:ext cx="4644008" cy="40011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pt-PT" sz="2000" spc="-5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João Gradim</a:t>
            </a:r>
            <a:endParaRPr lang="pt-PT" sz="2000" spc="-5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26304"/>
            <a:ext cx="4644008" cy="40011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pt-PT" sz="2000" spc="-5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Supervisor: Ademar Aguiar</a:t>
            </a:r>
            <a:endParaRPr lang="pt-PT" sz="2000" spc="-5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9977"/>
            <a:ext cx="4644008" cy="40011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pt-PT" sz="2000" spc="-5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Second Supervisor: Hugo Ferreira</a:t>
            </a:r>
            <a:endParaRPr lang="pt-PT" sz="2000" spc="-5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58798"/>
            <a:ext cx="9144000" cy="338554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pt-PT" sz="1600" spc="-5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Faculdade de Engenharia da Universidade do Porto</a:t>
            </a:r>
            <a:endParaRPr lang="pt-PT" sz="1600" spc="-5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Improving Variability of Applications using Adaptive Object-Models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8</cp:revision>
  <dcterms:created xsi:type="dcterms:W3CDTF">2011-01-27T23:54:58Z</dcterms:created>
  <dcterms:modified xsi:type="dcterms:W3CDTF">2011-01-28T00:29:27Z</dcterms:modified>
</cp:coreProperties>
</file>