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287" r:id="rId21"/>
    <p:sldId id="290" r:id="rId22"/>
    <p:sldId id="283" r:id="rId23"/>
    <p:sldId id="285" r:id="rId24"/>
    <p:sldId id="300" r:id="rId25"/>
    <p:sldId id="288" r:id="rId26"/>
    <p:sldId id="292" r:id="rId27"/>
    <p:sldId id="293" r:id="rId28"/>
    <p:sldId id="284" r:id="rId29"/>
    <p:sldId id="289" r:id="rId30"/>
    <p:sldId id="301" r:id="rId31"/>
    <p:sldId id="303" r:id="rId32"/>
    <p:sldId id="304" r:id="rId33"/>
    <p:sldId id="286" r:id="rId34"/>
    <p:sldId id="291" r:id="rId35"/>
    <p:sldId id="295" r:id="rId36"/>
    <p:sldId id="296" r:id="rId37"/>
    <p:sldId id="294" r:id="rId38"/>
    <p:sldId id="259" r:id="rId39"/>
    <p:sldId id="279" r:id="rId40"/>
    <p:sldId id="269" r:id="rId41"/>
    <p:sldId id="264" r:id="rId42"/>
    <p:sldId id="270" r:id="rId43"/>
    <p:sldId id="266" r:id="rId44"/>
    <p:sldId id="267" r:id="rId45"/>
    <p:sldId id="268" r:id="rId46"/>
    <p:sldId id="297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7714" autoAdjust="0"/>
  </p:normalViewPr>
  <p:slideViewPr>
    <p:cSldViewPr>
      <p:cViewPr varScale="1">
        <p:scale>
          <a:sx n="71" d="100"/>
          <a:sy n="71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bom dia a todos. Quero desde já agradecer à</a:t>
            </a:r>
            <a:r>
              <a:rPr lang="pt-PT" baseline="0" dirty="0" smtClean="0"/>
              <a:t> assistencia pela sua presença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Passaria de imediato a apresentar o trabalho de dissertação que realizei, intitulado “Improving Variability of Applications using Adaptive Object-Models”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Este trabalho foi desenvolvido na Tecla Colorida, no projecto escolinhas.pt sob a supervisão dos profs. Ademar Aguiar e Hugo Ferreira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AOM,</a:t>
            </a:r>
            <a:r>
              <a:rPr lang="pt-PT" baseline="0" dirty="0" smtClean="0"/>
              <a:t> ou adaptive object models. Uma arquitectura; aliás, meta-arquitectura AOM é uma composição de padrões de desenho (tal como aqui exemplificado) especialmente concebidos para uma evolução constante dos sistemas a que servem de infra-estrutura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Este tipo de arquitecturas são normalmente desenhadas em 3 níveis,</a:t>
            </a:r>
            <a:r>
              <a:rPr lang="pt-PT" baseline="0" dirty="0" smtClean="0"/>
              <a:t> MO, M1 e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as associações em runtime, começando por M2</a:t>
            </a:r>
          </a:p>
          <a:p>
            <a:endParaRPr lang="pt-PT" baseline="0" dirty="0" smtClean="0"/>
          </a:p>
          <a:p>
            <a:r>
              <a:rPr lang="pt-PT" baseline="0" dirty="0" smtClean="0"/>
              <a:t>M2 – infraestrutura</a:t>
            </a:r>
          </a:p>
          <a:p>
            <a:r>
              <a:rPr lang="pt-PT" baseline="0" dirty="0" smtClean="0"/>
              <a:t>M1 – definição do sistema</a:t>
            </a:r>
          </a:p>
          <a:p>
            <a:r>
              <a:rPr lang="pt-PT" baseline="0" dirty="0" smtClean="0"/>
              <a:t>M0 – dados, camada operacional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Estabelecer uma analogia com ferramentas de programação visual / descrição de sistemas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estes conhecimentos e técnicas, vejamos o que é que foi então feito para atacar o problema e tornar o escolinhas o mais ágil e adaptavel à constante</a:t>
            </a:r>
            <a:r>
              <a:rPr lang="pt-PT" baseline="0" dirty="0" smtClean="0"/>
              <a:t> evolução que sofre.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Explicar o processo de estudo,</a:t>
            </a:r>
            <a:r>
              <a:rPr lang="pt-PT" baseline="0" dirty="0" smtClean="0"/>
              <a:t> como é que a plataforma foi estudada, etc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Foram então escolhidas</a:t>
            </a:r>
            <a:r>
              <a:rPr lang="pt-PT" baseline="0" dirty="0" smtClean="0"/>
              <a:t> 3 áreas: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  * papeis de utilizadores</a:t>
            </a:r>
          </a:p>
          <a:p>
            <a:r>
              <a:rPr lang="pt-PT" baseline="0" dirty="0" smtClean="0"/>
              <a:t>  * rede social</a:t>
            </a:r>
          </a:p>
          <a:p>
            <a:r>
              <a:rPr lang="pt-PT" baseline="0" dirty="0" smtClean="0"/>
              <a:t>  * editor de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Ligações entre utilizadores, turmas, e escolas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Edge case: 715</a:t>
            </a:r>
            <a:r>
              <a:rPr lang="pt-PT" baseline="0" dirty="0" smtClean="0"/>
              <a:t> contacts = 5724 </a:t>
            </a:r>
            <a:r>
              <a:rPr lang="pt-PT" baseline="0" dirty="0" smtClean="0"/>
              <a:t>queries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QUERIES PARA</a:t>
            </a:r>
            <a:r>
              <a:rPr lang="pt-PT" sz="1600" b="1" baseline="0" dirty="0" smtClean="0"/>
              <a:t> OBTER</a:t>
            </a:r>
            <a:endParaRPr lang="pt-PT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Uma das funcionalidades mais usadas da plataforma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Comçando então por expor o problema: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Na sua forma mais básica, um documento é composto</a:t>
            </a:r>
            <a:r>
              <a:rPr lang="pt-PT" baseline="0" dirty="0" smtClean="0"/>
              <a:t> por um título e uma série de blocos ordenáveis que podem conter diferentes tipos de conteúdos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Iniciais:</a:t>
            </a:r>
          </a:p>
          <a:p>
            <a:endParaRPr lang="pt-PT" dirty="0" smtClean="0"/>
          </a:p>
          <a:p>
            <a:r>
              <a:rPr lang="pt-PT" baseline="0" dirty="0" smtClean="0"/>
              <a:t>  * Paragraph</a:t>
            </a:r>
          </a:p>
          <a:p>
            <a:r>
              <a:rPr lang="pt-PT" baseline="0" dirty="0" smtClean="0"/>
              <a:t>  * Drawing</a:t>
            </a:r>
          </a:p>
          <a:p>
            <a:r>
              <a:rPr lang="pt-PT" baseline="0" dirty="0" smtClean="0"/>
              <a:t>  * ImageDocument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OBTER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que é que é então possível concluir do trabalho efectuado?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Arquitecturas</a:t>
            </a:r>
            <a:r>
              <a:rPr lang="pt-PT" baseline="0" dirty="0" smtClean="0"/>
              <a:t> </a:t>
            </a:r>
            <a:r>
              <a:rPr lang="pt-PT" dirty="0" smtClean="0"/>
              <a:t>AOM providenciam</a:t>
            </a:r>
            <a:r>
              <a:rPr lang="pt-PT" baseline="0" dirty="0" smtClean="0"/>
              <a:t> o melhor conjunto de ferramentas para a construção de sistemas altamente variáveis. Foram pensadas e desenhadas especificamente para esse propósito, pelo que são a melhor solução para este tipo de aplicações.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</a:p>
          <a:p>
            <a:endParaRPr lang="pt-PT" dirty="0" smtClean="0"/>
          </a:p>
          <a:p>
            <a:r>
              <a:rPr lang="pt-PT" dirty="0" smtClean="0"/>
              <a:t>Apesar</a:t>
            </a:r>
            <a:r>
              <a:rPr lang="pt-PT" baseline="0" dirty="0" smtClean="0"/>
              <a:t> do excelente conjunto de ferramentas providenciado pelo Rails, o uso de uma arquitectura MVC e as convenções usadas podem por vezes dificultar a criação de ambientes altamente variáveis – no entanto, na verdade, serão raras as vezes em que é preciso niveis tao extremos de variabilidade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maior parte das aplicações</a:t>
            </a:r>
            <a:r>
              <a:rPr lang="pt-PT" baseline="0" dirty="0" smtClean="0"/>
              <a:t> existe em ambientes altamente variáveis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si</a:t>
            </a:r>
            <a:r>
              <a:rPr lang="pt-PT" baseline="0" dirty="0" smtClean="0"/>
              <a:t> só, o Rails pode ser um entrave à construção destes sistemas: no entanto, tal como demonstrado pelo trabalho desenvolvido 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42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43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requisitos</a:t>
            </a:r>
            <a:r>
              <a:rPr lang="pt-PT" baseline="0" dirty="0" smtClean="0"/>
              <a:t> mudam com muita frequência de modo a reflectir mudanças no meio ambiente e os desejos e necessidades de clientes e utilizadores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 geral, modificar</a:t>
            </a:r>
            <a:r>
              <a:rPr lang="pt-PT" baseline="0" dirty="0" smtClean="0"/>
              <a:t> um sistema é um trabalho custoso, tanto em termos monetários como de tempo. Qual é então o objectivo deste trabalho?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Muito básicamente: adaptar metodologias</a:t>
            </a:r>
            <a:r>
              <a:rPr lang="pt-PT" baseline="0" dirty="0" smtClean="0"/>
              <a:t> e técnicas presentes em meta-arquitecturas e em sistemas incompletos por natureza, com o objectivo de tornar o desenvolvimento em Ruby on Rails o mais possivel adaptavel à mudança</a:t>
            </a:r>
          </a:p>
          <a:p>
            <a:endParaRPr lang="pt-PT" baseline="0" dirty="0" smtClean="0"/>
          </a:p>
          <a:p>
            <a:r>
              <a:rPr lang="pt-PT" dirty="0" smtClean="0"/>
              <a:t>Also mention MySQL usage constraints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Assim,</a:t>
            </a:r>
            <a:r>
              <a:rPr lang="pt-PT" baseline="0" dirty="0" smtClean="0"/>
              <a:t> é fundamental saber o que é que já foi feito e que estudos foram conduzidos para tentar resolver estes problemas? Existem diferentes abordagens, tanto ao nível do método como da técnica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As equipas responsaveis por projectos de software devem ter o seu foco principal no dominio do problema e na lógica inerente a esse domínio</a:t>
            </a:r>
          </a:p>
          <a:p>
            <a:pPr>
              <a:buFont typeface="Arial" charset="0"/>
              <a:buNone/>
            </a:pP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charset="0"/>
              <a:buNone/>
            </a:pP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Domínios cujo desenho</a:t>
            </a:r>
            <a:r>
              <a:rPr lang="pt-PT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seja muito complexo devem ser baseados em modelos</a:t>
            </a:r>
            <a:endParaRPr lang="pt-PT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apresentado todas estas metodologias, o</a:t>
            </a:r>
            <a:r>
              <a:rPr lang="pt-PT" baseline="0" dirty="0" smtClean="0"/>
              <a:t> verdadeiro</a:t>
            </a:r>
            <a:r>
              <a:rPr lang="pt-PT" dirty="0" smtClean="0"/>
              <a:t> foco desta</a:t>
            </a:r>
            <a:r>
              <a:rPr lang="pt-PT" baseline="0" dirty="0" smtClean="0"/>
              <a:t> dissertação é, no entanto, os padrões de desenho, especificamente os que fazem parte das arquitecturas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10-02-2011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5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images\aom_mof_levels_cropp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062" y="722615"/>
            <a:ext cx="6663876" cy="54127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1026" name="Picture 2" descr="C:\Users\jgradim\Documents\thesis\presentations\images\role-ob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913312"/>
            <a:ext cx="6192688" cy="33878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3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37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3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may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3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4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1205</Words>
  <Application>Microsoft Office PowerPoint</Application>
  <PresentationFormat>On-screen Show (4:3)</PresentationFormat>
  <Paragraphs>264</Paragraphs>
  <Slides>46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Before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248</cp:revision>
  <dcterms:created xsi:type="dcterms:W3CDTF">2011-01-27T23:54:58Z</dcterms:created>
  <dcterms:modified xsi:type="dcterms:W3CDTF">2011-02-10T16:46:45Z</dcterms:modified>
</cp:coreProperties>
</file>