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9652A-D4BF-41F5-B3CF-F03C6BFD8852}" type="datetimeFigureOut">
              <a:rPr lang="pt-PT" smtClean="0"/>
              <a:t>28-01-2011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867BE-386C-4D16-9B1D-8635FC172DF2}" type="slidenum">
              <a:rPr lang="pt-PT" smtClean="0"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A5EC-CDBD-4BE5-AFEC-D05D842E9DCA}" type="datetime1">
              <a:rPr lang="pt-PT" smtClean="0"/>
              <a:t>28-01-2011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BC6D-62B8-444F-8CBB-55DA24843F08}" type="datetime1">
              <a:rPr lang="pt-PT" smtClean="0"/>
              <a:t>28-01-2011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B447-BC74-408D-87E2-151F2C4E6D5C}" type="datetime1">
              <a:rPr lang="pt-PT" smtClean="0"/>
              <a:t>28-01-2011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6238-79D5-4CE1-9F7C-9EB0DB09B684}" type="datetime1">
              <a:rPr lang="pt-PT" smtClean="0"/>
              <a:t>28-01-2011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AF2DD60D-AE1E-4B35-90D2-0ABAEDD7A6F5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9118-B484-4893-9D08-9848F3CE7FF2}" type="datetime1">
              <a:rPr lang="pt-PT" smtClean="0"/>
              <a:t>28-01-2011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5FF2-CB18-49BE-8735-588EA2A78858}" type="datetime1">
              <a:rPr lang="pt-PT" smtClean="0"/>
              <a:t>28-01-2011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6DA6-8084-488D-9E6B-45E32377C613}" type="datetime1">
              <a:rPr lang="pt-PT" smtClean="0"/>
              <a:t>28-01-2011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6C83-C8D3-48F0-B08F-F8259B57109C}" type="datetime1">
              <a:rPr lang="pt-PT" smtClean="0"/>
              <a:t>28-01-2011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2EB6-009D-45E0-886C-0BF1B142AD62}" type="datetime1">
              <a:rPr lang="pt-PT" smtClean="0"/>
              <a:t>28-01-2011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0365-511F-43DE-9BF0-D286DA1D7131}" type="datetime1">
              <a:rPr lang="pt-PT" smtClean="0"/>
              <a:t>28-01-2011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FC39-BBD6-4CEF-9802-34CE70E119D6}" type="datetime1">
              <a:rPr lang="pt-PT" smtClean="0"/>
              <a:t>28-01-2011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F8D5E-585F-4BE6-AEBD-62F6999D90C3}" type="datetime1">
              <a:rPr lang="pt-PT" smtClean="0"/>
              <a:t>28-01-2011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6381328"/>
            <a:ext cx="899592" cy="36512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League Gothic" pitchFamily="50" charset="0"/>
              </a:defRPr>
            </a:lvl1pPr>
          </a:lstStyle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gradim\Documents\thesis\presentations\building_framework_graysca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9144001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80728"/>
            <a:ext cx="9144000" cy="2423268"/>
          </a:xfrm>
          <a:solidFill>
            <a:schemeClr val="tx1">
              <a:alpha val="90000"/>
            </a:schemeClr>
          </a:solidFill>
        </p:spPr>
        <p:txBody>
          <a:bodyPr>
            <a:normAutofit/>
          </a:bodyPr>
          <a:lstStyle/>
          <a:p>
            <a: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  <a:t>Improving Variability of Applications</a:t>
            </a:r>
            <a:b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</a:br>
            <a: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  <a:t>using Adaptive Object-Models</a:t>
            </a:r>
            <a:endParaRPr lang="pt-PT" sz="60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043" y="6381328"/>
            <a:ext cx="9144000" cy="364803"/>
            <a:chOff x="0" y="6492519"/>
            <a:chExt cx="9144000" cy="116173"/>
          </a:xfrm>
        </p:grpSpPr>
        <p:sp>
          <p:nvSpPr>
            <p:cNvPr id="7" name="TextBox 6"/>
            <p:cNvSpPr txBox="1"/>
            <p:nvPr/>
          </p:nvSpPr>
          <p:spPr>
            <a:xfrm>
              <a:off x="0" y="6492519"/>
              <a:ext cx="9144000" cy="116173"/>
            </a:xfrm>
            <a:prstGeom prst="rect">
              <a:avLst/>
            </a:prstGeom>
            <a:solidFill>
              <a:schemeClr val="tx1">
                <a:alpha val="90000"/>
              </a:schemeClr>
            </a:solidFill>
          </p:spPr>
          <p:txBody>
            <a:bodyPr wrap="square" lIns="144000" rtlCol="0" anchor="ctr">
              <a:spAutoFit/>
            </a:bodyPr>
            <a:lstStyle/>
            <a:p>
              <a:r>
                <a:rPr lang="pt-PT" sz="1600" dirty="0" smtClean="0">
                  <a:solidFill>
                    <a:schemeClr val="bg1"/>
                  </a:solidFill>
                  <a:latin typeface="Chaparral Pro Light" pitchFamily="18" charset="0"/>
                  <a:cs typeface="Times New Roman" pitchFamily="18" charset="0"/>
                </a:rPr>
                <a:t>Faculdade de Engenharia da Universidade do Porto</a:t>
              </a:r>
              <a:endParaRPr lang="pt-PT" sz="1600" dirty="0">
                <a:solidFill>
                  <a:schemeClr val="bg1"/>
                </a:solidFill>
                <a:latin typeface="Chaparral Pro Light" pitchFamily="18" charset="0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48064" y="6492519"/>
              <a:ext cx="3995936" cy="116173"/>
            </a:xfrm>
            <a:prstGeom prst="rect">
              <a:avLst/>
            </a:prstGeom>
            <a:noFill/>
          </p:spPr>
          <p:txBody>
            <a:bodyPr wrap="square" rIns="144000" rtlCol="0" anchor="ctr">
              <a:spAutoFit/>
            </a:bodyPr>
            <a:lstStyle/>
            <a:p>
              <a:pPr algn="r"/>
              <a:r>
                <a:rPr lang="pt-PT" sz="1600" dirty="0" smtClean="0">
                  <a:solidFill>
                    <a:schemeClr val="bg1"/>
                  </a:solidFill>
                  <a:latin typeface="Chaparral Pro Light" pitchFamily="18" charset="0"/>
                </a:rPr>
                <a:t>February  11th, 2011</a:t>
              </a:r>
              <a:endParaRPr lang="pt-PT" sz="1600" dirty="0">
                <a:solidFill>
                  <a:schemeClr val="bg1"/>
                </a:solidFill>
                <a:latin typeface="Chaparral Pro Light" pitchFamily="18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4221088"/>
            <a:ext cx="5112568" cy="124649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wrap="square" lIns="144000" rtlCol="0">
            <a:spAutoFit/>
          </a:bodyPr>
          <a:lstStyle/>
          <a:p>
            <a:pPr>
              <a:lnSpc>
                <a:spcPts val="3000"/>
              </a:lnSpc>
            </a:pPr>
            <a:r>
              <a:rPr lang="pt-PT" sz="2000" dirty="0" smtClean="0">
                <a:solidFill>
                  <a:schemeClr val="bg1"/>
                </a:solidFill>
                <a:latin typeface="Chaparral Pro Light Capt" pitchFamily="18" charset="0"/>
              </a:rPr>
              <a:t>João Gradim</a:t>
            </a:r>
          </a:p>
          <a:p>
            <a:pPr>
              <a:lnSpc>
                <a:spcPts val="3000"/>
              </a:lnSpc>
            </a:pPr>
            <a:r>
              <a:rPr lang="pt-PT" sz="2000" dirty="0" smtClean="0">
                <a:solidFill>
                  <a:schemeClr val="bg1"/>
                </a:solidFill>
                <a:latin typeface="Chaparral Pro Light Capt" pitchFamily="18" charset="0"/>
              </a:rPr>
              <a:t>Supervisor: Ademar Aguiar (Ph.D.)</a:t>
            </a:r>
          </a:p>
          <a:p>
            <a:pPr>
              <a:lnSpc>
                <a:spcPts val="3000"/>
              </a:lnSpc>
            </a:pPr>
            <a:r>
              <a:rPr lang="pt-PT" sz="2000" dirty="0" smtClean="0">
                <a:solidFill>
                  <a:schemeClr val="bg1"/>
                </a:solidFill>
                <a:latin typeface="Chaparral Pro Light Capt" pitchFamily="18" charset="0"/>
              </a:rPr>
              <a:t>Supervisor: Hugo Ferreira (Ph.D. AbD)</a:t>
            </a:r>
            <a:endParaRPr lang="pt-PT" sz="2000" dirty="0">
              <a:solidFill>
                <a:schemeClr val="bg1"/>
              </a:solidFill>
              <a:latin typeface="Chaparral Pro Light Cap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Introduction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36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Improving Variability of Applications using Adaptive Object-Models</vt:lpstr>
      <vt:lpstr>Introduction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Variability of Applications using Adaptive Object-Models</dc:title>
  <dc:creator>jgradim</dc:creator>
  <cp:lastModifiedBy>jgradim</cp:lastModifiedBy>
  <cp:revision>27</cp:revision>
  <dcterms:created xsi:type="dcterms:W3CDTF">2011-01-27T23:54:58Z</dcterms:created>
  <dcterms:modified xsi:type="dcterms:W3CDTF">2011-01-28T19:55:38Z</dcterms:modified>
</cp:coreProperties>
</file>