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9" r:id="rId9"/>
    <p:sldId id="270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109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Improving Variability of Applications using Adaptive Object-Models</vt:lpstr>
      <vt:lpstr>Introduction</vt:lpstr>
      <vt:lpstr>Context</vt:lpstr>
      <vt:lpstr>Related Work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69</cp:revision>
  <dcterms:created xsi:type="dcterms:W3CDTF">2011-01-27T23:54:58Z</dcterms:created>
  <dcterms:modified xsi:type="dcterms:W3CDTF">2011-01-29T23:28:34Z</dcterms:modified>
</cp:coreProperties>
</file>