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77" r:id="rId6"/>
    <p:sldId id="260" r:id="rId7"/>
    <p:sldId id="272" r:id="rId8"/>
    <p:sldId id="273" r:id="rId9"/>
    <p:sldId id="274" r:id="rId10"/>
    <p:sldId id="275" r:id="rId11"/>
    <p:sldId id="278" r:id="rId12"/>
    <p:sldId id="271" r:id="rId13"/>
    <p:sldId id="263" r:id="rId14"/>
    <p:sldId id="280" r:id="rId15"/>
    <p:sldId id="259" r:id="rId16"/>
    <p:sldId id="279" r:id="rId17"/>
    <p:sldId id="264" r:id="rId18"/>
    <p:sldId id="269" r:id="rId19"/>
    <p:sldId id="270" r:id="rId20"/>
    <p:sldId id="266" r:id="rId21"/>
    <p:sldId id="267" r:id="rId22"/>
    <p:sldId id="268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30-01-2011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</a:t>
            </a:r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</a:t>
            </a:r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</a:t>
            </a:r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environment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change to reflect changes in the enviroment, the industry, the client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end-users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</a:t>
            </a:r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  <a:p>
            <a:pPr algn="ctr"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algn="ctr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193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Related Work</vt:lpstr>
      <vt:lpstr>Methodologies</vt:lpstr>
      <vt:lpstr>Generative Programming</vt:lpstr>
      <vt:lpstr>Programming Paradigms</vt:lpstr>
      <vt:lpstr>Design</vt:lpstr>
      <vt:lpstr>Adaptive Object-Models</vt:lpstr>
      <vt:lpstr>Approach &amp; Results</vt:lpstr>
      <vt:lpstr>Research Design</vt:lpstr>
      <vt:lpstr>User Roles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112</cp:revision>
  <dcterms:created xsi:type="dcterms:W3CDTF">2011-01-27T23:54:58Z</dcterms:created>
  <dcterms:modified xsi:type="dcterms:W3CDTF">2011-01-30T19:28:17Z</dcterms:modified>
</cp:coreProperties>
</file>