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78" r:id="rId13"/>
    <p:sldId id="271" r:id="rId14"/>
    <p:sldId id="263" r:id="rId15"/>
    <p:sldId id="280" r:id="rId16"/>
    <p:sldId id="259" r:id="rId17"/>
    <p:sldId id="279" r:id="rId18"/>
    <p:sldId id="264" r:id="rId19"/>
    <p:sldId id="269" r:id="rId20"/>
    <p:sldId id="270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02-02-2011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02-02-2011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4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</a:t>
            </a:r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226</Words>
  <Application>Microsoft Office PowerPoint</Application>
  <PresentationFormat>On-screen Show (4:3)</PresentationFormat>
  <Paragraphs>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Adaptive Object-Models</vt:lpstr>
      <vt:lpstr>Approach &amp; Results</vt:lpstr>
      <vt:lpstr>Research Design</vt:lpstr>
      <vt:lpstr>User Roles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137</cp:revision>
  <dcterms:created xsi:type="dcterms:W3CDTF">2011-01-27T23:54:58Z</dcterms:created>
  <dcterms:modified xsi:type="dcterms:W3CDTF">2011-02-02T22:26:40Z</dcterms:modified>
</cp:coreProperties>
</file>