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78" r:id="rId13"/>
    <p:sldId id="271" r:id="rId14"/>
    <p:sldId id="263" r:id="rId15"/>
    <p:sldId id="280" r:id="rId16"/>
    <p:sldId id="282" r:id="rId17"/>
    <p:sldId id="283" r:id="rId18"/>
    <p:sldId id="285" r:id="rId19"/>
    <p:sldId id="284" r:id="rId20"/>
    <p:sldId id="286" r:id="rId21"/>
    <p:sldId id="259" r:id="rId22"/>
    <p:sldId id="279" r:id="rId23"/>
    <p:sldId id="264" r:id="rId24"/>
    <p:sldId id="269" r:id="rId25"/>
    <p:sldId id="270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06-02-2011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06-02-2011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Declarative authorization (CanCan)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281</Words>
  <Application>Microsoft Office PowerPoint</Application>
  <PresentationFormat>On-screen Show (4:3)</PresentationFormat>
  <Paragraphs>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User Roles</vt:lpstr>
      <vt:lpstr>Social Network</vt:lpstr>
      <vt:lpstr>Social Network</vt:lpstr>
      <vt:lpstr>Document Editor</vt:lpstr>
      <vt:lpstr>Document Editor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147</cp:revision>
  <dcterms:created xsi:type="dcterms:W3CDTF">2011-01-27T23:54:58Z</dcterms:created>
  <dcterms:modified xsi:type="dcterms:W3CDTF">2011-02-06T22:27:51Z</dcterms:modified>
</cp:coreProperties>
</file>