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59" r:id="rId5"/>
    <p:sldId id="269" r:id="rId6"/>
    <p:sldId id="261" r:id="rId7"/>
    <p:sldId id="268" r:id="rId8"/>
    <p:sldId id="262" r:id="rId9"/>
    <p:sldId id="271" r:id="rId10"/>
    <p:sldId id="263" r:id="rId11"/>
    <p:sldId id="264" r:id="rId12"/>
    <p:sldId id="270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>
      <p:cViewPr>
        <p:scale>
          <a:sx n="75" d="100"/>
          <a:sy n="75" d="100"/>
        </p:scale>
        <p:origin x="-141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Lesser</a:t>
            </a:r>
            <a:r>
              <a:rPr lang="pt-PT" baseline="0" dirty="0" smtClean="0"/>
              <a:t> objectives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Study AOM architectures and inherent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bg1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524000"/>
            <a:ext cx="7239000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 Reconfiguration of Applications using Adaptive Object-Models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2010</a:t>
            </a:r>
          </a:p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FEUP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– Ademar Aguiar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Supervisor – Hugo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How to give better tools to teachers?</a:t>
            </a:r>
          </a:p>
          <a:p>
            <a:pPr lvl="1"/>
            <a:r>
              <a:rPr lang="pt-PT" dirty="0" smtClean="0"/>
              <a:t>Let them build the tools they need!</a:t>
            </a:r>
          </a:p>
          <a:p>
            <a:r>
              <a:rPr lang="pt-PT" dirty="0" smtClean="0"/>
              <a:t>A specific architecture is required to allow end-users to model their own systems</a:t>
            </a:r>
          </a:p>
          <a:p>
            <a:r>
              <a:rPr lang="pt-PT" dirty="0" smtClean="0"/>
              <a:t>AOM and Oghma provide this missing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State of the art report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AOM study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AOM architecture and inherent design patterns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Oghma framework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Thesis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025" y="2667000"/>
          <a:ext cx="8963951" cy="2374577"/>
        </p:xfrm>
        <a:graphic>
          <a:graphicData uri="http://schemas.openxmlformats.org/drawingml/2006/table">
            <a:tbl>
              <a:tblPr/>
              <a:tblGrid>
                <a:gridCol w="2551433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</a:tblGrid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Weeks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AOM and inherent patterns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the Oghma framework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Tests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Dissertation writing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41815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90173" marT="100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September 13</a:t>
                      </a:r>
                    </a:p>
                  </a:txBody>
                  <a:tcPr marL="10020" marR="10020" marT="10020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January 31</a:t>
                      </a:r>
                    </a:p>
                  </a:txBody>
                  <a:tcPr marL="10020" marR="10020" marT="10020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How to enhance adaptive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 the end-users to tailor the system to their own needs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Accelerate development of highly customizable systems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Generative Programming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Software product lines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Model-driven engineering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Frameworks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Ruby on Rails (scaffolding)</a:t>
            </a:r>
          </a:p>
          <a:p>
            <a:pPr lvl="1">
              <a:lnSpc>
                <a:spcPct val="150000"/>
              </a:lnSpc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Meta-Architectures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Metaprogramming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Ruby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Adaptive object-models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Meta-architecture design pattern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 system can be configured by a domain expert using a DSL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changes to a system’s architecture in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47244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21336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3429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AOM framework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Developed to answer the problems posed by the aforementioned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the easy creation of highly-customizable, </a:t>
            </a:r>
            <a:r>
              <a:rPr lang="pt-PT" dirty="0" smtClean="0"/>
              <a:t>dynamic information </a:t>
            </a:r>
            <a:r>
              <a:rPr lang="pt-PT" dirty="0" smtClean="0"/>
              <a:t>systems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Bring the Oghma framework to a web environment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Develop an interface module for web applications with the framework as engine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Create a proof-of-concept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332</Words>
  <Application>Microsoft Office PowerPoint</Application>
  <PresentationFormat>On-screen Show (4:3)</PresentationFormat>
  <Paragraphs>211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End-User Reconfiguration of Applications using Adaptive Object-Models</vt:lpstr>
      <vt:lpstr>The problem</vt:lpstr>
      <vt:lpstr>Motivation</vt:lpstr>
      <vt:lpstr>State of the Art – Adaptive System Generative Programming</vt:lpstr>
      <vt:lpstr>State of the Art – Adaptive Systems Meta-Architectures</vt:lpstr>
      <vt:lpstr>AOM</vt:lpstr>
      <vt:lpstr>AOM Architecture</vt:lpstr>
      <vt:lpstr>Oghma</vt:lpstr>
      <vt:lpstr>Objectives</vt:lpstr>
      <vt:lpstr>Case-study: escolinhas.pt</vt:lpstr>
      <vt:lpstr>Past Work</vt:lpstr>
      <vt:lpstr>Thesis Work Plan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135</cp:revision>
  <dcterms:created xsi:type="dcterms:W3CDTF">2006-08-16T00:00:00Z</dcterms:created>
  <dcterms:modified xsi:type="dcterms:W3CDTF">2010-07-13T15:02:04Z</dcterms:modified>
</cp:coreProperties>
</file>