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>
      <p:cViewPr varScale="1">
        <p:scale>
          <a:sx n="77" d="100"/>
          <a:sy n="77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</a:p>
          <a:p>
            <a:r>
              <a:rPr lang="pt-PT" baseline="0" dirty="0" smtClean="0"/>
              <a:t>Iterative development &amp; </a:t>
            </a:r>
            <a:r>
              <a:rPr lang="pt-PT" dirty="0" smtClean="0"/>
              <a:t>Refactoring</a:t>
            </a:r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End-User Reconfiguration of Applications using Adaptive Object-Models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February 2010</a:t>
            </a:r>
          </a:p>
          <a:p>
            <a:r>
              <a:rPr lang="pt-PT" dirty="0" smtClean="0"/>
              <a:t>FEUP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/>
              <a:t>?</a:t>
            </a:r>
            <a:endParaRPr lang="en-US" sz="18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Most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(A possible)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generic system that is flexible enough to introduce changes without too much effort</a:t>
            </a:r>
          </a:p>
          <a:p>
            <a:r>
              <a:rPr lang="pt-PT" dirty="0" smtClean="0"/>
              <a:t>These systems take longer to develop</a:t>
            </a:r>
          </a:p>
          <a:p>
            <a:pPr lvl="1"/>
            <a:r>
              <a:rPr lang="pt-PT" dirty="0" smtClean="0"/>
              <a:t>Developers must foresee many use-cases that may never be used</a:t>
            </a:r>
          </a:p>
          <a:p>
            <a:pPr lvl="1"/>
            <a:r>
              <a:rPr lang="pt-PT" dirty="0" smtClean="0"/>
              <a:t>Higher costs for preparing a system for unlikely scenarios</a:t>
            </a:r>
          </a:p>
          <a:p>
            <a:pPr lvl="1"/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(A better)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An architural design pattern prepared for these scenarios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pt-PT" sz="6000" dirty="0" smtClean="0"/>
              <a:t>AOM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Meta-architecture design pattern</a:t>
            </a:r>
          </a:p>
          <a:p>
            <a:r>
              <a:rPr lang="pt-PT" dirty="0" smtClean="0"/>
              <a:t>A system can be configured by a domain expert using a DSL</a:t>
            </a:r>
          </a:p>
          <a:p>
            <a:r>
              <a:rPr lang="pt-PT" dirty="0" smtClean="0"/>
              <a:t>Allows for changes to a system’s architecture in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47244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21336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3429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AOM framework</a:t>
            </a:r>
          </a:p>
          <a:p>
            <a:r>
              <a:rPr lang="pt-PT" dirty="0" smtClean="0"/>
              <a:t>Developed to answer the problems posed by the aforementioned systems</a:t>
            </a:r>
          </a:p>
          <a:p>
            <a:r>
              <a:rPr lang="pt-PT" dirty="0" smtClean="0"/>
              <a:t>Allows for the easy creation of highly-customizable information systems</a:t>
            </a:r>
          </a:p>
          <a:p>
            <a:r>
              <a:rPr lang="pt-PT" dirty="0" smtClean="0"/>
              <a:t>?Provides an architecture that allows end-users to model the system they’re using? </a:t>
            </a:r>
            <a:r>
              <a:rPr lang="pt-PT" dirty="0" smtClean="0">
                <a:solidFill>
                  <a:schemeClr val="bg1">
                    <a:lumMod val="75000"/>
                  </a:schemeClr>
                </a:solidFill>
              </a:rPr>
              <a:t>(é capaz de fazer mais sentido no próximo slide, 2º ponto)</a:t>
            </a: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How to give better tools to teachers?</a:t>
            </a:r>
          </a:p>
          <a:p>
            <a:pPr lvl="1"/>
            <a:r>
              <a:rPr lang="pt-PT" dirty="0" smtClean="0"/>
              <a:t>Let them build the tools they need!</a:t>
            </a:r>
          </a:p>
          <a:p>
            <a:r>
              <a:rPr lang="pt-PT" dirty="0" smtClean="0"/>
              <a:t>A specific architecture is required to allow end-users to model their own systems</a:t>
            </a:r>
          </a:p>
          <a:p>
            <a:r>
              <a:rPr lang="pt-PT" dirty="0" smtClean="0"/>
              <a:t>AOM and Oghma provide this missing functionality</a:t>
            </a:r>
          </a:p>
          <a:p>
            <a:r>
              <a:rPr lang="pt-PT" dirty="0" smtClean="0"/>
              <a:t>Will allow teachers to create their own tests, quizzes and other learning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Past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AOM study</a:t>
            </a:r>
          </a:p>
          <a:p>
            <a:pPr lvl="1"/>
            <a:r>
              <a:rPr lang="pt-PT" dirty="0" smtClean="0"/>
              <a:t>AOM architectures and inherent design patterns</a:t>
            </a:r>
          </a:p>
          <a:p>
            <a:r>
              <a:rPr lang="pt-PT" dirty="0" smtClean="0"/>
              <a:t>Oghma framework study</a:t>
            </a:r>
          </a:p>
          <a:p>
            <a:r>
              <a:rPr lang="pt-PT" dirty="0" smtClean="0"/>
              <a:t>Application</a:t>
            </a:r>
          </a:p>
          <a:p>
            <a:pPr lvl="1"/>
            <a:r>
              <a:rPr lang="pt-PT" dirty="0" smtClean="0"/>
              <a:t>Possible implementation of an AOM system in Ruby</a:t>
            </a:r>
          </a:p>
          <a:p>
            <a:r>
              <a:rPr lang="pt-PT" dirty="0" smtClean="0"/>
              <a:t>Dissertation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299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End-User Reconfiguration of Applications using Adaptive Object-Models</vt:lpstr>
      <vt:lpstr>The problem</vt:lpstr>
      <vt:lpstr>(A possible) solution</vt:lpstr>
      <vt:lpstr>(A better) solution</vt:lpstr>
      <vt:lpstr>AOM</vt:lpstr>
      <vt:lpstr>AOM Architecture</vt:lpstr>
      <vt:lpstr>Oghma</vt:lpstr>
      <vt:lpstr>Case-study: escolinhas.pt</vt:lpstr>
      <vt:lpstr>Past &amp; Future Work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72</cp:revision>
  <dcterms:created xsi:type="dcterms:W3CDTF">2006-08-16T00:00:00Z</dcterms:created>
  <dcterms:modified xsi:type="dcterms:W3CDTF">2010-05-09T21:28:05Z</dcterms:modified>
</cp:coreProperties>
</file>