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9" r:id="rId5"/>
    <p:sldId id="261" r:id="rId6"/>
    <p:sldId id="268" r:id="rId7"/>
    <p:sldId id="262" r:id="rId8"/>
    <p:sldId id="263" r:id="rId9"/>
    <p:sldId id="264" r:id="rId10"/>
    <p:sldId id="270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00" autoAdjust="0"/>
  </p:normalViewPr>
  <p:slideViewPr>
    <p:cSldViewPr>
      <p:cViewPr>
        <p:scale>
          <a:sx n="75" d="100"/>
          <a:sy n="75" d="100"/>
        </p:scale>
        <p:origin x="-142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F6AD8-7A09-4100-B9D8-1AE70CE17931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7D76E-A8BA-4CEC-B928-C6E76C14B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Frameworks</a:t>
            </a:r>
          </a:p>
          <a:p>
            <a:r>
              <a:rPr lang="pt-PT" dirty="0" smtClean="0"/>
              <a:t>Metaprogramming</a:t>
            </a:r>
          </a:p>
          <a:p>
            <a:r>
              <a:rPr lang="pt-PT" baseline="0" dirty="0" smtClean="0"/>
              <a:t>Iterative development &amp; </a:t>
            </a:r>
            <a:r>
              <a:rPr lang="pt-PT" dirty="0" smtClean="0"/>
              <a:t>Refactoring</a:t>
            </a:r>
            <a:r>
              <a:rPr lang="pt-PT" baseline="0" dirty="0" smtClean="0"/>
              <a:t> </a:t>
            </a:r>
          </a:p>
          <a:p>
            <a:r>
              <a:rPr lang="pt-PT" baseline="0" dirty="0" smtClean="0"/>
              <a:t>DSLs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Frameworks</a:t>
            </a:r>
          </a:p>
          <a:p>
            <a:r>
              <a:rPr lang="pt-PT" dirty="0" smtClean="0"/>
              <a:t>Metaprogramming</a:t>
            </a:r>
          </a:p>
          <a:p>
            <a:r>
              <a:rPr lang="pt-PT" baseline="0" dirty="0" smtClean="0"/>
              <a:t>Iterative development &amp; </a:t>
            </a:r>
            <a:r>
              <a:rPr lang="pt-PT" dirty="0" smtClean="0"/>
              <a:t>Refactoring</a:t>
            </a:r>
            <a:r>
              <a:rPr lang="pt-PT" baseline="0" dirty="0" smtClean="0"/>
              <a:t> </a:t>
            </a:r>
          </a:p>
          <a:p>
            <a:r>
              <a:rPr lang="pt-PT" baseline="0" dirty="0" smtClean="0"/>
              <a:t>DSLs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8797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DF54-25FE-4726-A2C4-A49E5133F562}" type="datetime1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CF1C-1A02-4F3A-B54C-A99E00D892E7}" type="datetime1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923-D324-4BC8-9BF7-BAFC14B0206A}" type="datetime1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5452-C42D-4071-9AFC-FE25FA090C9C}" type="datetime1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3A9E-C184-481E-87BD-0F0D56047404}" type="datetime1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010-2A62-4C06-9569-C5481F98A9B8}" type="datetime1">
              <a:rPr lang="en-US" smtClean="0"/>
              <a:pPr/>
              <a:t>7/12/2010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BE8-0209-4CDC-8BB9-0E743243CA23}" type="datetime1">
              <a:rPr lang="en-US" smtClean="0"/>
              <a:pPr/>
              <a:t>7/12/2010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A3E0-2703-4015-99E8-D9C11011A436}" type="datetime1">
              <a:rPr lang="en-US" smtClean="0"/>
              <a:pPr/>
              <a:t>7/12/2010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B48B-CDE6-44A6-8EE4-B51DA18DCC06}" type="datetime1">
              <a:rPr lang="en-US" smtClean="0"/>
              <a:pPr/>
              <a:t>7/12/2010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B600-233D-4993-9A0C-A734F7C6002E}" type="datetime1">
              <a:rPr lang="en-US" smtClean="0"/>
              <a:pPr/>
              <a:t>7/12/2010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777C-3BAD-4973-8F82-C580DE89C960}" type="datetime1">
              <a:rPr lang="en-US" smtClean="0"/>
              <a:pPr/>
              <a:t>7/12/2010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FC3B-9732-4FFA-B46E-00DD30FA6554}" type="datetime1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chemeClr val="bg1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1524000"/>
            <a:ext cx="7239000" cy="19272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End-User Reconfiguration of Applications using Adaptive Object-Models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219200"/>
          </a:xfrm>
        </p:spPr>
        <p:txBody>
          <a:bodyPr>
            <a:normAutofit lnSpcReduction="10000"/>
          </a:bodyPr>
          <a:lstStyle/>
          <a:p>
            <a:pPr algn="ctr"/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July 2010</a:t>
            </a:r>
          </a:p>
          <a:p>
            <a:pPr algn="ctr"/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FEUP</a:t>
            </a:r>
            <a:endParaRPr lang="en-US" sz="20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63246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 – Ademar Aguiar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63246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Supervisor </a:t>
            </a:r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Hugo Ferreira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Thesis Work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0025" y="2667000"/>
          <a:ext cx="8963951" cy="2374577"/>
        </p:xfrm>
        <a:graphic>
          <a:graphicData uri="http://schemas.openxmlformats.org/drawingml/2006/table">
            <a:tbl>
              <a:tblPr/>
              <a:tblGrid>
                <a:gridCol w="2551433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  <a:gridCol w="305358"/>
              </a:tblGrid>
              <a:tr h="21040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Weeks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40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Study of AOM and inherent patterns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Study of the Oghma framework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Implementation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Tests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40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Dissertation writing</a:t>
                      </a:r>
                    </a:p>
                  </a:txBody>
                  <a:tcPr marL="10020" marR="90173" marT="100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20" marR="10020" marT="100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941815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90173" marT="100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September 13</a:t>
                      </a:r>
                    </a:p>
                  </a:txBody>
                  <a:tcPr marL="10020" marR="10020" marT="10020" marB="0"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20" marR="10020" marT="100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January 31</a:t>
                      </a:r>
                    </a:p>
                  </a:txBody>
                  <a:tcPr marL="10020" marR="10020" marT="10020" marB="0"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pt-PT" sz="1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1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Many software projects exist in an ever-changing environment</a:t>
            </a:r>
          </a:p>
          <a:p>
            <a:r>
              <a:rPr lang="pt-PT" dirty="0" smtClean="0"/>
              <a:t>Requirements change to reflect changes in the enviroment, the industry, the client and end-users</a:t>
            </a:r>
          </a:p>
          <a:p>
            <a:r>
              <a:rPr lang="pt-PT" dirty="0" smtClean="0"/>
              <a:t>Modifying a system is costly</a:t>
            </a:r>
          </a:p>
          <a:p>
            <a:r>
              <a:rPr lang="pt-PT" dirty="0" smtClean="0"/>
              <a:t>A stagnant project dies, so a big effort must be made to ensure its continuity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State of the Art – Adaptive System</a:t>
            </a:r>
            <a:br>
              <a:rPr lang="pt-PT" dirty="0" smtClean="0"/>
            </a:br>
            <a:r>
              <a:rPr lang="pt-PT" sz="3600" dirty="0" smtClean="0">
                <a:solidFill>
                  <a:schemeClr val="bg1">
                    <a:lumMod val="50000"/>
                  </a:schemeClr>
                </a:solidFill>
              </a:rPr>
              <a:t>Generative Programming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Software product lines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Model-driven engineering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Frameworks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Ruby on Rails (scaffolding)</a:t>
            </a:r>
          </a:p>
          <a:p>
            <a:pPr lvl="1">
              <a:lnSpc>
                <a:spcPct val="150000"/>
              </a:lnSpc>
            </a:pP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State of the Art – Adaptive Systems</a:t>
            </a:r>
            <a:br>
              <a:rPr lang="pt-PT" dirty="0" smtClean="0"/>
            </a:br>
            <a:r>
              <a:rPr lang="pt-PT" sz="3600" dirty="0" smtClean="0">
                <a:solidFill>
                  <a:schemeClr val="bg1">
                    <a:lumMod val="50000"/>
                  </a:schemeClr>
                </a:solidFill>
              </a:rPr>
              <a:t>Meta-Architectures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Metaprogramming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Ruby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Adaptive object-models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Meta-architecture design pattern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 system can be configured by a domain expert using a DSL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Allows for changes to a system’s architecture in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AOM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66385" y="4724400"/>
            <a:ext cx="5872155" cy="609600"/>
            <a:chOff x="1752600" y="4495800"/>
            <a:chExt cx="5872155" cy="609600"/>
          </a:xfrm>
        </p:grpSpPr>
        <p:sp>
          <p:nvSpPr>
            <p:cNvPr id="5" name="Rounded Rectangle 4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MO</a:t>
              </a:r>
              <a:endParaRPr lang="en-US" sz="2400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34000" y="4508213"/>
              <a:ext cx="22907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data</a:t>
              </a:r>
              <a:endParaRPr lang="en-US" sz="3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6385" y="2133600"/>
            <a:ext cx="7411231" cy="609600"/>
            <a:chOff x="1752600" y="4495800"/>
            <a:chExt cx="7411231" cy="609600"/>
          </a:xfrm>
        </p:grpSpPr>
        <p:sp>
          <p:nvSpPr>
            <p:cNvPr id="15" name="Rounded Rectangle 14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M2</a:t>
              </a:r>
              <a:endParaRPr lang="en-US" sz="2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34000" y="4508213"/>
              <a:ext cx="38298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infrastructure</a:t>
              </a:r>
              <a:endParaRPr lang="en-US" sz="32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66385" y="3429000"/>
            <a:ext cx="6734571" cy="609600"/>
            <a:chOff x="1752600" y="4495800"/>
            <a:chExt cx="6734571" cy="609600"/>
          </a:xfrm>
        </p:grpSpPr>
        <p:sp>
          <p:nvSpPr>
            <p:cNvPr id="19" name="Rounded Rectangle 18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M1</a:t>
              </a:r>
              <a:endParaRPr lang="en-US" sz="2400" b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34000" y="4508213"/>
              <a:ext cx="31531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definition</a:t>
              </a:r>
              <a:endParaRPr lang="en-US" sz="3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Oghma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AOM framework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Developed to answer the problems posed by the aforementioned systems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Allows for the easy creation of highly-customizable, dynamic information systems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Case-study: escolinhas.pt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How to give better tools to teachers?</a:t>
            </a:r>
          </a:p>
          <a:p>
            <a:pPr lvl="1"/>
            <a:r>
              <a:rPr lang="pt-PT" dirty="0" smtClean="0"/>
              <a:t>Let them build the tools they need!</a:t>
            </a:r>
          </a:p>
          <a:p>
            <a:r>
              <a:rPr lang="pt-PT" dirty="0" smtClean="0"/>
              <a:t>A specific architecture is required to allow end-users to model their own systems</a:t>
            </a:r>
          </a:p>
          <a:p>
            <a:r>
              <a:rPr lang="pt-PT" dirty="0" smtClean="0"/>
              <a:t>AOM and Oghma provide this missing </a:t>
            </a:r>
            <a:r>
              <a:rPr lang="pt-PT" dirty="0" smtClean="0"/>
              <a:t>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Past </a:t>
            </a:r>
            <a:r>
              <a:rPr lang="pt-PT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State of the art report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AOM </a:t>
            </a:r>
            <a:r>
              <a:rPr lang="pt-PT" dirty="0" smtClean="0"/>
              <a:t>study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AOM architecture and inherent design patterns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Oghma framework </a:t>
            </a:r>
            <a:r>
              <a:rPr lang="pt-PT" dirty="0" smtClean="0"/>
              <a:t>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285</Words>
  <Application>Microsoft Office PowerPoint</Application>
  <PresentationFormat>On-screen Show (4:3)</PresentationFormat>
  <Paragraphs>203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End-User Reconfiguration of Applications using Adaptive Object-Models</vt:lpstr>
      <vt:lpstr>The problem</vt:lpstr>
      <vt:lpstr>State of the Art – Adaptive System Generative Programming</vt:lpstr>
      <vt:lpstr>State of the Art – Adaptive Systems Meta-Architectures</vt:lpstr>
      <vt:lpstr>AOM</vt:lpstr>
      <vt:lpstr>AOM Architecture</vt:lpstr>
      <vt:lpstr>Oghma</vt:lpstr>
      <vt:lpstr>Case-study: escolinhas.pt</vt:lpstr>
      <vt:lpstr>Past Work</vt:lpstr>
      <vt:lpstr>Thesis Work Plan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jgradim</dc:creator>
  <cp:lastModifiedBy>jgradim</cp:lastModifiedBy>
  <cp:revision>106</cp:revision>
  <dcterms:created xsi:type="dcterms:W3CDTF">2006-08-16T00:00:00Z</dcterms:created>
  <dcterms:modified xsi:type="dcterms:W3CDTF">2010-07-12T18:02:26Z</dcterms:modified>
</cp:coreProperties>
</file>