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9" r:id="rId9"/>
    <p:sldId id="270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652A-D4BF-41F5-B3CF-F03C6BFD8852}" type="datetimeFigureOut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7BE-386C-4D16-9B1D-8635FC172DF2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A5EC-CDBD-4BE5-AFEC-D05D842E9DCA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BC6D-62B8-444F-8CBB-55DA24843F0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47-BC74-408D-87E2-151F2C4E6D5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1pPr>
            <a:lvl2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2pPr>
            <a:lvl3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3pPr>
            <a:lvl4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4pPr>
            <a:lvl5pPr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238-79D5-4CE1-9F7C-9EB0DB09B684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9118-B484-4893-9D08-9848F3CE7FF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5FF2-CB18-49BE-8735-588EA2A78858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6DA6-8084-488D-9E6B-45E32377C61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6C83-C8D3-48F0-B08F-F8259B57109C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EB6-009D-45E0-886C-0BF1B142AD62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0365-511F-43DE-9BF0-D286DA1D7131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FC39-BBD6-4CEF-9802-34CE70E119D6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D5E-585F-4BE6-AEBD-62F6999D90C3}" type="datetime1">
              <a:rPr lang="pt-PT" smtClean="0"/>
              <a:pPr/>
              <a:t>29-01-2011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899592" cy="36512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eague Gothic" pitchFamily="50" charset="0"/>
              </a:defRPr>
            </a:lvl1pPr>
          </a:lstStyle>
          <a:p>
            <a:fld id="{AF2DD60D-AE1E-4B35-90D2-0ABAEDD7A6F5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gradim\Documents\thesis\presentations\building_framework_graysca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80728"/>
            <a:ext cx="9144000" cy="2423268"/>
          </a:xfrm>
          <a:solidFill>
            <a:schemeClr val="tx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Improving Variability of Applications</a:t>
            </a:r>
            <a:b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</a:br>
            <a:r>
              <a:rPr lang="pt-PT" sz="6000" dirty="0" smtClean="0">
                <a:solidFill>
                  <a:schemeClr val="bg1"/>
                </a:solidFill>
                <a:latin typeface="League Gothic" pitchFamily="50" charset="0"/>
              </a:rPr>
              <a:t>using Adaptive Object-Models</a:t>
            </a:r>
            <a:endParaRPr lang="pt-PT" sz="60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43" y="6394432"/>
            <a:ext cx="9144000" cy="338554"/>
            <a:chOff x="0" y="6496698"/>
            <a:chExt cx="9144000" cy="107814"/>
          </a:xfrm>
        </p:grpSpPr>
        <p:sp>
          <p:nvSpPr>
            <p:cNvPr id="7" name="TextBox 6"/>
            <p:cNvSpPr txBox="1"/>
            <p:nvPr/>
          </p:nvSpPr>
          <p:spPr>
            <a:xfrm>
              <a:off x="0" y="6496698"/>
              <a:ext cx="9144000" cy="107814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</p:spPr>
          <p:txBody>
            <a:bodyPr wrap="square" lIns="144000" rtlCol="0" anchor="ctr">
              <a:spAutoFit/>
            </a:bodyPr>
            <a:lstStyle/>
            <a:p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  <a:cs typeface="Times New Roman" pitchFamily="18" charset="0"/>
                </a:rPr>
                <a:t>Faculdade de Engenharia da Universidade do Porto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6496698"/>
              <a:ext cx="3995936" cy="107814"/>
            </a:xfrm>
            <a:prstGeom prst="rect">
              <a:avLst/>
            </a:prstGeom>
            <a:noFill/>
          </p:spPr>
          <p:txBody>
            <a:bodyPr wrap="square" rIns="144000" rtlCol="0" anchor="ctr">
              <a:spAutoFit/>
            </a:bodyPr>
            <a:lstStyle/>
            <a:p>
              <a:pPr algn="r"/>
              <a:r>
                <a:rPr lang="pt-PT" sz="1600" dirty="0" smtClean="0">
                  <a:solidFill>
                    <a:schemeClr val="bg1"/>
                  </a:solidFill>
                  <a:latin typeface="MetaSerifLf-Book" pitchFamily="34" charset="0"/>
                </a:rPr>
                <a:t>February  11th, 2011</a:t>
              </a:r>
              <a:endParaRPr lang="pt-PT" sz="1600" dirty="0">
                <a:solidFill>
                  <a:schemeClr val="bg1"/>
                </a:solidFill>
                <a:latin typeface="MetaSerifLf-Book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4221088"/>
            <a:ext cx="5112568" cy="1278555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wrap="square" lIns="144000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João Gradim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Ademar Aguiar (Ph.D.)</a:t>
            </a:r>
          </a:p>
          <a:p>
            <a:pPr>
              <a:lnSpc>
                <a:spcPts val="3200"/>
              </a:lnSpc>
            </a:pPr>
            <a:r>
              <a:rPr lang="pt-PT" sz="2000" dirty="0" smtClean="0">
                <a:solidFill>
                  <a:schemeClr val="bg1"/>
                </a:solidFill>
                <a:latin typeface="MetaSerifLf-Book" pitchFamily="34" charset="0"/>
              </a:rPr>
              <a:t>Supervisor: Hugo Ferreira (Ph.D. AbD)</a:t>
            </a:r>
            <a:endParaRPr lang="pt-PT" sz="2000" dirty="0">
              <a:solidFill>
                <a:schemeClr val="bg1"/>
              </a:solidFill>
              <a:latin typeface="MetaSerifLf-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Further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10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Implementation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11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12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Introduction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2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Context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Many software projects exist in an ever-changing environment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Requirements change to reflect changes in the enviroment, the industry, the client and end-users</a:t>
            </a:r>
          </a:p>
          <a:p>
            <a:pPr>
              <a:lnSpc>
                <a:spcPct val="110000"/>
              </a:lnSpc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Modifying a system is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3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gradim\Documents\thesis\presentations\cameras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0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Related Work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4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gradim\Documents\thesis\presentations\old_books.jpg"/>
          <p:cNvPicPr>
            <a:picLocks noChangeAspect="1" noChangeArrowheads="1"/>
          </p:cNvPicPr>
          <p:nvPr/>
        </p:nvPicPr>
        <p:blipFill>
          <a:blip r:embed="rId2" cstate="print"/>
          <a:srcRect r="110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41730"/>
            <a:ext cx="4644008" cy="974540"/>
          </a:xfrm>
          <a:solidFill>
            <a:schemeClr val="tx1">
              <a:alpha val="90000"/>
            </a:schemeClr>
          </a:solidFill>
        </p:spPr>
        <p:txBody>
          <a:bodyPr lIns="360000">
            <a:noAutofit/>
          </a:bodyPr>
          <a:lstStyle/>
          <a:p>
            <a:pPr algn="l"/>
            <a:r>
              <a:rPr lang="pt-PT" sz="5400" dirty="0" smtClean="0">
                <a:solidFill>
                  <a:schemeClr val="bg1"/>
                </a:solidFill>
                <a:latin typeface="League Gothic" pitchFamily="50" charset="0"/>
              </a:rPr>
              <a:t>Conclusions</a:t>
            </a:r>
            <a:endParaRPr lang="pt-PT" sz="54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5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AOMs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AOM architectures provide the best framework for building adaptable software systems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6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Rails &amp; MVC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etaSerif-Book" pitchFamily="34" charset="0"/>
              </a:rPr>
              <a:t>MVC architecture used by Rails can coexist harmoniously with AOM design patterns, especially 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7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Variability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8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188640"/>
            <a:ext cx="3275856" cy="706090"/>
          </a:xfrm>
          <a:solidFill>
            <a:schemeClr val="tx1">
              <a:alpha val="90000"/>
            </a:schemeClr>
          </a:solidFill>
        </p:spPr>
        <p:txBody>
          <a:bodyPr rIns="144000">
            <a:normAutofit/>
          </a:bodyPr>
          <a:lstStyle/>
          <a:p>
            <a:pPr algn="r"/>
            <a:r>
              <a:rPr lang="pt-PT" sz="3200" dirty="0" smtClean="0">
                <a:solidFill>
                  <a:schemeClr val="bg1"/>
                </a:solidFill>
                <a:latin typeface="League Gothic" pitchFamily="50" charset="0"/>
              </a:rPr>
              <a:t>Performance</a:t>
            </a:r>
            <a:endParaRPr lang="pt-PT" sz="3200" dirty="0">
              <a:solidFill>
                <a:schemeClr val="bg1"/>
              </a:solidFill>
              <a:latin typeface="League Gothic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40560"/>
          </a:xfrm>
          <a:effectLst>
            <a:outerShdw blurRad="508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/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MetaSerif-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D60D-AE1E-4B35-90D2-0ABAEDD7A6F5}" type="slidenum">
              <a:rPr lang="pt-PT" smtClean="0"/>
              <a:pPr/>
              <a:t>9</a:t>
            </a:fld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113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Improving Variability of Applications using Adaptive Object-Models</vt:lpstr>
      <vt:lpstr>Introduction</vt:lpstr>
      <vt:lpstr>Context</vt:lpstr>
      <vt:lpstr>Related Work</vt:lpstr>
      <vt:lpstr>Conclusions</vt:lpstr>
      <vt:lpstr>AOMs</vt:lpstr>
      <vt:lpstr>Rails &amp; MVC</vt:lpstr>
      <vt:lpstr>Variability</vt:lpstr>
      <vt:lpstr>Performance</vt:lpstr>
      <vt:lpstr>Further Work</vt:lpstr>
      <vt:lpstr>Implementation</vt:lpstr>
      <vt:lpstr>Performance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Variability of Applications using Adaptive Object-Models</dc:title>
  <dc:creator>jgradim</dc:creator>
  <cp:lastModifiedBy>jgradim</cp:lastModifiedBy>
  <cp:revision>65</cp:revision>
  <dcterms:created xsi:type="dcterms:W3CDTF">2011-01-27T23:54:58Z</dcterms:created>
  <dcterms:modified xsi:type="dcterms:W3CDTF">2011-01-29T22:27:49Z</dcterms:modified>
</cp:coreProperties>
</file>