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99" r:id="rId13"/>
    <p:sldId id="278" r:id="rId14"/>
    <p:sldId id="298" r:id="rId15"/>
    <p:sldId id="271" r:id="rId16"/>
    <p:sldId id="263" r:id="rId17"/>
    <p:sldId id="280" r:id="rId18"/>
    <p:sldId id="282" r:id="rId19"/>
    <p:sldId id="302" r:id="rId20"/>
    <p:sldId id="304" r:id="rId21"/>
    <p:sldId id="287" r:id="rId22"/>
    <p:sldId id="290" r:id="rId23"/>
    <p:sldId id="283" r:id="rId24"/>
    <p:sldId id="285" r:id="rId25"/>
    <p:sldId id="300" r:id="rId26"/>
    <p:sldId id="288" r:id="rId27"/>
    <p:sldId id="292" r:id="rId28"/>
    <p:sldId id="293" r:id="rId29"/>
    <p:sldId id="284" r:id="rId30"/>
    <p:sldId id="289" r:id="rId31"/>
    <p:sldId id="301" r:id="rId32"/>
    <p:sldId id="303" r:id="rId33"/>
    <p:sldId id="286" r:id="rId34"/>
    <p:sldId id="291" r:id="rId35"/>
    <p:sldId id="295" r:id="rId36"/>
    <p:sldId id="296" r:id="rId37"/>
    <p:sldId id="294" r:id="rId38"/>
    <p:sldId id="259" r:id="rId39"/>
    <p:sldId id="279" r:id="rId40"/>
    <p:sldId id="269" r:id="rId41"/>
    <p:sldId id="264" r:id="rId42"/>
    <p:sldId id="270" r:id="rId43"/>
    <p:sldId id="266" r:id="rId44"/>
    <p:sldId id="267" r:id="rId45"/>
    <p:sldId id="268" r:id="rId46"/>
    <p:sldId id="297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77714" autoAdjust="0"/>
  </p:normalViewPr>
  <p:slideViewPr>
    <p:cSldViewPr>
      <p:cViewPr varScale="1">
        <p:scale>
          <a:sx n="71" d="100"/>
          <a:sy n="71" d="100"/>
        </p:scale>
        <p:origin x="-15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bom dia a todos. Quero desde já agradecer à</a:t>
            </a:r>
            <a:r>
              <a:rPr lang="pt-PT" baseline="0" dirty="0" smtClean="0"/>
              <a:t> assistencia pela sua presença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Passaria de imediato o trabalho de dissertação que realizei, intitulado “Improving Variability of Applications using Adaptive Object-Models”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trabalho foi desenvolvido na Tecla Colorida, no projecto escolinhas.pt sob a supervisão dos profs. Ademar Aguiar e Hugo Ferreira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Ligações entre utilizadores, turmas, e escolas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exceptions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Property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System Memento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logic – increased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é que é então possível concluir do trabalho efectuado?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Comçando então por expor o problema: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Arquitecturas</a:t>
            </a:r>
            <a:r>
              <a:rPr lang="pt-PT" baseline="0" dirty="0" smtClean="0"/>
              <a:t> </a:t>
            </a:r>
            <a:r>
              <a:rPr lang="pt-PT" dirty="0" smtClean="0"/>
              <a:t>AOM providenciam</a:t>
            </a:r>
            <a:r>
              <a:rPr lang="pt-PT" baseline="0" dirty="0" smtClean="0"/>
              <a:t> o melhor conjunto de ferramentas para a construção de sistemas altamente variáveis. Foram pensadas e desenhadas especificamente para esse propósito, pelo que são a melhor solução para este tipo de aplicações.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39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</a:p>
          <a:p>
            <a:endParaRPr lang="pt-PT" dirty="0" smtClean="0"/>
          </a:p>
          <a:p>
            <a:r>
              <a:rPr lang="pt-PT" dirty="0" smtClean="0"/>
              <a:t>Apesar</a:t>
            </a:r>
            <a:r>
              <a:rPr lang="pt-PT" baseline="0" dirty="0" smtClean="0"/>
              <a:t> do excelente conjunto de ferramentas providenciado pelo Rails, o uso de uma arquitectura MVC e as convenções usadas podem por vezes dificultar a criação de ambientes altamente variáveis – no entanto, na verdade, serão raras as vezes em que é preciso niveis tao extremos de variabilidade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40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 si</a:t>
            </a:r>
            <a:r>
              <a:rPr lang="pt-PT" baseline="0" dirty="0" smtClean="0"/>
              <a:t> só, o Rails pode ser um entrave à construção destes sistemas: no entanto, tal como demonstrado pelo trabalho desenvolvido 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 increase is dependant on the previous design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42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43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45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46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Also mention MySQL usage constraints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Assim,</a:t>
            </a:r>
            <a:r>
              <a:rPr lang="pt-PT" baseline="0" dirty="0" smtClean="0"/>
              <a:t> é fundamental saber o que é que já foi feito e que estudos foram conduzidos para tentar resolver estes problemas? Existem diferentes abordagens, tanto ao nível do método como da técnica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foco desta</a:t>
            </a:r>
            <a:r>
              <a:rPr lang="pt-PT" baseline="0" dirty="0" smtClean="0"/>
              <a:t> dissertação é, no entanto, os padrões de desenho, especificamente os que fazem parte das arquitecturas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AOM,</a:t>
            </a:r>
            <a:r>
              <a:rPr lang="pt-PT" baseline="0" dirty="0" smtClean="0"/>
              <a:t> ou adaptive object models. Uma arquitectura; aliás, meta-arquitectura AOM é uma composição de padrões de desenho (tal como aqui exemplificado) especialmente concebidos para uma evolução constante dos sistemas a que servem de infra-estrutura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Este tipo de arquitecturas são normalmente desenhadas em 3 níveis,</a:t>
            </a:r>
            <a:r>
              <a:rPr lang="pt-PT" baseline="0" dirty="0" smtClean="0"/>
              <a:t> MO, M1 e M2 com um 4º nível opcional M3, caso a arquitectura esteja de acordo com o Meta Object Facility definida pelo Object Management Group. Esta especificação tem como objectivo definir uma arquitectura de metamodelação para modelos MOF e para o próprio UML, por exemplo.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Explicar as associações em runtime, começando por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M2 – infraestrutura</a:t>
            </a:r>
          </a:p>
          <a:p>
            <a:r>
              <a:rPr lang="pt-PT" baseline="0" dirty="0" smtClean="0"/>
              <a:t>M1 – definição do sistema</a:t>
            </a:r>
          </a:p>
          <a:p>
            <a:r>
              <a:rPr lang="pt-PT" baseline="0" dirty="0" smtClean="0"/>
              <a:t>M0 – dados, camada operacional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Estabelecer uma analogia com ferramentas de programação visual / descrição de sistemas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estes conhecimentos e técnicas, vejamos o que é que foi então feito para atacar o problema e tornar o escolinhas o mais ágil e adaptavel à constante</a:t>
            </a:r>
            <a:r>
              <a:rPr lang="pt-PT" baseline="0" dirty="0" smtClean="0"/>
              <a:t> evolução que sofre.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Explicar o processo de estudo,</a:t>
            </a:r>
            <a:r>
              <a:rPr lang="pt-PT" baseline="0" dirty="0" smtClean="0"/>
              <a:t> como é que a plataforma foi estudada, etc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Foram então escolhidas</a:t>
            </a:r>
            <a:r>
              <a:rPr lang="pt-PT" baseline="0" dirty="0" smtClean="0"/>
              <a:t> 3 áreas: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  * papeis de utilizadores</a:t>
            </a:r>
          </a:p>
          <a:p>
            <a:r>
              <a:rPr lang="pt-PT" baseline="0" dirty="0" smtClean="0"/>
              <a:t>  * rede social</a:t>
            </a:r>
          </a:p>
          <a:p>
            <a:r>
              <a:rPr lang="pt-PT" baseline="0" dirty="0" smtClean="0"/>
              <a:t>  * editor de documentos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5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ld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images\aom_mof_lev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692696"/>
            <a:ext cx="7305675" cy="59340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3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8" y="1268760"/>
            <a:ext cx="7572465" cy="5184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1026" name="Picture 2" descr="C:\Users\jgradim\Documents\thesis\presentations\images\role-o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3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2050" name="Picture 2" descr="C:\Users\jgradim\Documents\thesis\presentations\images\role-object_foc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402329"/>
            <a:ext cx="3888432" cy="405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2050" name="Picture 2" descr="C:\Users\jgradim\Documents\thesis\presentations\images\accoun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53" y="1622593"/>
            <a:ext cx="6242494" cy="36128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3074" name="Picture 2" descr="C:\Users\jgradim\Documents\thesis\presentations\images\prope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772816"/>
            <a:ext cx="5762626" cy="3819525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5" name="Picture 3" descr="C:\Users\jgradim\Documents\thesis\presentations\images\system_me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7" y="1862683"/>
            <a:ext cx="4238626" cy="3438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3386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infrastructure, no more migrations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16" y="361528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36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37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3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40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etaSerif-Book" pitchFamily="34" charset="0"/>
                <a:ea typeface="+mn-ea"/>
                <a:cs typeface="+mn-cs"/>
              </a:rPr>
              <a:t>Different degrees of variability achieved</a:t>
            </a:r>
          </a:p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MVC architecture and conventions may be an obstacle to highly-variable 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Rails, MVC &amp; 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 – depending on previous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3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connections between entities (SQL)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296144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r>
              <a:rPr lang="pt-PT" sz="6600" dirty="0" smtClean="0">
                <a:solidFill>
                  <a:schemeClr val="bg1"/>
                </a:solidFill>
                <a:latin typeface="League Gothic" pitchFamily="50" charset="0"/>
              </a:rPr>
              <a:t>Thank you!</a:t>
            </a:r>
            <a:endParaRPr lang="pt-PT" sz="66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4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1017</Words>
  <Application>Microsoft Office PowerPoint</Application>
  <PresentationFormat>On-screen Show (4:3)</PresentationFormat>
  <Paragraphs>232</Paragraphs>
  <Slides>46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Design</vt:lpstr>
      <vt:lpstr>Adaptive Object-Models</vt:lpstr>
      <vt:lpstr>Adaptive Object-Models</vt:lpstr>
      <vt:lpstr>Approach &amp; Results</vt:lpstr>
      <vt:lpstr>Research Design</vt:lpstr>
      <vt:lpstr>User Roles</vt:lpstr>
      <vt:lpstr>User Roles – Before</vt:lpstr>
      <vt:lpstr>User Roles – Chosen Pattern</vt:lpstr>
      <vt:lpstr>User Roles – Chosen Pattern</vt:lpstr>
      <vt:lpstr>User Roles – After</vt:lpstr>
      <vt:lpstr>User Roles – Results</vt:lpstr>
      <vt:lpstr>Social Network</vt:lpstr>
      <vt:lpstr>Social Network – Before</vt:lpstr>
      <vt:lpstr>Social Network – Chosen Pattern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Chosen Patterns</vt:lpstr>
      <vt:lpstr>Document Editor – Chosen Patterns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AOMs</vt:lpstr>
      <vt:lpstr>Variability</vt:lpstr>
      <vt:lpstr>Rails, MVC &amp; AOMs</vt:lpstr>
      <vt:lpstr>Performance</vt:lpstr>
      <vt:lpstr>Further Work</vt:lpstr>
      <vt:lpstr>Implementation</vt:lpstr>
      <vt:lpstr>Performance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225</cp:revision>
  <dcterms:created xsi:type="dcterms:W3CDTF">2011-01-27T23:54:58Z</dcterms:created>
  <dcterms:modified xsi:type="dcterms:W3CDTF">2011-02-10T00:18:12Z</dcterms:modified>
</cp:coreProperties>
</file>