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28-01-2011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Lf-Book" pitchFamily="34" charset="0"/>
              </a:rPr>
              <a:t>Many software projects exist in an ever-changing environment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Lf-Book" pitchFamily="34" charset="0"/>
              </a:rPr>
              <a:t>Requirements change to reflect changes in the enviroment, the industry, the client and end-users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L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Improving Variability of Applications using Adaptive Object-Models</vt:lpstr>
      <vt:lpstr>Introduction</vt:lpstr>
      <vt:lpstr>Context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39</cp:revision>
  <dcterms:created xsi:type="dcterms:W3CDTF">2011-01-27T23:54:58Z</dcterms:created>
  <dcterms:modified xsi:type="dcterms:W3CDTF">2011-01-28T23:54:24Z</dcterms:modified>
</cp:coreProperties>
</file>