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9" r:id="rId6"/>
    <p:sldId id="261" r:id="rId7"/>
    <p:sldId id="268" r:id="rId8"/>
    <p:sldId id="262" r:id="rId9"/>
    <p:sldId id="271" r:id="rId10"/>
    <p:sldId id="263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9" autoAdjust="0"/>
    <p:restoredTop sz="84000" autoAdjust="0"/>
  </p:normalViewPr>
  <p:slideViewPr>
    <p:cSldViewPr>
      <p:cViewPr varScale="1">
        <p:scale>
          <a:sx n="77" d="100"/>
          <a:sy n="7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system can be bootstraped by a domain expert using a DSL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Lesser</a:t>
            </a:r>
            <a:r>
              <a:rPr lang="pt-PT" baseline="0" dirty="0" smtClean="0"/>
              <a:t> objectives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Study AOM architectures and inherent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Supervisor 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How to give better tools to teachers?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Let them build the tools they need!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specific architecture is required to allow end-users to model their own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AOMs and Oghma provide this missing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Thesis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360" y="2362202"/>
          <a:ext cx="8965287" cy="2590798"/>
        </p:xfrm>
        <a:graphic>
          <a:graphicData uri="http://schemas.openxmlformats.org/drawingml/2006/table">
            <a:tbl>
              <a:tblPr/>
              <a:tblGrid>
                <a:gridCol w="2512743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</a:tblGrid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Weeks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AOM and inherent patterns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the Oghma framework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Mining of Web Patterns for AOMs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Tests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Dissertation writing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4760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90728" marT="100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 13</a:t>
                      </a:r>
                    </a:p>
                  </a:txBody>
                  <a:tcPr marL="10082" marR="10082" marT="10082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31</a:t>
                      </a:r>
                    </a:p>
                  </a:txBody>
                  <a:tcPr marL="10082" marR="10082" marT="10082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Simplify the development of adaptable systems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Allow the end-users to tailor the system to their own needs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Accelerate development of highly customizable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Generative Programming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Software product lines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Model-driven engineering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Ruby on Rails (scaffolding)</a:t>
            </a:r>
          </a:p>
          <a:p>
            <a:pPr lvl="1"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Meta-Architectures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Metaprogramming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Adaptive object-models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Meta-architecture design pattern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Experts focus on the manipulation of domain assets, instead of implemention details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Allows for changes to a system’s domain model in runtime by the end-users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53340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30480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4191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72066" y="1905000"/>
            <a:ext cx="6228920" cy="609600"/>
            <a:chOff x="1752600" y="4495800"/>
            <a:chExt cx="6228920" cy="609600"/>
          </a:xfrm>
        </p:grpSpPr>
        <p:sp>
          <p:nvSpPr>
            <p:cNvPr id="23" name="Rounded Rectangle 22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M3</a:t>
              </a:r>
              <a:endParaRPr lang="en-US" sz="24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4000" y="4508213"/>
              <a:ext cx="26475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Self-compliant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Reference framework  for the development of AOM systems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Developed to answer the problems posed by the aforementioned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the easy creation of highly-customizable, dynamic information systems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Establish a reference framework using the concepts of web 2.0 for AOM systems</a:t>
            </a:r>
            <a:endParaRPr lang="pt-PT" dirty="0" smtClean="0"/>
          </a:p>
          <a:p>
            <a:pPr lvl="1">
              <a:lnSpc>
                <a:spcPct val="150000"/>
              </a:lnSpc>
            </a:pPr>
            <a:r>
              <a:rPr lang="pt-PT" dirty="0" smtClean="0"/>
              <a:t>Understand GUI patterns that allow end-users to manipulate domain models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Validate through an industrial use-case application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350</Words>
  <Application>Microsoft Office PowerPoint</Application>
  <PresentationFormat>On-screen Show (4:3)</PresentationFormat>
  <Paragraphs>230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End-User Reconfiguration of Applications using Adaptive Object-Models</vt:lpstr>
      <vt:lpstr>The problem</vt:lpstr>
      <vt:lpstr>Motivation</vt:lpstr>
      <vt:lpstr>State of the Art – Adaptive Systems Generative Programming</vt:lpstr>
      <vt:lpstr>State of the Art – Adaptive Systems Meta-Architectures</vt:lpstr>
      <vt:lpstr>AOM</vt:lpstr>
      <vt:lpstr>AOM Architecture</vt:lpstr>
      <vt:lpstr>Oghma</vt:lpstr>
      <vt:lpstr>Objectives</vt:lpstr>
      <vt:lpstr>Case-study: escolinhas.pt</vt:lpstr>
      <vt:lpstr>Thesis Work Plan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150</cp:revision>
  <dcterms:created xsi:type="dcterms:W3CDTF">2006-08-16T00:00:00Z</dcterms:created>
  <dcterms:modified xsi:type="dcterms:W3CDTF">2010-07-13T21:49:48Z</dcterms:modified>
</cp:coreProperties>
</file>