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0" r:id="rId5"/>
    <p:sldId id="261" r:id="rId6"/>
    <p:sldId id="266" r:id="rId7"/>
    <p:sldId id="267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AAAF18-3EA8-4921-9520-84CBB863682D}" v="16" dt="2023-03-06T23:01:00.6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Graham" userId="49c2ebad078cfc68" providerId="LiveId" clId="{48AAAF18-3EA8-4921-9520-84CBB863682D}"/>
    <pc:docChg chg="undo custSel addSld delSld modSld sldOrd">
      <pc:chgData name="Josh Graham" userId="49c2ebad078cfc68" providerId="LiveId" clId="{48AAAF18-3EA8-4921-9520-84CBB863682D}" dt="2023-03-06T23:08:36.458" v="517" actId="20577"/>
      <pc:docMkLst>
        <pc:docMk/>
      </pc:docMkLst>
      <pc:sldChg chg="modSp setBg">
        <pc:chgData name="Josh Graham" userId="49c2ebad078cfc68" providerId="LiveId" clId="{48AAAF18-3EA8-4921-9520-84CBB863682D}" dt="2023-03-06T23:01:00.613" v="516" actId="20577"/>
        <pc:sldMkLst>
          <pc:docMk/>
          <pc:sldMk cId="3557810184" sldId="257"/>
        </pc:sldMkLst>
        <pc:graphicFrameChg chg="mod">
          <ac:chgData name="Josh Graham" userId="49c2ebad078cfc68" providerId="LiveId" clId="{48AAAF18-3EA8-4921-9520-84CBB863682D}" dt="2023-03-06T23:01:00.613" v="516" actId="20577"/>
          <ac:graphicFrameMkLst>
            <pc:docMk/>
            <pc:sldMk cId="3557810184" sldId="257"/>
            <ac:graphicFrameMk id="5" creationId="{D388DD06-EFAB-15D8-4165-3FF35A50BFA7}"/>
          </ac:graphicFrameMkLst>
        </pc:graphicFrameChg>
      </pc:sldChg>
      <pc:sldChg chg="addSp delSp modSp del mod setBg">
        <pc:chgData name="Josh Graham" userId="49c2ebad078cfc68" providerId="LiveId" clId="{48AAAF18-3EA8-4921-9520-84CBB863682D}" dt="2023-03-06T20:32:39.811" v="293" actId="47"/>
        <pc:sldMkLst>
          <pc:docMk/>
          <pc:sldMk cId="2138015440" sldId="258"/>
        </pc:sldMkLst>
        <pc:spChg chg="mod">
          <ac:chgData name="Josh Graham" userId="49c2ebad078cfc68" providerId="LiveId" clId="{48AAAF18-3EA8-4921-9520-84CBB863682D}" dt="2023-03-06T20:26:05.321" v="16" actId="26606"/>
          <ac:spMkLst>
            <pc:docMk/>
            <pc:sldMk cId="2138015440" sldId="258"/>
            <ac:spMk id="2" creationId="{0FFF9464-4271-CE2C-AE3A-CCBC254EDF2C}"/>
          </ac:spMkLst>
        </pc:spChg>
        <pc:spChg chg="del">
          <ac:chgData name="Josh Graham" userId="49c2ebad078cfc68" providerId="LiveId" clId="{48AAAF18-3EA8-4921-9520-84CBB863682D}" dt="2023-03-06T19:36:15.195" v="0" actId="478"/>
          <ac:spMkLst>
            <pc:docMk/>
            <pc:sldMk cId="2138015440" sldId="258"/>
            <ac:spMk id="3" creationId="{94B9A2F2-31C9-5474-18E7-030AD776096A}"/>
          </ac:spMkLst>
        </pc:spChg>
        <pc:spChg chg="add del">
          <ac:chgData name="Josh Graham" userId="49c2ebad078cfc68" providerId="LiveId" clId="{48AAAF18-3EA8-4921-9520-84CBB863682D}" dt="2023-03-06T20:26:05.321" v="16" actId="26606"/>
          <ac:spMkLst>
            <pc:docMk/>
            <pc:sldMk cId="2138015440" sldId="258"/>
            <ac:spMk id="10" creationId="{A4AC5506-6312-4701-8D3C-40187889A947}"/>
          </ac:spMkLst>
        </pc:spChg>
        <pc:graphicFrameChg chg="add del mod">
          <ac:chgData name="Josh Graham" userId="49c2ebad078cfc68" providerId="LiveId" clId="{48AAAF18-3EA8-4921-9520-84CBB863682D}" dt="2023-03-06T20:26:04.581" v="14" actId="3680"/>
          <ac:graphicFrameMkLst>
            <pc:docMk/>
            <pc:sldMk cId="2138015440" sldId="258"/>
            <ac:graphicFrameMk id="6" creationId="{CDEF4B0D-4A92-D373-96E4-A7CB00BA9479}"/>
          </ac:graphicFrameMkLst>
        </pc:graphicFrameChg>
        <pc:graphicFrameChg chg="add del mod modGraphic">
          <ac:chgData name="Josh Graham" userId="49c2ebad078cfc68" providerId="LiveId" clId="{48AAAF18-3EA8-4921-9520-84CBB863682D}" dt="2023-03-06T20:30:58.520" v="277" actId="21"/>
          <ac:graphicFrameMkLst>
            <pc:docMk/>
            <pc:sldMk cId="2138015440" sldId="258"/>
            <ac:graphicFrameMk id="7" creationId="{8759BC1C-8E00-9F9E-B147-9C0DE617BA62}"/>
          </ac:graphicFrameMkLst>
        </pc:graphicFrameChg>
        <pc:picChg chg="add del mod">
          <ac:chgData name="Josh Graham" userId="49c2ebad078cfc68" providerId="LiveId" clId="{48AAAF18-3EA8-4921-9520-84CBB863682D}" dt="2023-03-06T20:29:46.923" v="249" actId="478"/>
          <ac:picMkLst>
            <pc:docMk/>
            <pc:sldMk cId="2138015440" sldId="258"/>
            <ac:picMk id="5" creationId="{71170825-738E-EAFA-D56B-2B9B6F87E0DE}"/>
          </ac:picMkLst>
        </pc:picChg>
      </pc:sldChg>
      <pc:sldChg chg="addSp delSp modSp new del mod setBg">
        <pc:chgData name="Josh Graham" userId="49c2ebad078cfc68" providerId="LiveId" clId="{48AAAF18-3EA8-4921-9520-84CBB863682D}" dt="2023-03-06T20:45:55.515" v="469" actId="2696"/>
        <pc:sldMkLst>
          <pc:docMk/>
          <pc:sldMk cId="4045893557" sldId="259"/>
        </pc:sldMkLst>
        <pc:spChg chg="mod">
          <ac:chgData name="Josh Graham" userId="49c2ebad078cfc68" providerId="LiveId" clId="{48AAAF18-3EA8-4921-9520-84CBB863682D}" dt="2023-03-06T20:30:50.842" v="276" actId="20577"/>
          <ac:spMkLst>
            <pc:docMk/>
            <pc:sldMk cId="4045893557" sldId="259"/>
            <ac:spMk id="2" creationId="{5387600D-CF02-506F-023C-B9D1DBBF34D7}"/>
          </ac:spMkLst>
        </pc:spChg>
        <pc:spChg chg="del">
          <ac:chgData name="Josh Graham" userId="49c2ebad078cfc68" providerId="LiveId" clId="{48AAAF18-3EA8-4921-9520-84CBB863682D}" dt="2023-03-06T20:30:28.418" v="251" actId="22"/>
          <ac:spMkLst>
            <pc:docMk/>
            <pc:sldMk cId="4045893557" sldId="259"/>
            <ac:spMk id="3" creationId="{6A47DE9B-3CB7-67A6-3D4F-F281F210A7F2}"/>
          </ac:spMkLst>
        </pc:spChg>
        <pc:spChg chg="add del">
          <ac:chgData name="Josh Graham" userId="49c2ebad078cfc68" providerId="LiveId" clId="{48AAAF18-3EA8-4921-9520-84CBB863682D}" dt="2023-03-06T20:31:01.373" v="278"/>
          <ac:spMkLst>
            <pc:docMk/>
            <pc:sldMk cId="4045893557" sldId="259"/>
            <ac:spMk id="9" creationId="{394F222D-881B-18BA-7E2A-3B2B887D2A1D}"/>
          </ac:spMkLst>
        </pc:spChg>
        <pc:spChg chg="add">
          <ac:chgData name="Josh Graham" userId="49c2ebad078cfc68" providerId="LiveId" clId="{48AAAF18-3EA8-4921-9520-84CBB863682D}" dt="2023-03-06T20:30:41.475" v="254" actId="26606"/>
          <ac:spMkLst>
            <pc:docMk/>
            <pc:sldMk cId="4045893557" sldId="259"/>
            <ac:spMk id="12" creationId="{FF9B822F-893E-44C8-963C-64F50ACECBB2}"/>
          </ac:spMkLst>
        </pc:spChg>
        <pc:spChg chg="add">
          <ac:chgData name="Josh Graham" userId="49c2ebad078cfc68" providerId="LiveId" clId="{48AAAF18-3EA8-4921-9520-84CBB863682D}" dt="2023-03-06T20:30:41.475" v="254" actId="26606"/>
          <ac:spMkLst>
            <pc:docMk/>
            <pc:sldMk cId="4045893557" sldId="259"/>
            <ac:spMk id="14" creationId="{EBF87945-A001-489F-9D9B-7D9435F0B9CA}"/>
          </ac:spMkLst>
        </pc:spChg>
        <pc:graphicFrameChg chg="add mod modGraphic">
          <ac:chgData name="Josh Graham" userId="49c2ebad078cfc68" providerId="LiveId" clId="{48AAAF18-3EA8-4921-9520-84CBB863682D}" dt="2023-03-06T20:36:02.812" v="304" actId="1076"/>
          <ac:graphicFrameMkLst>
            <pc:docMk/>
            <pc:sldMk cId="4045893557" sldId="259"/>
            <ac:graphicFrameMk id="6" creationId="{0BF474F5-D048-5194-2A51-58D087FD3D5F}"/>
          </ac:graphicFrameMkLst>
        </pc:graphicFrameChg>
        <pc:picChg chg="add del mod ord">
          <ac:chgData name="Josh Graham" userId="49c2ebad078cfc68" providerId="LiveId" clId="{48AAAF18-3EA8-4921-9520-84CBB863682D}" dt="2023-03-06T20:31:18.396" v="281" actId="478"/>
          <ac:picMkLst>
            <pc:docMk/>
            <pc:sldMk cId="4045893557" sldId="259"/>
            <ac:picMk id="5" creationId="{1B726FD7-1F1A-699D-99EA-6BBDB274E943}"/>
          </ac:picMkLst>
        </pc:picChg>
        <pc:picChg chg="add del mod">
          <ac:chgData name="Josh Graham" userId="49c2ebad078cfc68" providerId="LiveId" clId="{48AAAF18-3EA8-4921-9520-84CBB863682D}" dt="2023-03-06T20:32:37.185" v="292" actId="478"/>
          <ac:picMkLst>
            <pc:docMk/>
            <pc:sldMk cId="4045893557" sldId="259"/>
            <ac:picMk id="8" creationId="{9CD9232E-B1A5-3928-5594-2470E893736D}"/>
          </ac:picMkLst>
        </pc:picChg>
        <pc:picChg chg="add del mod">
          <ac:chgData name="Josh Graham" userId="49c2ebad078cfc68" providerId="LiveId" clId="{48AAAF18-3EA8-4921-9520-84CBB863682D}" dt="2023-03-06T20:35:24.395" v="299" actId="478"/>
          <ac:picMkLst>
            <pc:docMk/>
            <pc:sldMk cId="4045893557" sldId="259"/>
            <ac:picMk id="11" creationId="{CD5FCC90-D91E-962D-1FD0-89D1F5C92DD3}"/>
          </ac:picMkLst>
        </pc:picChg>
        <pc:picChg chg="add mod">
          <ac:chgData name="Josh Graham" userId="49c2ebad078cfc68" providerId="LiveId" clId="{48AAAF18-3EA8-4921-9520-84CBB863682D}" dt="2023-03-06T20:35:54.532" v="302" actId="1076"/>
          <ac:picMkLst>
            <pc:docMk/>
            <pc:sldMk cId="4045893557" sldId="259"/>
            <ac:picMk id="15" creationId="{55041FC0-D488-E9D2-DB5B-B8CBAB165C41}"/>
          </ac:picMkLst>
        </pc:picChg>
      </pc:sldChg>
      <pc:sldChg chg="addSp delSp modSp new del mod">
        <pc:chgData name="Josh Graham" userId="49c2ebad078cfc68" providerId="LiveId" clId="{48AAAF18-3EA8-4921-9520-84CBB863682D}" dt="2023-03-06T20:37:49.005" v="336" actId="47"/>
        <pc:sldMkLst>
          <pc:docMk/>
          <pc:sldMk cId="249240871" sldId="260"/>
        </pc:sldMkLst>
        <pc:spChg chg="mod">
          <ac:chgData name="Josh Graham" userId="49c2ebad078cfc68" providerId="LiveId" clId="{48AAAF18-3EA8-4921-9520-84CBB863682D}" dt="2023-03-06T20:37:39.641" v="335" actId="207"/>
          <ac:spMkLst>
            <pc:docMk/>
            <pc:sldMk cId="249240871" sldId="260"/>
            <ac:spMk id="2" creationId="{3A6B242D-C31C-36CA-2448-F8A4E0E44158}"/>
          </ac:spMkLst>
        </pc:spChg>
        <pc:spChg chg="del">
          <ac:chgData name="Josh Graham" userId="49c2ebad078cfc68" providerId="LiveId" clId="{48AAAF18-3EA8-4921-9520-84CBB863682D}" dt="2023-03-06T20:36:29.289" v="329" actId="478"/>
          <ac:spMkLst>
            <pc:docMk/>
            <pc:sldMk cId="249240871" sldId="260"/>
            <ac:spMk id="3" creationId="{E8E8FAEC-2797-BDB6-0029-78F64A744F57}"/>
          </ac:spMkLst>
        </pc:spChg>
        <pc:graphicFrameChg chg="add mod">
          <ac:chgData name="Josh Graham" userId="49c2ebad078cfc68" providerId="LiveId" clId="{48AAAF18-3EA8-4921-9520-84CBB863682D}" dt="2023-03-06T20:36:41.222" v="333" actId="1076"/>
          <ac:graphicFrameMkLst>
            <pc:docMk/>
            <pc:sldMk cId="249240871" sldId="260"/>
            <ac:graphicFrameMk id="4" creationId="{C0EF8F33-CDF6-293B-8164-0852B2FFA223}"/>
          </ac:graphicFrameMkLst>
        </pc:graphicFrameChg>
        <pc:picChg chg="add mod">
          <ac:chgData name="Josh Graham" userId="49c2ebad078cfc68" providerId="LiveId" clId="{48AAAF18-3EA8-4921-9520-84CBB863682D}" dt="2023-03-06T20:36:37.852" v="332" actId="1076"/>
          <ac:picMkLst>
            <pc:docMk/>
            <pc:sldMk cId="249240871" sldId="260"/>
            <ac:picMk id="5" creationId="{8B5E2428-8B3D-30E6-C5A6-4F970247BC28}"/>
          </ac:picMkLst>
        </pc:picChg>
      </pc:sldChg>
      <pc:sldChg chg="delSp modSp add del mod setBg delDesignElem">
        <pc:chgData name="Josh Graham" userId="49c2ebad078cfc68" providerId="LiveId" clId="{48AAAF18-3EA8-4921-9520-84CBB863682D}" dt="2023-03-06T20:36:12.875" v="305" actId="47"/>
        <pc:sldMkLst>
          <pc:docMk/>
          <pc:sldMk cId="2071691105" sldId="260"/>
        </pc:sldMkLst>
        <pc:spChg chg="del">
          <ac:chgData name="Josh Graham" userId="49c2ebad078cfc68" providerId="LiveId" clId="{48AAAF18-3EA8-4921-9520-84CBB863682D}" dt="2023-03-06T20:32:20.972" v="289"/>
          <ac:spMkLst>
            <pc:docMk/>
            <pc:sldMk cId="2071691105" sldId="260"/>
            <ac:spMk id="12" creationId="{FF9B822F-893E-44C8-963C-64F50ACECBB2}"/>
          </ac:spMkLst>
        </pc:spChg>
        <pc:spChg chg="del">
          <ac:chgData name="Josh Graham" userId="49c2ebad078cfc68" providerId="LiveId" clId="{48AAAF18-3EA8-4921-9520-84CBB863682D}" dt="2023-03-06T20:32:20.972" v="289"/>
          <ac:spMkLst>
            <pc:docMk/>
            <pc:sldMk cId="2071691105" sldId="260"/>
            <ac:spMk id="14" creationId="{EBF87945-A001-489F-9D9B-7D9435F0B9CA}"/>
          </ac:spMkLst>
        </pc:spChg>
        <pc:picChg chg="del mod">
          <ac:chgData name="Josh Graham" userId="49c2ebad078cfc68" providerId="LiveId" clId="{48AAAF18-3EA8-4921-9520-84CBB863682D}" dt="2023-03-06T20:32:31.785" v="291" actId="478"/>
          <ac:picMkLst>
            <pc:docMk/>
            <pc:sldMk cId="2071691105" sldId="260"/>
            <ac:picMk id="8" creationId="{9CD9232E-B1A5-3928-5594-2470E893736D}"/>
          </ac:picMkLst>
        </pc:picChg>
      </pc:sldChg>
      <pc:sldChg chg="addSp delSp modSp new mod setBg setClrOvrMap">
        <pc:chgData name="Josh Graham" userId="49c2ebad078cfc68" providerId="LiveId" clId="{48AAAF18-3EA8-4921-9520-84CBB863682D}" dt="2023-03-06T20:39:36.426" v="352" actId="1076"/>
        <pc:sldMkLst>
          <pc:docMk/>
          <pc:sldMk cId="4101730935" sldId="260"/>
        </pc:sldMkLst>
        <pc:spChg chg="del">
          <ac:chgData name="Josh Graham" userId="49c2ebad078cfc68" providerId="LiveId" clId="{48AAAF18-3EA8-4921-9520-84CBB863682D}" dt="2023-03-06T20:38:50.612" v="339" actId="478"/>
          <ac:spMkLst>
            <pc:docMk/>
            <pc:sldMk cId="4101730935" sldId="260"/>
            <ac:spMk id="2" creationId="{FD6B40AD-FF38-5C56-8EEC-DA40E50F9FEA}"/>
          </ac:spMkLst>
        </pc:spChg>
        <pc:spChg chg="del">
          <ac:chgData name="Josh Graham" userId="49c2ebad078cfc68" providerId="LiveId" clId="{48AAAF18-3EA8-4921-9520-84CBB863682D}" dt="2023-03-06T20:38:48.061" v="338" actId="478"/>
          <ac:spMkLst>
            <pc:docMk/>
            <pc:sldMk cId="4101730935" sldId="260"/>
            <ac:spMk id="3" creationId="{498F1F61-3C16-015C-27A0-E484555A9D3D}"/>
          </ac:spMkLst>
        </pc:spChg>
        <pc:spChg chg="add del">
          <ac:chgData name="Josh Graham" userId="49c2ebad078cfc68" providerId="LiveId" clId="{48AAAF18-3EA8-4921-9520-84CBB863682D}" dt="2023-03-06T20:39:07.414" v="343" actId="26606"/>
          <ac:spMkLst>
            <pc:docMk/>
            <pc:sldMk cId="4101730935" sldId="260"/>
            <ac:spMk id="10" creationId="{32BC26D8-82FB-445E-AA49-62A77D7C1EE0}"/>
          </ac:spMkLst>
        </pc:spChg>
        <pc:spChg chg="add del">
          <ac:chgData name="Josh Graham" userId="49c2ebad078cfc68" providerId="LiveId" clId="{48AAAF18-3EA8-4921-9520-84CBB863682D}" dt="2023-03-06T20:39:07.414" v="343" actId="26606"/>
          <ac:spMkLst>
            <pc:docMk/>
            <pc:sldMk cId="4101730935" sldId="260"/>
            <ac:spMk id="12" creationId="{CB44330D-EA18-4254-AA95-EB49948539B8}"/>
          </ac:spMkLst>
        </pc:spChg>
        <pc:spChg chg="add del">
          <ac:chgData name="Josh Graham" userId="49c2ebad078cfc68" providerId="LiveId" clId="{48AAAF18-3EA8-4921-9520-84CBB863682D}" dt="2023-03-06T20:39:16.886" v="345" actId="26606"/>
          <ac:spMkLst>
            <pc:docMk/>
            <pc:sldMk cId="4101730935" sldId="260"/>
            <ac:spMk id="14" creationId="{2A8AA5BC-4F7A-4226-8F99-6D824B226A97}"/>
          </ac:spMkLst>
        </pc:spChg>
        <pc:spChg chg="add del">
          <ac:chgData name="Josh Graham" userId="49c2ebad078cfc68" providerId="LiveId" clId="{48AAAF18-3EA8-4921-9520-84CBB863682D}" dt="2023-03-06T20:39:16.886" v="345" actId="26606"/>
          <ac:spMkLst>
            <pc:docMk/>
            <pc:sldMk cId="4101730935" sldId="260"/>
            <ac:spMk id="15" creationId="{3E5445C6-DD42-4979-86FF-03730E8C6DB0}"/>
          </ac:spMkLst>
        </pc:spChg>
        <pc:spChg chg="add del">
          <ac:chgData name="Josh Graham" userId="49c2ebad078cfc68" providerId="LiveId" clId="{48AAAF18-3EA8-4921-9520-84CBB863682D}" dt="2023-03-06T20:39:21.265" v="347" actId="26606"/>
          <ac:spMkLst>
            <pc:docMk/>
            <pc:sldMk cId="4101730935" sldId="260"/>
            <ac:spMk id="17" creationId="{0928A03B-91F6-411C-B9BC-03A4B8A35FC2}"/>
          </ac:spMkLst>
        </pc:spChg>
        <pc:spChg chg="add del">
          <ac:chgData name="Josh Graham" userId="49c2ebad078cfc68" providerId="LiveId" clId="{48AAAF18-3EA8-4921-9520-84CBB863682D}" dt="2023-03-06T20:39:27.270" v="349" actId="26606"/>
          <ac:spMkLst>
            <pc:docMk/>
            <pc:sldMk cId="4101730935" sldId="260"/>
            <ac:spMk id="19" creationId="{3DAD86CA-8235-409B-982B-5E7A033E2392}"/>
          </ac:spMkLst>
        </pc:spChg>
        <pc:spChg chg="add del">
          <ac:chgData name="Josh Graham" userId="49c2ebad078cfc68" providerId="LiveId" clId="{48AAAF18-3EA8-4921-9520-84CBB863682D}" dt="2023-03-06T20:39:27.270" v="349" actId="26606"/>
          <ac:spMkLst>
            <pc:docMk/>
            <pc:sldMk cId="4101730935" sldId="260"/>
            <ac:spMk id="20" creationId="{9F234FBA-3501-47B4-AE0C-AA4AFBC8F603}"/>
          </ac:spMkLst>
        </pc:spChg>
        <pc:spChg chg="add del">
          <ac:chgData name="Josh Graham" userId="49c2ebad078cfc68" providerId="LiveId" clId="{48AAAF18-3EA8-4921-9520-84CBB863682D}" dt="2023-03-06T20:39:27.270" v="349" actId="26606"/>
          <ac:spMkLst>
            <pc:docMk/>
            <pc:sldMk cId="4101730935" sldId="260"/>
            <ac:spMk id="21" creationId="{B5EF893B-0491-416E-9D33-BADE9600792A}"/>
          </ac:spMkLst>
        </pc:spChg>
        <pc:spChg chg="add">
          <ac:chgData name="Josh Graham" userId="49c2ebad078cfc68" providerId="LiveId" clId="{48AAAF18-3EA8-4921-9520-84CBB863682D}" dt="2023-03-06T20:39:27.277" v="350" actId="26606"/>
          <ac:spMkLst>
            <pc:docMk/>
            <pc:sldMk cId="4101730935" sldId="260"/>
            <ac:spMk id="23" creationId="{8B089790-F4B6-46A7-BB28-7B74A9A9EFDC}"/>
          </ac:spMkLst>
        </pc:spChg>
        <pc:grpChg chg="add">
          <ac:chgData name="Josh Graham" userId="49c2ebad078cfc68" providerId="LiveId" clId="{48AAAF18-3EA8-4921-9520-84CBB863682D}" dt="2023-03-06T20:39:27.277" v="350" actId="26606"/>
          <ac:grpSpMkLst>
            <pc:docMk/>
            <pc:sldMk cId="4101730935" sldId="260"/>
            <ac:grpSpMk id="24" creationId="{9DE3F54D-33BC-4382-A2AB-5E002F0F1166}"/>
          </ac:grpSpMkLst>
        </pc:grpChg>
        <pc:picChg chg="add mod">
          <ac:chgData name="Josh Graham" userId="49c2ebad078cfc68" providerId="LiveId" clId="{48AAAF18-3EA8-4921-9520-84CBB863682D}" dt="2023-03-06T20:39:36.426" v="352" actId="1076"/>
          <ac:picMkLst>
            <pc:docMk/>
            <pc:sldMk cId="4101730935" sldId="260"/>
            <ac:picMk id="5" creationId="{0106B3EC-7CA9-36FB-37B1-E7D9145D404C}"/>
          </ac:picMkLst>
        </pc:picChg>
        <pc:cxnChg chg="add del">
          <ac:chgData name="Josh Graham" userId="49c2ebad078cfc68" providerId="LiveId" clId="{48AAAF18-3EA8-4921-9520-84CBB863682D}" dt="2023-03-06T20:39:27.270" v="349" actId="26606"/>
          <ac:cxnSpMkLst>
            <pc:docMk/>
            <pc:sldMk cId="4101730935" sldId="260"/>
            <ac:cxnSpMk id="16" creationId="{469F4FF8-F8B0-4630-BA1B-0D8B324CD5FF}"/>
          </ac:cxnSpMkLst>
        </pc:cxnChg>
      </pc:sldChg>
      <pc:sldChg chg="addSp delSp modSp new mod">
        <pc:chgData name="Josh Graham" userId="49c2ebad078cfc68" providerId="LiveId" clId="{48AAAF18-3EA8-4921-9520-84CBB863682D}" dt="2023-03-06T20:40:45.307" v="361" actId="1076"/>
        <pc:sldMkLst>
          <pc:docMk/>
          <pc:sldMk cId="909676783" sldId="261"/>
        </pc:sldMkLst>
        <pc:spChg chg="del">
          <ac:chgData name="Josh Graham" userId="49c2ebad078cfc68" providerId="LiveId" clId="{48AAAF18-3EA8-4921-9520-84CBB863682D}" dt="2023-03-06T20:40:28.347" v="355" actId="478"/>
          <ac:spMkLst>
            <pc:docMk/>
            <pc:sldMk cId="909676783" sldId="261"/>
            <ac:spMk id="2" creationId="{81EE8ACA-20BC-91F3-944B-CA6AC6532366}"/>
          </ac:spMkLst>
        </pc:spChg>
        <pc:spChg chg="del">
          <ac:chgData name="Josh Graham" userId="49c2ebad078cfc68" providerId="LiveId" clId="{48AAAF18-3EA8-4921-9520-84CBB863682D}" dt="2023-03-06T20:40:12.131" v="354" actId="22"/>
          <ac:spMkLst>
            <pc:docMk/>
            <pc:sldMk cId="909676783" sldId="261"/>
            <ac:spMk id="3" creationId="{2BD73F69-CC7F-32E9-0C37-EC37861E3084}"/>
          </ac:spMkLst>
        </pc:spChg>
        <pc:picChg chg="add mod ord">
          <ac:chgData name="Josh Graham" userId="49c2ebad078cfc68" providerId="LiveId" clId="{48AAAF18-3EA8-4921-9520-84CBB863682D}" dt="2023-03-06T20:40:45.307" v="361" actId="1076"/>
          <ac:picMkLst>
            <pc:docMk/>
            <pc:sldMk cId="909676783" sldId="261"/>
            <ac:picMk id="5" creationId="{E930E894-BB21-4086-3CF5-3336BFD9DB3B}"/>
          </ac:picMkLst>
        </pc:picChg>
      </pc:sldChg>
      <pc:sldChg chg="addSp delSp modSp new mod setBg">
        <pc:chgData name="Josh Graham" userId="49c2ebad078cfc68" providerId="LiveId" clId="{48AAAF18-3EA8-4921-9520-84CBB863682D}" dt="2023-03-06T23:08:36.458" v="517" actId="20577"/>
        <pc:sldMkLst>
          <pc:docMk/>
          <pc:sldMk cId="1602621177" sldId="262"/>
        </pc:sldMkLst>
        <pc:spChg chg="mod">
          <ac:chgData name="Josh Graham" userId="49c2ebad078cfc68" providerId="LiveId" clId="{48AAAF18-3EA8-4921-9520-84CBB863682D}" dt="2023-03-06T23:08:36.458" v="517" actId="20577"/>
          <ac:spMkLst>
            <pc:docMk/>
            <pc:sldMk cId="1602621177" sldId="262"/>
            <ac:spMk id="2" creationId="{96DFBE35-516E-64A1-2275-0B940D5E3BB5}"/>
          </ac:spMkLst>
        </pc:spChg>
        <pc:spChg chg="add del">
          <ac:chgData name="Josh Graham" userId="49c2ebad078cfc68" providerId="LiveId" clId="{48AAAF18-3EA8-4921-9520-84CBB863682D}" dt="2023-03-06T20:42:51.639" v="394" actId="22"/>
          <ac:spMkLst>
            <pc:docMk/>
            <pc:sldMk cId="1602621177" sldId="262"/>
            <ac:spMk id="3" creationId="{27DE3CEE-FE05-2F51-7F79-95E1588310EE}"/>
          </ac:spMkLst>
        </pc:spChg>
        <pc:spChg chg="add del">
          <ac:chgData name="Josh Graham" userId="49c2ebad078cfc68" providerId="LiveId" clId="{48AAAF18-3EA8-4921-9520-84CBB863682D}" dt="2023-03-06T20:43:04.404" v="396" actId="478"/>
          <ac:spMkLst>
            <pc:docMk/>
            <pc:sldMk cId="1602621177" sldId="262"/>
            <ac:spMk id="9" creationId="{C7473BD0-9E4D-C75E-DF90-8A912C79871A}"/>
          </ac:spMkLst>
        </pc:spChg>
        <pc:spChg chg="add del">
          <ac:chgData name="Josh Graham" userId="49c2ebad078cfc68" providerId="LiveId" clId="{48AAAF18-3EA8-4921-9520-84CBB863682D}" dt="2023-03-06T20:45:11.975" v="440" actId="26606"/>
          <ac:spMkLst>
            <pc:docMk/>
            <pc:sldMk cId="1602621177" sldId="262"/>
            <ac:spMk id="12" creationId="{FF9B822F-893E-44C8-963C-64F50ACECBB2}"/>
          </ac:spMkLst>
        </pc:spChg>
        <pc:spChg chg="add del">
          <ac:chgData name="Josh Graham" userId="49c2ebad078cfc68" providerId="LiveId" clId="{48AAAF18-3EA8-4921-9520-84CBB863682D}" dt="2023-03-06T20:45:11.975" v="440" actId="26606"/>
          <ac:spMkLst>
            <pc:docMk/>
            <pc:sldMk cId="1602621177" sldId="262"/>
            <ac:spMk id="14" creationId="{EBF87945-A001-489F-9D9B-7D9435F0B9CA}"/>
          </ac:spMkLst>
        </pc:spChg>
        <pc:spChg chg="add del">
          <ac:chgData name="Josh Graham" userId="49c2ebad078cfc68" providerId="LiveId" clId="{48AAAF18-3EA8-4921-9520-84CBB863682D}" dt="2023-03-06T20:48:04.952" v="484" actId="26606"/>
          <ac:spMkLst>
            <pc:docMk/>
            <pc:sldMk cId="1602621177" sldId="262"/>
            <ac:spMk id="19" creationId="{A4AC5506-6312-4701-8D3C-40187889A947}"/>
          </ac:spMkLst>
        </pc:spChg>
        <pc:spChg chg="add del">
          <ac:chgData name="Josh Graham" userId="49c2ebad078cfc68" providerId="LiveId" clId="{48AAAF18-3EA8-4921-9520-84CBB863682D}" dt="2023-03-06T20:48:04.952" v="484" actId="26606"/>
          <ac:spMkLst>
            <pc:docMk/>
            <pc:sldMk cId="1602621177" sldId="262"/>
            <ac:spMk id="26" creationId="{7F57BEA8-497D-4AA8-8A18-BDCD696B25FE}"/>
          </ac:spMkLst>
        </pc:spChg>
        <pc:picChg chg="add del mod ord">
          <ac:chgData name="Josh Graham" userId="49c2ebad078cfc68" providerId="LiveId" clId="{48AAAF18-3EA8-4921-9520-84CBB863682D}" dt="2023-03-06T20:43:12.348" v="399" actId="478"/>
          <ac:picMkLst>
            <pc:docMk/>
            <pc:sldMk cId="1602621177" sldId="262"/>
            <ac:picMk id="5" creationId="{32E23A5C-BAB9-74DE-9219-3C9655148D9A}"/>
          </ac:picMkLst>
        </pc:picChg>
        <pc:picChg chg="add mod">
          <ac:chgData name="Josh Graham" userId="49c2ebad078cfc68" providerId="LiveId" clId="{48AAAF18-3EA8-4921-9520-84CBB863682D}" dt="2023-03-06T20:48:04.952" v="484" actId="26606"/>
          <ac:picMkLst>
            <pc:docMk/>
            <pc:sldMk cId="1602621177" sldId="262"/>
            <ac:picMk id="7" creationId="{BCD8948B-0746-8C63-1703-3DAFDB9121D2}"/>
          </ac:picMkLst>
        </pc:picChg>
        <pc:cxnChg chg="add del">
          <ac:chgData name="Josh Graham" userId="49c2ebad078cfc68" providerId="LiveId" clId="{48AAAF18-3EA8-4921-9520-84CBB863682D}" dt="2023-03-06T20:48:04.952" v="484" actId="26606"/>
          <ac:cxnSpMkLst>
            <pc:docMk/>
            <pc:sldMk cId="1602621177" sldId="262"/>
            <ac:cxnSpMk id="24" creationId="{D2E961F1-4A28-4A5F-BBD4-6E400E5E6C75}"/>
          </ac:cxnSpMkLst>
        </pc:cxnChg>
        <pc:cxnChg chg="add del">
          <ac:chgData name="Josh Graham" userId="49c2ebad078cfc68" providerId="LiveId" clId="{48AAAF18-3EA8-4921-9520-84CBB863682D}" dt="2023-03-06T20:48:04.952" v="484" actId="26606"/>
          <ac:cxnSpMkLst>
            <pc:docMk/>
            <pc:sldMk cId="1602621177" sldId="262"/>
            <ac:cxnSpMk id="28" creationId="{A82415D3-DDE5-4D63-8CB3-23A5EC581B27}"/>
          </ac:cxnSpMkLst>
        </pc:cxnChg>
        <pc:cxnChg chg="add del">
          <ac:chgData name="Josh Graham" userId="49c2ebad078cfc68" providerId="LiveId" clId="{48AAAF18-3EA8-4921-9520-84CBB863682D}" dt="2023-03-06T20:48:04.952" v="484" actId="26606"/>
          <ac:cxnSpMkLst>
            <pc:docMk/>
            <pc:sldMk cId="1602621177" sldId="262"/>
            <ac:cxnSpMk id="30" creationId="{AD7193FB-6AE6-4B3B-8F89-56B55DD63B4D}"/>
          </ac:cxnSpMkLst>
        </pc:cxnChg>
      </pc:sldChg>
      <pc:sldChg chg="delSp add del setBg delDesignElem">
        <pc:chgData name="Josh Graham" userId="49c2ebad078cfc68" providerId="LiveId" clId="{48AAAF18-3EA8-4921-9520-84CBB863682D}" dt="2023-03-06T20:44:06.621" v="406" actId="47"/>
        <pc:sldMkLst>
          <pc:docMk/>
          <pc:sldMk cId="2526829533" sldId="263"/>
        </pc:sldMkLst>
        <pc:spChg chg="del">
          <ac:chgData name="Josh Graham" userId="49c2ebad078cfc68" providerId="LiveId" clId="{48AAAF18-3EA8-4921-9520-84CBB863682D}" dt="2023-03-06T20:43:56.196" v="404"/>
          <ac:spMkLst>
            <pc:docMk/>
            <pc:sldMk cId="2526829533" sldId="263"/>
            <ac:spMk id="12" creationId="{FF9B822F-893E-44C8-963C-64F50ACECBB2}"/>
          </ac:spMkLst>
        </pc:spChg>
        <pc:spChg chg="del">
          <ac:chgData name="Josh Graham" userId="49c2ebad078cfc68" providerId="LiveId" clId="{48AAAF18-3EA8-4921-9520-84CBB863682D}" dt="2023-03-06T20:43:56.196" v="404"/>
          <ac:spMkLst>
            <pc:docMk/>
            <pc:sldMk cId="2526829533" sldId="263"/>
            <ac:spMk id="14" creationId="{EBF87945-A001-489F-9D9B-7D9435F0B9CA}"/>
          </ac:spMkLst>
        </pc:spChg>
      </pc:sldChg>
      <pc:sldChg chg="addSp delSp modSp add mod">
        <pc:chgData name="Josh Graham" userId="49c2ebad078cfc68" providerId="LiveId" clId="{48AAAF18-3EA8-4921-9520-84CBB863682D}" dt="2023-03-06T22:09:55.815" v="515" actId="1076"/>
        <pc:sldMkLst>
          <pc:docMk/>
          <pc:sldMk cId="687417652" sldId="264"/>
        </pc:sldMkLst>
        <pc:spChg chg="mod">
          <ac:chgData name="Josh Graham" userId="49c2ebad078cfc68" providerId="LiveId" clId="{48AAAF18-3EA8-4921-9520-84CBB863682D}" dt="2023-03-06T20:48:04.058" v="483" actId="26606"/>
          <ac:spMkLst>
            <pc:docMk/>
            <pc:sldMk cId="687417652" sldId="264"/>
            <ac:spMk id="2" creationId="{96DFBE35-516E-64A1-2275-0B940D5E3BB5}"/>
          </ac:spMkLst>
        </pc:spChg>
        <pc:spChg chg="add del">
          <ac:chgData name="Josh Graham" userId="49c2ebad078cfc68" providerId="LiveId" clId="{48AAAF18-3EA8-4921-9520-84CBB863682D}" dt="2023-03-06T20:45:08.631" v="439" actId="26606"/>
          <ac:spMkLst>
            <pc:docMk/>
            <pc:sldMk cId="687417652" sldId="264"/>
            <ac:spMk id="12" creationId="{FF9B822F-893E-44C8-963C-64F50ACECBB2}"/>
          </ac:spMkLst>
        </pc:spChg>
        <pc:spChg chg="add del">
          <ac:chgData name="Josh Graham" userId="49c2ebad078cfc68" providerId="LiveId" clId="{48AAAF18-3EA8-4921-9520-84CBB863682D}" dt="2023-03-06T20:45:08.631" v="439" actId="26606"/>
          <ac:spMkLst>
            <pc:docMk/>
            <pc:sldMk cId="687417652" sldId="264"/>
            <ac:spMk id="14" creationId="{EBF87945-A001-489F-9D9B-7D9435F0B9CA}"/>
          </ac:spMkLst>
        </pc:spChg>
        <pc:spChg chg="add del">
          <ac:chgData name="Josh Graham" userId="49c2ebad078cfc68" providerId="LiveId" clId="{48AAAF18-3EA8-4921-9520-84CBB863682D}" dt="2023-03-06T20:45:08.629" v="438" actId="26606"/>
          <ac:spMkLst>
            <pc:docMk/>
            <pc:sldMk cId="687417652" sldId="264"/>
            <ac:spMk id="21" creationId="{7F57BEA8-497D-4AA8-8A18-BDCD696B25FE}"/>
          </ac:spMkLst>
        </pc:spChg>
        <pc:spChg chg="add del">
          <ac:chgData name="Josh Graham" userId="49c2ebad078cfc68" providerId="LiveId" clId="{48AAAF18-3EA8-4921-9520-84CBB863682D}" dt="2023-03-06T20:48:04.058" v="483" actId="26606"/>
          <ac:spMkLst>
            <pc:docMk/>
            <pc:sldMk cId="687417652" sldId="264"/>
            <ac:spMk id="27" creationId="{A4AC5506-6312-4701-8D3C-40187889A947}"/>
          </ac:spMkLst>
        </pc:spChg>
        <pc:spChg chg="add del">
          <ac:chgData name="Josh Graham" userId="49c2ebad078cfc68" providerId="LiveId" clId="{48AAAF18-3EA8-4921-9520-84CBB863682D}" dt="2023-03-06T20:47:48.125" v="475" actId="26606"/>
          <ac:spMkLst>
            <pc:docMk/>
            <pc:sldMk cId="687417652" sldId="264"/>
            <ac:spMk id="34" creationId="{7F57BEA8-497D-4AA8-8A18-BDCD696B25FE}"/>
          </ac:spMkLst>
        </pc:spChg>
        <pc:spChg chg="add del">
          <ac:chgData name="Josh Graham" userId="49c2ebad078cfc68" providerId="LiveId" clId="{48AAAF18-3EA8-4921-9520-84CBB863682D}" dt="2023-03-06T20:47:49.610" v="477" actId="26606"/>
          <ac:spMkLst>
            <pc:docMk/>
            <pc:sldMk cId="687417652" sldId="264"/>
            <ac:spMk id="40" creationId="{A4AC5506-6312-4701-8D3C-40187889A947}"/>
          </ac:spMkLst>
        </pc:spChg>
        <pc:spChg chg="add del">
          <ac:chgData name="Josh Graham" userId="49c2ebad078cfc68" providerId="LiveId" clId="{48AAAF18-3EA8-4921-9520-84CBB863682D}" dt="2023-03-06T20:47:50.914" v="479" actId="26606"/>
          <ac:spMkLst>
            <pc:docMk/>
            <pc:sldMk cId="687417652" sldId="264"/>
            <ac:spMk id="42" creationId="{1045B59B-615E-4718-A150-42DE5D03E1C8}"/>
          </ac:spMkLst>
        </pc:spChg>
        <pc:spChg chg="add del">
          <ac:chgData name="Josh Graham" userId="49c2ebad078cfc68" providerId="LiveId" clId="{48AAAF18-3EA8-4921-9520-84CBB863682D}" dt="2023-03-06T20:47:50.914" v="479" actId="26606"/>
          <ac:spMkLst>
            <pc:docMk/>
            <pc:sldMk cId="687417652" sldId="264"/>
            <ac:spMk id="43" creationId="{D6CF29CD-38B8-4924-BA11-6D60517487EF}"/>
          </ac:spMkLst>
        </pc:spChg>
        <pc:spChg chg="add del">
          <ac:chgData name="Josh Graham" userId="49c2ebad078cfc68" providerId="LiveId" clId="{48AAAF18-3EA8-4921-9520-84CBB863682D}" dt="2023-03-06T20:47:51.920" v="481" actId="26606"/>
          <ac:spMkLst>
            <pc:docMk/>
            <pc:sldMk cId="687417652" sldId="264"/>
            <ac:spMk id="45" creationId="{A4AC5506-6312-4701-8D3C-40187889A947}"/>
          </ac:spMkLst>
        </pc:spChg>
        <pc:spChg chg="add del">
          <ac:chgData name="Josh Graham" userId="49c2ebad078cfc68" providerId="LiveId" clId="{48AAAF18-3EA8-4921-9520-84CBB863682D}" dt="2023-03-06T20:48:04.058" v="483" actId="26606"/>
          <ac:spMkLst>
            <pc:docMk/>
            <pc:sldMk cId="687417652" sldId="264"/>
            <ac:spMk id="48" creationId="{7F57BEA8-497D-4AA8-8A18-BDCD696B25FE}"/>
          </ac:spMkLst>
        </pc:spChg>
        <pc:picChg chg="add mod">
          <ac:chgData name="Josh Graham" userId="49c2ebad078cfc68" providerId="LiveId" clId="{48AAAF18-3EA8-4921-9520-84CBB863682D}" dt="2023-03-06T22:09:55.815" v="515" actId="1076"/>
          <ac:picMkLst>
            <pc:docMk/>
            <pc:sldMk cId="687417652" sldId="264"/>
            <ac:picMk id="4" creationId="{69E50AE5-D16C-3F2C-964D-21B3BC28089E}"/>
          </ac:picMkLst>
        </pc:picChg>
        <pc:picChg chg="del">
          <ac:chgData name="Josh Graham" userId="49c2ebad078cfc68" providerId="LiveId" clId="{48AAAF18-3EA8-4921-9520-84CBB863682D}" dt="2023-03-06T20:44:41.309" v="431" actId="478"/>
          <ac:picMkLst>
            <pc:docMk/>
            <pc:sldMk cId="687417652" sldId="264"/>
            <ac:picMk id="7" creationId="{BCD8948B-0746-8C63-1703-3DAFDB9121D2}"/>
          </ac:picMkLst>
        </pc:picChg>
        <pc:cxnChg chg="add del">
          <ac:chgData name="Josh Graham" userId="49c2ebad078cfc68" providerId="LiveId" clId="{48AAAF18-3EA8-4921-9520-84CBB863682D}" dt="2023-03-06T20:45:08.629" v="438" actId="26606"/>
          <ac:cxnSpMkLst>
            <pc:docMk/>
            <pc:sldMk cId="687417652" sldId="264"/>
            <ac:cxnSpMk id="19" creationId="{D2E961F1-4A28-4A5F-BBD4-6E400E5E6C75}"/>
          </ac:cxnSpMkLst>
        </pc:cxnChg>
        <pc:cxnChg chg="add del">
          <ac:chgData name="Josh Graham" userId="49c2ebad078cfc68" providerId="LiveId" clId="{48AAAF18-3EA8-4921-9520-84CBB863682D}" dt="2023-03-06T20:45:08.629" v="438" actId="26606"/>
          <ac:cxnSpMkLst>
            <pc:docMk/>
            <pc:sldMk cId="687417652" sldId="264"/>
            <ac:cxnSpMk id="23" creationId="{A82415D3-DDE5-4D63-8CB3-23A5EC581B27}"/>
          </ac:cxnSpMkLst>
        </pc:cxnChg>
        <pc:cxnChg chg="add del">
          <ac:chgData name="Josh Graham" userId="49c2ebad078cfc68" providerId="LiveId" clId="{48AAAF18-3EA8-4921-9520-84CBB863682D}" dt="2023-03-06T20:45:08.629" v="438" actId="26606"/>
          <ac:cxnSpMkLst>
            <pc:docMk/>
            <pc:sldMk cId="687417652" sldId="264"/>
            <ac:cxnSpMk id="25" creationId="{AD7193FB-6AE6-4B3B-8F89-56B55DD63B4D}"/>
          </ac:cxnSpMkLst>
        </pc:cxnChg>
        <pc:cxnChg chg="add del">
          <ac:chgData name="Josh Graham" userId="49c2ebad078cfc68" providerId="LiveId" clId="{48AAAF18-3EA8-4921-9520-84CBB863682D}" dt="2023-03-06T20:47:48.125" v="475" actId="26606"/>
          <ac:cxnSpMkLst>
            <pc:docMk/>
            <pc:sldMk cId="687417652" sldId="264"/>
            <ac:cxnSpMk id="32" creationId="{D2E961F1-4A28-4A5F-BBD4-6E400E5E6C75}"/>
          </ac:cxnSpMkLst>
        </pc:cxnChg>
        <pc:cxnChg chg="add del">
          <ac:chgData name="Josh Graham" userId="49c2ebad078cfc68" providerId="LiveId" clId="{48AAAF18-3EA8-4921-9520-84CBB863682D}" dt="2023-03-06T20:47:48.125" v="475" actId="26606"/>
          <ac:cxnSpMkLst>
            <pc:docMk/>
            <pc:sldMk cId="687417652" sldId="264"/>
            <ac:cxnSpMk id="36" creationId="{A82415D3-DDE5-4D63-8CB3-23A5EC581B27}"/>
          </ac:cxnSpMkLst>
        </pc:cxnChg>
        <pc:cxnChg chg="add del">
          <ac:chgData name="Josh Graham" userId="49c2ebad078cfc68" providerId="LiveId" clId="{48AAAF18-3EA8-4921-9520-84CBB863682D}" dt="2023-03-06T20:47:48.125" v="475" actId="26606"/>
          <ac:cxnSpMkLst>
            <pc:docMk/>
            <pc:sldMk cId="687417652" sldId="264"/>
            <ac:cxnSpMk id="38" creationId="{AD7193FB-6AE6-4B3B-8F89-56B55DD63B4D}"/>
          </ac:cxnSpMkLst>
        </pc:cxnChg>
        <pc:cxnChg chg="add del">
          <ac:chgData name="Josh Graham" userId="49c2ebad078cfc68" providerId="LiveId" clId="{48AAAF18-3EA8-4921-9520-84CBB863682D}" dt="2023-03-06T20:48:04.058" v="483" actId="26606"/>
          <ac:cxnSpMkLst>
            <pc:docMk/>
            <pc:sldMk cId="687417652" sldId="264"/>
            <ac:cxnSpMk id="47" creationId="{D2E961F1-4A28-4A5F-BBD4-6E400E5E6C75}"/>
          </ac:cxnSpMkLst>
        </pc:cxnChg>
        <pc:cxnChg chg="add del">
          <ac:chgData name="Josh Graham" userId="49c2ebad078cfc68" providerId="LiveId" clId="{48AAAF18-3EA8-4921-9520-84CBB863682D}" dt="2023-03-06T20:48:04.058" v="483" actId="26606"/>
          <ac:cxnSpMkLst>
            <pc:docMk/>
            <pc:sldMk cId="687417652" sldId="264"/>
            <ac:cxnSpMk id="49" creationId="{A82415D3-DDE5-4D63-8CB3-23A5EC581B27}"/>
          </ac:cxnSpMkLst>
        </pc:cxnChg>
        <pc:cxnChg chg="add del">
          <ac:chgData name="Josh Graham" userId="49c2ebad078cfc68" providerId="LiveId" clId="{48AAAF18-3EA8-4921-9520-84CBB863682D}" dt="2023-03-06T20:48:04.058" v="483" actId="26606"/>
          <ac:cxnSpMkLst>
            <pc:docMk/>
            <pc:sldMk cId="687417652" sldId="264"/>
            <ac:cxnSpMk id="50" creationId="{AD7193FB-6AE6-4B3B-8F89-56B55DD63B4D}"/>
          </ac:cxnSpMkLst>
        </pc:cxnChg>
      </pc:sldChg>
      <pc:sldChg chg="addSp delSp modSp add mod ord">
        <pc:chgData name="Josh Graham" userId="49c2ebad078cfc68" providerId="LiveId" clId="{48AAAF18-3EA8-4921-9520-84CBB863682D}" dt="2023-03-06T20:45:51.782" v="468" actId="1076"/>
        <pc:sldMkLst>
          <pc:docMk/>
          <pc:sldMk cId="178986048" sldId="265"/>
        </pc:sldMkLst>
        <pc:spChg chg="mod">
          <ac:chgData name="Josh Graham" userId="49c2ebad078cfc68" providerId="LiveId" clId="{48AAAF18-3EA8-4921-9520-84CBB863682D}" dt="2023-03-06T20:45:28.893" v="465" actId="20577"/>
          <ac:spMkLst>
            <pc:docMk/>
            <pc:sldMk cId="178986048" sldId="265"/>
            <ac:spMk id="2" creationId="{96DFBE35-516E-64A1-2275-0B940D5E3BB5}"/>
          </ac:spMkLst>
        </pc:spChg>
        <pc:graphicFrameChg chg="add mod">
          <ac:chgData name="Josh Graham" userId="49c2ebad078cfc68" providerId="LiveId" clId="{48AAAF18-3EA8-4921-9520-84CBB863682D}" dt="2023-03-06T20:45:51.782" v="468" actId="1076"/>
          <ac:graphicFrameMkLst>
            <pc:docMk/>
            <pc:sldMk cId="178986048" sldId="265"/>
            <ac:graphicFrameMk id="3" creationId="{F7FC41A2-AC44-B6EE-68AB-0B50736F3F8A}"/>
          </ac:graphicFrameMkLst>
        </pc:graphicFrameChg>
        <pc:picChg chg="add mod">
          <ac:chgData name="Josh Graham" userId="49c2ebad078cfc68" providerId="LiveId" clId="{48AAAF18-3EA8-4921-9520-84CBB863682D}" dt="2023-03-06T20:45:51.782" v="468" actId="1076"/>
          <ac:picMkLst>
            <pc:docMk/>
            <pc:sldMk cId="178986048" sldId="265"/>
            <ac:picMk id="4" creationId="{47F483F8-9716-1F3B-D1FD-6AB0EB2BFB62}"/>
          </ac:picMkLst>
        </pc:picChg>
        <pc:picChg chg="del">
          <ac:chgData name="Josh Graham" userId="49c2ebad078cfc68" providerId="LiveId" clId="{48AAAF18-3EA8-4921-9520-84CBB863682D}" dt="2023-03-06T20:45:32.052" v="466" actId="478"/>
          <ac:picMkLst>
            <pc:docMk/>
            <pc:sldMk cId="178986048" sldId="265"/>
            <ac:picMk id="7" creationId="{BCD8948B-0746-8C63-1703-3DAFDB9121D2}"/>
          </ac:picMkLst>
        </pc:picChg>
      </pc:sldChg>
      <pc:sldChg chg="addSp delSp modSp add mod">
        <pc:chgData name="Josh Graham" userId="49c2ebad078cfc68" providerId="LiveId" clId="{48AAAF18-3EA8-4921-9520-84CBB863682D}" dt="2023-03-06T21:07:25.175" v="496" actId="1076"/>
        <pc:sldMkLst>
          <pc:docMk/>
          <pc:sldMk cId="51316643" sldId="266"/>
        </pc:sldMkLst>
        <pc:spChg chg="add del mod">
          <ac:chgData name="Josh Graham" userId="49c2ebad078cfc68" providerId="LiveId" clId="{48AAAF18-3EA8-4921-9520-84CBB863682D}" dt="2023-03-06T21:07:04.170" v="491" actId="22"/>
          <ac:spMkLst>
            <pc:docMk/>
            <pc:sldMk cId="51316643" sldId="266"/>
            <ac:spMk id="3" creationId="{F56FBFBF-ECCE-874B-5DC2-2F00878FDFD0}"/>
          </ac:spMkLst>
        </pc:spChg>
        <pc:picChg chg="del">
          <ac:chgData name="Josh Graham" userId="49c2ebad078cfc68" providerId="LiveId" clId="{48AAAF18-3EA8-4921-9520-84CBB863682D}" dt="2023-03-06T21:06:44.100" v="490" actId="478"/>
          <ac:picMkLst>
            <pc:docMk/>
            <pc:sldMk cId="51316643" sldId="266"/>
            <ac:picMk id="5" creationId="{E930E894-BB21-4086-3CF5-3336BFD9DB3B}"/>
          </ac:picMkLst>
        </pc:picChg>
        <pc:picChg chg="add mod ord">
          <ac:chgData name="Josh Graham" userId="49c2ebad078cfc68" providerId="LiveId" clId="{48AAAF18-3EA8-4921-9520-84CBB863682D}" dt="2023-03-06T21:07:25.175" v="496" actId="1076"/>
          <ac:picMkLst>
            <pc:docMk/>
            <pc:sldMk cId="51316643" sldId="266"/>
            <ac:picMk id="6" creationId="{6A678CF6-ECF3-B7FF-B498-F80978E4D7C0}"/>
          </ac:picMkLst>
        </pc:picChg>
      </pc:sldChg>
      <pc:sldChg chg="addSp delSp modSp new mod">
        <pc:chgData name="Josh Graham" userId="49c2ebad078cfc68" providerId="LiveId" clId="{48AAAF18-3EA8-4921-9520-84CBB863682D}" dt="2023-03-06T21:54:09.136" v="507" actId="962"/>
        <pc:sldMkLst>
          <pc:docMk/>
          <pc:sldMk cId="1712543974" sldId="267"/>
        </pc:sldMkLst>
        <pc:spChg chg="del">
          <ac:chgData name="Josh Graham" userId="49c2ebad078cfc68" providerId="LiveId" clId="{48AAAF18-3EA8-4921-9520-84CBB863682D}" dt="2023-03-06T21:53:47.916" v="498" actId="478"/>
          <ac:spMkLst>
            <pc:docMk/>
            <pc:sldMk cId="1712543974" sldId="267"/>
            <ac:spMk id="2" creationId="{714CF33E-3066-E83E-912B-85960F3DD1AA}"/>
          </ac:spMkLst>
        </pc:spChg>
        <pc:spChg chg="del">
          <ac:chgData name="Josh Graham" userId="49c2ebad078cfc68" providerId="LiveId" clId="{48AAAF18-3EA8-4921-9520-84CBB863682D}" dt="2023-03-06T21:53:55.497" v="499" actId="931"/>
          <ac:spMkLst>
            <pc:docMk/>
            <pc:sldMk cId="1712543974" sldId="267"/>
            <ac:spMk id="3" creationId="{7EC5E68C-60B2-42E2-1159-70C6FBEBA36B}"/>
          </ac:spMkLst>
        </pc:spChg>
        <pc:picChg chg="add mod">
          <ac:chgData name="Josh Graham" userId="49c2ebad078cfc68" providerId="LiveId" clId="{48AAAF18-3EA8-4921-9520-84CBB863682D}" dt="2023-03-06T21:54:09.136" v="507" actId="962"/>
          <ac:picMkLst>
            <pc:docMk/>
            <pc:sldMk cId="1712543974" sldId="267"/>
            <ac:picMk id="5" creationId="{7D4F4B4A-2D27-51C8-64C2-56954895A24F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4FCB90-1634-4A68-9587-952FA04B7D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78AF987-7609-4849-AA9C-F8FB9611E8DC}">
      <dgm:prSet/>
      <dgm:spPr/>
      <dgm:t>
        <a:bodyPr/>
        <a:lstStyle/>
        <a:p>
          <a:r>
            <a:rPr lang="en-US"/>
            <a:t>Understand the Data</a:t>
          </a:r>
        </a:p>
      </dgm:t>
    </dgm:pt>
    <dgm:pt modelId="{8DE5B5ED-8095-4BA1-B347-EBF80057F066}" type="parTrans" cxnId="{CB423506-B812-4D55-B4A5-3FD87042A7D0}">
      <dgm:prSet/>
      <dgm:spPr/>
      <dgm:t>
        <a:bodyPr/>
        <a:lstStyle/>
        <a:p>
          <a:endParaRPr lang="en-US"/>
        </a:p>
      </dgm:t>
    </dgm:pt>
    <dgm:pt modelId="{C96A50FA-D0FF-4F25-997D-877F616D6F34}" type="sibTrans" cxnId="{CB423506-B812-4D55-B4A5-3FD87042A7D0}">
      <dgm:prSet/>
      <dgm:spPr/>
      <dgm:t>
        <a:bodyPr/>
        <a:lstStyle/>
        <a:p>
          <a:endParaRPr lang="en-US"/>
        </a:p>
      </dgm:t>
    </dgm:pt>
    <dgm:pt modelId="{E6625549-6140-4182-85AC-E93E1113B778}">
      <dgm:prSet/>
      <dgm:spPr/>
      <dgm:t>
        <a:bodyPr/>
        <a:lstStyle/>
        <a:p>
          <a:r>
            <a:rPr lang="en-US" dirty="0"/>
            <a:t>Choose my Data Story</a:t>
          </a:r>
        </a:p>
      </dgm:t>
    </dgm:pt>
    <dgm:pt modelId="{12308663-4470-40CE-B2CD-A877E773F0E1}" type="parTrans" cxnId="{4DC7B696-77A0-4F4E-BFCC-BF8730C45181}">
      <dgm:prSet/>
      <dgm:spPr/>
      <dgm:t>
        <a:bodyPr/>
        <a:lstStyle/>
        <a:p>
          <a:endParaRPr lang="en-US"/>
        </a:p>
      </dgm:t>
    </dgm:pt>
    <dgm:pt modelId="{B025B88D-7E52-4C43-86E5-3738D114C195}" type="sibTrans" cxnId="{4DC7B696-77A0-4F4E-BFCC-BF8730C45181}">
      <dgm:prSet/>
      <dgm:spPr/>
      <dgm:t>
        <a:bodyPr/>
        <a:lstStyle/>
        <a:p>
          <a:endParaRPr lang="en-US"/>
        </a:p>
      </dgm:t>
    </dgm:pt>
    <dgm:pt modelId="{F10ACA14-7398-4B42-8B3F-40D3EA3E7CC6}">
      <dgm:prSet/>
      <dgm:spPr/>
      <dgm:t>
        <a:bodyPr/>
        <a:lstStyle/>
        <a:p>
          <a:r>
            <a:rPr lang="en-US" dirty="0"/>
            <a:t>Create Tableau Dashboards</a:t>
          </a:r>
        </a:p>
      </dgm:t>
    </dgm:pt>
    <dgm:pt modelId="{C60F5EB2-CB65-4C34-8E73-5B7BF1A2434E}" type="parTrans" cxnId="{B5FC5BA5-9311-4459-959A-2FDE36CFEC17}">
      <dgm:prSet/>
      <dgm:spPr/>
      <dgm:t>
        <a:bodyPr/>
        <a:lstStyle/>
        <a:p>
          <a:endParaRPr lang="en-US"/>
        </a:p>
      </dgm:t>
    </dgm:pt>
    <dgm:pt modelId="{95DA0C93-3773-410B-821D-EC5BFB868946}" type="sibTrans" cxnId="{B5FC5BA5-9311-4459-959A-2FDE36CFEC17}">
      <dgm:prSet/>
      <dgm:spPr/>
      <dgm:t>
        <a:bodyPr/>
        <a:lstStyle/>
        <a:p>
          <a:endParaRPr lang="en-US"/>
        </a:p>
      </dgm:t>
    </dgm:pt>
    <dgm:pt modelId="{4B087D40-02A8-4961-93B1-C288B95AA881}" type="pres">
      <dgm:prSet presAssocID="{5B4FCB90-1634-4A68-9587-952FA04B7D90}" presName="root" presStyleCnt="0">
        <dgm:presLayoutVars>
          <dgm:dir/>
          <dgm:resizeHandles val="exact"/>
        </dgm:presLayoutVars>
      </dgm:prSet>
      <dgm:spPr/>
    </dgm:pt>
    <dgm:pt modelId="{6380EBF2-38A1-490A-A729-B6DED7F93E95}" type="pres">
      <dgm:prSet presAssocID="{878AF987-7609-4849-AA9C-F8FB9611E8DC}" presName="compNode" presStyleCnt="0"/>
      <dgm:spPr/>
    </dgm:pt>
    <dgm:pt modelId="{BF58B480-9D66-4FCC-88A9-516A7137C1D0}" type="pres">
      <dgm:prSet presAssocID="{878AF987-7609-4849-AA9C-F8FB9611E8DC}" presName="bgRect" presStyleLbl="bgShp" presStyleIdx="0" presStyleCnt="3"/>
      <dgm:spPr/>
    </dgm:pt>
    <dgm:pt modelId="{C53DAB08-168D-40B9-B2B7-11ECBB237EBD}" type="pres">
      <dgm:prSet presAssocID="{878AF987-7609-4849-AA9C-F8FB9611E8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B268A18-48C5-48E8-84AF-413EA3AABA9C}" type="pres">
      <dgm:prSet presAssocID="{878AF987-7609-4849-AA9C-F8FB9611E8DC}" presName="spaceRect" presStyleCnt="0"/>
      <dgm:spPr/>
    </dgm:pt>
    <dgm:pt modelId="{62A3A643-E83C-4CB8-90AA-F33CEE02B307}" type="pres">
      <dgm:prSet presAssocID="{878AF987-7609-4849-AA9C-F8FB9611E8DC}" presName="parTx" presStyleLbl="revTx" presStyleIdx="0" presStyleCnt="3">
        <dgm:presLayoutVars>
          <dgm:chMax val="0"/>
          <dgm:chPref val="0"/>
        </dgm:presLayoutVars>
      </dgm:prSet>
      <dgm:spPr/>
    </dgm:pt>
    <dgm:pt modelId="{A68E5539-679E-4B0A-9789-100EDF08F07C}" type="pres">
      <dgm:prSet presAssocID="{C96A50FA-D0FF-4F25-997D-877F616D6F34}" presName="sibTrans" presStyleCnt="0"/>
      <dgm:spPr/>
    </dgm:pt>
    <dgm:pt modelId="{AD880525-87FA-4198-9180-574252E1BF0E}" type="pres">
      <dgm:prSet presAssocID="{E6625549-6140-4182-85AC-E93E1113B778}" presName="compNode" presStyleCnt="0"/>
      <dgm:spPr/>
    </dgm:pt>
    <dgm:pt modelId="{A586C54D-25D0-4B51-BECD-8868F942A9B6}" type="pres">
      <dgm:prSet presAssocID="{E6625549-6140-4182-85AC-E93E1113B778}" presName="bgRect" presStyleLbl="bgShp" presStyleIdx="1" presStyleCnt="3"/>
      <dgm:spPr/>
    </dgm:pt>
    <dgm:pt modelId="{029EBD4D-9E1D-4E09-BF36-FBD740C08F09}" type="pres">
      <dgm:prSet presAssocID="{E6625549-6140-4182-85AC-E93E1113B77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3C67555-B645-4B9A-B868-6B81D1ADF0B4}" type="pres">
      <dgm:prSet presAssocID="{E6625549-6140-4182-85AC-E93E1113B778}" presName="spaceRect" presStyleCnt="0"/>
      <dgm:spPr/>
    </dgm:pt>
    <dgm:pt modelId="{472CD88F-F706-4F3F-B561-62A421C8D500}" type="pres">
      <dgm:prSet presAssocID="{E6625549-6140-4182-85AC-E93E1113B778}" presName="parTx" presStyleLbl="revTx" presStyleIdx="1" presStyleCnt="3">
        <dgm:presLayoutVars>
          <dgm:chMax val="0"/>
          <dgm:chPref val="0"/>
        </dgm:presLayoutVars>
      </dgm:prSet>
      <dgm:spPr/>
    </dgm:pt>
    <dgm:pt modelId="{2567BEF1-ABD0-4770-8952-7479A7EC6329}" type="pres">
      <dgm:prSet presAssocID="{B025B88D-7E52-4C43-86E5-3738D114C195}" presName="sibTrans" presStyleCnt="0"/>
      <dgm:spPr/>
    </dgm:pt>
    <dgm:pt modelId="{745BCA34-DEB9-4969-B726-E4ED57859671}" type="pres">
      <dgm:prSet presAssocID="{F10ACA14-7398-4B42-8B3F-40D3EA3E7CC6}" presName="compNode" presStyleCnt="0"/>
      <dgm:spPr/>
    </dgm:pt>
    <dgm:pt modelId="{FF1A6ADC-6FA0-4BC0-93FA-93D7BBA77FF8}" type="pres">
      <dgm:prSet presAssocID="{F10ACA14-7398-4B42-8B3F-40D3EA3E7CC6}" presName="bgRect" presStyleLbl="bgShp" presStyleIdx="2" presStyleCnt="3"/>
      <dgm:spPr/>
    </dgm:pt>
    <dgm:pt modelId="{93BF3F7E-6ABF-4DAB-B839-0632B62F1004}" type="pres">
      <dgm:prSet presAssocID="{F10ACA14-7398-4B42-8B3F-40D3EA3E7CC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239365B-04CE-4860-B535-285BF27AF39B}" type="pres">
      <dgm:prSet presAssocID="{F10ACA14-7398-4B42-8B3F-40D3EA3E7CC6}" presName="spaceRect" presStyleCnt="0"/>
      <dgm:spPr/>
    </dgm:pt>
    <dgm:pt modelId="{33E3BC09-0E05-4F52-B5C4-28B5BDAC9574}" type="pres">
      <dgm:prSet presAssocID="{F10ACA14-7398-4B42-8B3F-40D3EA3E7CC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B423506-B812-4D55-B4A5-3FD87042A7D0}" srcId="{5B4FCB90-1634-4A68-9587-952FA04B7D90}" destId="{878AF987-7609-4849-AA9C-F8FB9611E8DC}" srcOrd="0" destOrd="0" parTransId="{8DE5B5ED-8095-4BA1-B347-EBF80057F066}" sibTransId="{C96A50FA-D0FF-4F25-997D-877F616D6F34}"/>
    <dgm:cxn modelId="{2A5F8010-28C4-4B46-8750-654901429AEE}" type="presOf" srcId="{878AF987-7609-4849-AA9C-F8FB9611E8DC}" destId="{62A3A643-E83C-4CB8-90AA-F33CEE02B307}" srcOrd="0" destOrd="0" presId="urn:microsoft.com/office/officeart/2018/2/layout/IconVerticalSolidList"/>
    <dgm:cxn modelId="{5438BD4C-C06B-4F59-985A-FF011D701255}" type="presOf" srcId="{E6625549-6140-4182-85AC-E93E1113B778}" destId="{472CD88F-F706-4F3F-B561-62A421C8D500}" srcOrd="0" destOrd="0" presId="urn:microsoft.com/office/officeart/2018/2/layout/IconVerticalSolidList"/>
    <dgm:cxn modelId="{CFB3B875-63B0-4A76-946D-04DEA2168DB6}" type="presOf" srcId="{5B4FCB90-1634-4A68-9587-952FA04B7D90}" destId="{4B087D40-02A8-4961-93B1-C288B95AA881}" srcOrd="0" destOrd="0" presId="urn:microsoft.com/office/officeart/2018/2/layout/IconVerticalSolidList"/>
    <dgm:cxn modelId="{CEF5508F-1FBA-47B2-B5FC-E850B518DB73}" type="presOf" srcId="{F10ACA14-7398-4B42-8B3F-40D3EA3E7CC6}" destId="{33E3BC09-0E05-4F52-B5C4-28B5BDAC9574}" srcOrd="0" destOrd="0" presId="urn:microsoft.com/office/officeart/2018/2/layout/IconVerticalSolidList"/>
    <dgm:cxn modelId="{4DC7B696-77A0-4F4E-BFCC-BF8730C45181}" srcId="{5B4FCB90-1634-4A68-9587-952FA04B7D90}" destId="{E6625549-6140-4182-85AC-E93E1113B778}" srcOrd="1" destOrd="0" parTransId="{12308663-4470-40CE-B2CD-A877E773F0E1}" sibTransId="{B025B88D-7E52-4C43-86E5-3738D114C195}"/>
    <dgm:cxn modelId="{B5FC5BA5-9311-4459-959A-2FDE36CFEC17}" srcId="{5B4FCB90-1634-4A68-9587-952FA04B7D90}" destId="{F10ACA14-7398-4B42-8B3F-40D3EA3E7CC6}" srcOrd="2" destOrd="0" parTransId="{C60F5EB2-CB65-4C34-8E73-5B7BF1A2434E}" sibTransId="{95DA0C93-3773-410B-821D-EC5BFB868946}"/>
    <dgm:cxn modelId="{6C065982-FD23-4A9A-B380-3219F305CC93}" type="presParOf" srcId="{4B087D40-02A8-4961-93B1-C288B95AA881}" destId="{6380EBF2-38A1-490A-A729-B6DED7F93E95}" srcOrd="0" destOrd="0" presId="urn:microsoft.com/office/officeart/2018/2/layout/IconVerticalSolidList"/>
    <dgm:cxn modelId="{9E0401F3-E308-48DD-B05E-C9FAAD0F4E6D}" type="presParOf" srcId="{6380EBF2-38A1-490A-A729-B6DED7F93E95}" destId="{BF58B480-9D66-4FCC-88A9-516A7137C1D0}" srcOrd="0" destOrd="0" presId="urn:microsoft.com/office/officeart/2018/2/layout/IconVerticalSolidList"/>
    <dgm:cxn modelId="{C046F293-0F0F-400B-A4A7-521E2E1E75DD}" type="presParOf" srcId="{6380EBF2-38A1-490A-A729-B6DED7F93E95}" destId="{C53DAB08-168D-40B9-B2B7-11ECBB237EBD}" srcOrd="1" destOrd="0" presId="urn:microsoft.com/office/officeart/2018/2/layout/IconVerticalSolidList"/>
    <dgm:cxn modelId="{77767646-7BEF-4E67-95B1-B2F1C7AC1C22}" type="presParOf" srcId="{6380EBF2-38A1-490A-A729-B6DED7F93E95}" destId="{3B268A18-48C5-48E8-84AF-413EA3AABA9C}" srcOrd="2" destOrd="0" presId="urn:microsoft.com/office/officeart/2018/2/layout/IconVerticalSolidList"/>
    <dgm:cxn modelId="{3673CCEE-9AE3-4249-B8A5-464F22F24D4F}" type="presParOf" srcId="{6380EBF2-38A1-490A-A729-B6DED7F93E95}" destId="{62A3A643-E83C-4CB8-90AA-F33CEE02B307}" srcOrd="3" destOrd="0" presId="urn:microsoft.com/office/officeart/2018/2/layout/IconVerticalSolidList"/>
    <dgm:cxn modelId="{B81E8E12-6EBE-4750-82AF-13F87B302BB5}" type="presParOf" srcId="{4B087D40-02A8-4961-93B1-C288B95AA881}" destId="{A68E5539-679E-4B0A-9789-100EDF08F07C}" srcOrd="1" destOrd="0" presId="urn:microsoft.com/office/officeart/2018/2/layout/IconVerticalSolidList"/>
    <dgm:cxn modelId="{63E52C72-0723-47CF-98B7-C0F54DE09B95}" type="presParOf" srcId="{4B087D40-02A8-4961-93B1-C288B95AA881}" destId="{AD880525-87FA-4198-9180-574252E1BF0E}" srcOrd="2" destOrd="0" presId="urn:microsoft.com/office/officeart/2018/2/layout/IconVerticalSolidList"/>
    <dgm:cxn modelId="{DA8C1442-3F44-41C7-BE02-30649C9B29FD}" type="presParOf" srcId="{AD880525-87FA-4198-9180-574252E1BF0E}" destId="{A586C54D-25D0-4B51-BECD-8868F942A9B6}" srcOrd="0" destOrd="0" presId="urn:microsoft.com/office/officeart/2018/2/layout/IconVerticalSolidList"/>
    <dgm:cxn modelId="{96B3A945-03FF-474F-95E7-88716BF25076}" type="presParOf" srcId="{AD880525-87FA-4198-9180-574252E1BF0E}" destId="{029EBD4D-9E1D-4E09-BF36-FBD740C08F09}" srcOrd="1" destOrd="0" presId="urn:microsoft.com/office/officeart/2018/2/layout/IconVerticalSolidList"/>
    <dgm:cxn modelId="{1D397101-7CBD-409C-B971-D8244005C8EC}" type="presParOf" srcId="{AD880525-87FA-4198-9180-574252E1BF0E}" destId="{33C67555-B645-4B9A-B868-6B81D1ADF0B4}" srcOrd="2" destOrd="0" presId="urn:microsoft.com/office/officeart/2018/2/layout/IconVerticalSolidList"/>
    <dgm:cxn modelId="{BF85032D-9FAE-4333-9399-B6879572ADBF}" type="presParOf" srcId="{AD880525-87FA-4198-9180-574252E1BF0E}" destId="{472CD88F-F706-4F3F-B561-62A421C8D500}" srcOrd="3" destOrd="0" presId="urn:microsoft.com/office/officeart/2018/2/layout/IconVerticalSolidList"/>
    <dgm:cxn modelId="{88ACE120-A0FB-4897-8F3B-36B0DFD6BEC2}" type="presParOf" srcId="{4B087D40-02A8-4961-93B1-C288B95AA881}" destId="{2567BEF1-ABD0-4770-8952-7479A7EC6329}" srcOrd="3" destOrd="0" presId="urn:microsoft.com/office/officeart/2018/2/layout/IconVerticalSolidList"/>
    <dgm:cxn modelId="{7E2B3A12-D160-4446-9709-37AEDF1BF631}" type="presParOf" srcId="{4B087D40-02A8-4961-93B1-C288B95AA881}" destId="{745BCA34-DEB9-4969-B726-E4ED57859671}" srcOrd="4" destOrd="0" presId="urn:microsoft.com/office/officeart/2018/2/layout/IconVerticalSolidList"/>
    <dgm:cxn modelId="{A9F3FF14-E218-49D8-B687-D9DACF1037B2}" type="presParOf" srcId="{745BCA34-DEB9-4969-B726-E4ED57859671}" destId="{FF1A6ADC-6FA0-4BC0-93FA-93D7BBA77FF8}" srcOrd="0" destOrd="0" presId="urn:microsoft.com/office/officeart/2018/2/layout/IconVerticalSolidList"/>
    <dgm:cxn modelId="{C1EBBC89-B6CE-472F-B14B-1B53C084359C}" type="presParOf" srcId="{745BCA34-DEB9-4969-B726-E4ED57859671}" destId="{93BF3F7E-6ABF-4DAB-B839-0632B62F1004}" srcOrd="1" destOrd="0" presId="urn:microsoft.com/office/officeart/2018/2/layout/IconVerticalSolidList"/>
    <dgm:cxn modelId="{CF36A76A-00A4-45F1-B9F7-055C7B0114DC}" type="presParOf" srcId="{745BCA34-DEB9-4969-B726-E4ED57859671}" destId="{C239365B-04CE-4860-B535-285BF27AF39B}" srcOrd="2" destOrd="0" presId="urn:microsoft.com/office/officeart/2018/2/layout/IconVerticalSolidList"/>
    <dgm:cxn modelId="{0CC28970-D758-48ED-8CF9-B3C70C6AECC9}" type="presParOf" srcId="{745BCA34-DEB9-4969-B726-E4ED57859671}" destId="{33E3BC09-0E05-4F52-B5C4-28B5BDAC95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58B480-9D66-4FCC-88A9-516A7137C1D0}">
      <dsp:nvSpPr>
        <dsp:cNvPr id="0" name=""/>
        <dsp:cNvSpPr/>
      </dsp:nvSpPr>
      <dsp:spPr>
        <a:xfrm>
          <a:off x="0" y="719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3DAB08-168D-40B9-B2B7-11ECBB237EBD}">
      <dsp:nvSpPr>
        <dsp:cNvPr id="0" name=""/>
        <dsp:cNvSpPr/>
      </dsp:nvSpPr>
      <dsp:spPr>
        <a:xfrm>
          <a:off x="509522" y="379703"/>
          <a:ext cx="926404" cy="926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3A643-E83C-4CB8-90AA-F33CEE02B307}">
      <dsp:nvSpPr>
        <dsp:cNvPr id="0" name=""/>
        <dsp:cNvSpPr/>
      </dsp:nvSpPr>
      <dsp:spPr>
        <a:xfrm>
          <a:off x="1945450" y="719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Understand the Data</a:t>
          </a:r>
        </a:p>
      </dsp:txBody>
      <dsp:txXfrm>
        <a:off x="1945450" y="719"/>
        <a:ext cx="4643240" cy="1684372"/>
      </dsp:txXfrm>
    </dsp:sp>
    <dsp:sp modelId="{A586C54D-25D0-4B51-BECD-8868F942A9B6}">
      <dsp:nvSpPr>
        <dsp:cNvPr id="0" name=""/>
        <dsp:cNvSpPr/>
      </dsp:nvSpPr>
      <dsp:spPr>
        <a:xfrm>
          <a:off x="0" y="2106185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EBD4D-9E1D-4E09-BF36-FBD740C08F09}">
      <dsp:nvSpPr>
        <dsp:cNvPr id="0" name=""/>
        <dsp:cNvSpPr/>
      </dsp:nvSpPr>
      <dsp:spPr>
        <a:xfrm>
          <a:off x="509522" y="2485169"/>
          <a:ext cx="926404" cy="926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CD88F-F706-4F3F-B561-62A421C8D500}">
      <dsp:nvSpPr>
        <dsp:cNvPr id="0" name=""/>
        <dsp:cNvSpPr/>
      </dsp:nvSpPr>
      <dsp:spPr>
        <a:xfrm>
          <a:off x="1945450" y="2106185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Choose my Data Story</a:t>
          </a:r>
        </a:p>
      </dsp:txBody>
      <dsp:txXfrm>
        <a:off x="1945450" y="2106185"/>
        <a:ext cx="4643240" cy="1684372"/>
      </dsp:txXfrm>
    </dsp:sp>
    <dsp:sp modelId="{FF1A6ADC-6FA0-4BC0-93FA-93D7BBA77FF8}">
      <dsp:nvSpPr>
        <dsp:cNvPr id="0" name=""/>
        <dsp:cNvSpPr/>
      </dsp:nvSpPr>
      <dsp:spPr>
        <a:xfrm>
          <a:off x="0" y="4211650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BF3F7E-6ABF-4DAB-B839-0632B62F1004}">
      <dsp:nvSpPr>
        <dsp:cNvPr id="0" name=""/>
        <dsp:cNvSpPr/>
      </dsp:nvSpPr>
      <dsp:spPr>
        <a:xfrm>
          <a:off x="509522" y="4590634"/>
          <a:ext cx="926404" cy="926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3BC09-0E05-4F52-B5C4-28B5BDAC9574}">
      <dsp:nvSpPr>
        <dsp:cNvPr id="0" name=""/>
        <dsp:cNvSpPr/>
      </dsp:nvSpPr>
      <dsp:spPr>
        <a:xfrm>
          <a:off x="1945450" y="4211650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Create Tableau Dashboards</a:t>
          </a:r>
        </a:p>
      </dsp:txBody>
      <dsp:txXfrm>
        <a:off x="1945450" y="4211650"/>
        <a:ext cx="4643240" cy="1684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E8A4-518C-F534-EA0D-98BCFA283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ADFAA-32BB-AAC1-4118-9438D5374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7CA45-5A21-CFDA-DA03-8C21538AD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1698-DEEA-49C9-B3C9-A0920677A0D2}" type="datetimeFigureOut">
              <a:rPr lang="en-CA" smtClean="0"/>
              <a:t>2023-03-06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20BE0-3CC4-33F0-54CA-66A5EEA0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631C0-2098-EB00-C7E7-E657F359D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1A3A-F6CB-46B2-A53C-2B7799086C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477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8B02-1601-CD88-CC47-4A2A5EA7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A0338-D11F-9DE5-47E6-F6B5FF596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35247-F444-9CD2-02A8-C5C77AF18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1698-DEEA-49C9-B3C9-A0920677A0D2}" type="datetimeFigureOut">
              <a:rPr lang="en-CA" smtClean="0"/>
              <a:t>2023-03-06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023AA-6491-F4AF-259E-EF23B56A6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53AF7-3F29-0032-53BA-19D8D95E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1A3A-F6CB-46B2-A53C-2B7799086C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499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5DEF3-7548-4CAB-ED82-85DA07C3F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C7F21-9304-9EF3-1471-3C4DE7740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DF570-8B47-3BD6-8F08-D5326E61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1698-DEEA-49C9-B3C9-A0920677A0D2}" type="datetimeFigureOut">
              <a:rPr lang="en-CA" smtClean="0"/>
              <a:t>2023-03-06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9DCD1-D90A-DF47-E62B-8B8FA3F1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C3DBB-1192-CFAB-3C3B-A63E9CA4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1A3A-F6CB-46B2-A53C-2B7799086C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580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E7917-7479-B8A5-6002-803C6BE8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B4BC5-F664-81BD-4F8F-F29C4C9FA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C822-5BFF-BE11-938B-CBA53CEF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1698-DEEA-49C9-B3C9-A0920677A0D2}" type="datetimeFigureOut">
              <a:rPr lang="en-CA" smtClean="0"/>
              <a:t>2023-03-06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DB1FE-24FE-FB0F-6D0E-586EE2761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078BE-D236-3647-36D6-E0D482F6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1A3A-F6CB-46B2-A53C-2B7799086C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127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47A0A-FB58-3442-3B7F-8D4ABD3C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2E6F9-E01C-A817-9769-8CBC90FA7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AA43C-2A2F-D233-74C3-C7152389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1698-DEEA-49C9-B3C9-A0920677A0D2}" type="datetimeFigureOut">
              <a:rPr lang="en-CA" smtClean="0"/>
              <a:t>2023-03-06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AF415-3B9A-9503-9C43-366BE84DB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007-DAF4-786C-132C-0A2EC2BD6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1A3A-F6CB-46B2-A53C-2B7799086C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703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1CB5-B8E8-93EB-5EB4-6EBDFA66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F126F-AA04-B468-AD82-F285C5CA7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5E27A-7D81-D22B-B54E-41C64A474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A2BEA-923F-53F3-97F7-7D6CF08E1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1698-DEEA-49C9-B3C9-A0920677A0D2}" type="datetimeFigureOut">
              <a:rPr lang="en-CA" smtClean="0"/>
              <a:t>2023-03-06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DAB04-D781-F4A0-AD4B-003610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6666A-B126-9074-69DA-37C9310C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1A3A-F6CB-46B2-A53C-2B7799086C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9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27D0-D1D0-E91C-3C9D-3B51035F6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17EE9-35C0-1166-126F-138426488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85B3D-503B-ED8B-2A5F-D7C42F0B1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23117-719C-8956-152B-061EA66CC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0F4EE-F14C-EEC9-88A3-EB31F6DC2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CB182-5C68-7D00-C99C-E8FE44D8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1698-DEEA-49C9-B3C9-A0920677A0D2}" type="datetimeFigureOut">
              <a:rPr lang="en-CA" smtClean="0"/>
              <a:t>2023-03-06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D1501F-6FE5-9BF4-BB69-490CC1BC5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ED503F-6B8B-41D1-69C0-CE08A809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1A3A-F6CB-46B2-A53C-2B7799086C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803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7B89-7EB6-8C41-568B-8280BF8E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07728-52EE-8D82-A383-F153559FC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1698-DEEA-49C9-B3C9-A0920677A0D2}" type="datetimeFigureOut">
              <a:rPr lang="en-CA" smtClean="0"/>
              <a:t>2023-03-06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2D963-35B5-BAEA-C26C-CC1D0919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C1905-0EC6-A485-BA1B-BB2362F6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1A3A-F6CB-46B2-A53C-2B7799086C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116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E84F9-2AAF-ECF4-FB93-D6DB7E6E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1698-DEEA-49C9-B3C9-A0920677A0D2}" type="datetimeFigureOut">
              <a:rPr lang="en-CA" smtClean="0"/>
              <a:t>2023-03-06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0621C-5DD6-1A90-8438-8BD1E415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7D30E-7FAD-A119-01BE-FFA3FE0D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1A3A-F6CB-46B2-A53C-2B7799086C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569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04BF-F5B9-9D7A-E6EE-EB83D9DEC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04AA-AE18-656F-2CF5-4B4618484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9993D-3CEC-393B-F6D4-55FE68052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FBC26-2ABE-38B0-BC34-0C8868C8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1698-DEEA-49C9-B3C9-A0920677A0D2}" type="datetimeFigureOut">
              <a:rPr lang="en-CA" smtClean="0"/>
              <a:t>2023-03-06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17B1C-FF49-766A-C26A-59F898F8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CFA21-31CF-A824-FA4F-A188C030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1A3A-F6CB-46B2-A53C-2B7799086C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93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F05C6-8547-C3B6-E934-F0241447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D1B55F-83D2-DCCB-58E4-0993B0519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EA4A1-46DB-8435-B4B7-9BDB1D3C1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ED6F9-F4C9-0E52-1DB2-04D93741B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1698-DEEA-49C9-B3C9-A0920677A0D2}" type="datetimeFigureOut">
              <a:rPr lang="en-CA" smtClean="0"/>
              <a:t>2023-03-06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F04CE-313B-5A12-4C33-347D0645D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F464B-CE5C-A80B-FFA9-A23A2CF8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1A3A-F6CB-46B2-A53C-2B7799086C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501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35CB75-43CE-EFA9-8005-2952E671F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DC443-6589-3AE5-530A-183533959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2924A-C92B-799D-1197-4E8B8F739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41698-DEEA-49C9-B3C9-A0920677A0D2}" type="datetimeFigureOut">
              <a:rPr lang="en-CA" smtClean="0"/>
              <a:t>2023-03-06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D896F-C080-62A8-AEEE-9360A385A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280EE-8633-7B30-61FF-771766430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11A3A-F6CB-46B2-A53C-2B7799086C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453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arth as a particle with gold and blue">
            <a:extLst>
              <a:ext uri="{FF2B5EF4-FFF2-40B4-BE49-F238E27FC236}">
                <a16:creationId xmlns:a16="http://schemas.microsoft.com/office/drawing/2014/main" id="{CB2AB79C-7368-0195-89E3-E8159FBF4F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702" b="1402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65BFD7-4D1E-07A3-3078-32CA84039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Causes of Death: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Our World In Data</a:t>
            </a:r>
            <a:br>
              <a:rPr lang="en-US">
                <a:solidFill>
                  <a:srgbClr val="FFFFFF"/>
                </a:solidFill>
              </a:rPr>
            </a:br>
            <a:r>
              <a:rPr lang="en-CA">
                <a:solidFill>
                  <a:srgbClr val="FFFFFF"/>
                </a:solidFill>
              </a:rPr>
              <a:t>Tableau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DB2C5-DB31-61C9-C424-2D131661C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Josh Graham</a:t>
            </a:r>
          </a:p>
        </p:txBody>
      </p:sp>
    </p:spTree>
    <p:extLst>
      <p:ext uri="{BB962C8B-B14F-4D97-AF65-F5344CB8AC3E}">
        <p14:creationId xmlns:p14="http://schemas.microsoft.com/office/powerpoint/2010/main" val="393312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D6AE1-19E2-8942-0C29-A48B6359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CA" sz="4800">
                <a:solidFill>
                  <a:schemeClr val="bg1"/>
                </a:solidFill>
              </a:rPr>
              <a:t>Project 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88DD06-EFAB-15D8-4165-3FF35A50BF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512860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781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FBE35-516E-64A1-2275-0B940D5E3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Understanding The Data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F7FC41A2-AC44-B6EE-68AB-0B50736F3F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7020622"/>
              </p:ext>
            </p:extLst>
          </p:nvPr>
        </p:nvGraphicFramePr>
        <p:xfrm>
          <a:off x="1457543" y="2166423"/>
          <a:ext cx="3867260" cy="3612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630">
                  <a:extLst>
                    <a:ext uri="{9D8B030D-6E8A-4147-A177-3AD203B41FA5}">
                      <a16:colId xmlns:a16="http://schemas.microsoft.com/office/drawing/2014/main" val="1757864051"/>
                    </a:ext>
                  </a:extLst>
                </a:gridCol>
                <a:gridCol w="1933630">
                  <a:extLst>
                    <a:ext uri="{9D8B030D-6E8A-4147-A177-3AD203B41FA5}">
                      <a16:colId xmlns:a16="http://schemas.microsoft.com/office/drawing/2014/main" val="972137173"/>
                    </a:ext>
                  </a:extLst>
                </a:gridCol>
              </a:tblGrid>
              <a:tr h="393031">
                <a:tc>
                  <a:txBody>
                    <a:bodyPr/>
                    <a:lstStyle/>
                    <a:p>
                      <a:r>
                        <a:rPr lang="en-CA" dirty="0"/>
                        <a:t>Column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161077"/>
                  </a:ext>
                </a:extLst>
              </a:tr>
              <a:tr h="393031">
                <a:tc>
                  <a:txBody>
                    <a:bodyPr/>
                    <a:lstStyle/>
                    <a:p>
                      <a:r>
                        <a:rPr lang="en-CA" dirty="0"/>
                        <a:t>Causes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329296"/>
                  </a:ext>
                </a:extLst>
              </a:tr>
              <a:tr h="678383">
                <a:tc>
                  <a:txBody>
                    <a:bodyPr/>
                    <a:lstStyle/>
                    <a:p>
                      <a:r>
                        <a:rPr lang="en-CA" dirty="0"/>
                        <a:t>Causes Full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118721"/>
                  </a:ext>
                </a:extLst>
              </a:tr>
              <a:tr h="393031">
                <a:tc>
                  <a:txBody>
                    <a:bodyPr/>
                    <a:lstStyle/>
                    <a:p>
                      <a:r>
                        <a:rPr lang="en-CA" dirty="0"/>
                        <a:t>Death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Number (whole)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508348"/>
                  </a:ext>
                </a:extLst>
              </a:tr>
              <a:tr h="969118">
                <a:tc>
                  <a:txBody>
                    <a:bodyPr/>
                    <a:lstStyle/>
                    <a:p>
                      <a:r>
                        <a:rPr lang="en-CA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String &amp; Geographic Country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379362"/>
                  </a:ext>
                </a:extLst>
              </a:tr>
              <a:tr h="393031">
                <a:tc>
                  <a:txBody>
                    <a:bodyPr/>
                    <a:lstStyle/>
                    <a:p>
                      <a:r>
                        <a:rPr lang="en-CA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12540"/>
                  </a:ext>
                </a:extLst>
              </a:tr>
              <a:tr h="393031">
                <a:tc>
                  <a:txBody>
                    <a:bodyPr/>
                    <a:lstStyle/>
                    <a:p>
                      <a:r>
                        <a:rPr lang="en-CA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Number (whole)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25883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7F483F8-9716-1F3B-D1FD-6AB0EB2BF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318" y="1992446"/>
            <a:ext cx="4968548" cy="393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8B089790-F4B6-46A7-BB28-7B74A9A9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06B3EC-7CA9-36FB-37B1-E7D9145D40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40"/>
          <a:stretch/>
        </p:blipFill>
        <p:spPr>
          <a:xfrm>
            <a:off x="-1" y="1"/>
            <a:ext cx="12192000" cy="6068290"/>
          </a:xfrm>
          <a:prstGeom prst="rect">
            <a:avLst/>
          </a:prstGeom>
        </p:spPr>
      </p:pic>
      <p:grpSp>
        <p:nvGrpSpPr>
          <p:cNvPr id="24" name="Group 11">
            <a:extLst>
              <a:ext uri="{FF2B5EF4-FFF2-40B4-BE49-F238E27FC236}">
                <a16:creationId xmlns:a16="http://schemas.microsoft.com/office/drawing/2014/main" id="{9DE3F54D-33BC-4382-A2AB-5E002F0F1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5029199"/>
            <a:ext cx="12228128" cy="1828800"/>
            <a:chOff x="-305" y="2987478"/>
            <a:chExt cx="12188952" cy="18288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798451A-4EC8-4869-8DFB-BCE4E00BE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13">
              <a:extLst>
                <a:ext uri="{FF2B5EF4-FFF2-40B4-BE49-F238E27FC236}">
                  <a16:creationId xmlns:a16="http://schemas.microsoft.com/office/drawing/2014/main" id="{60ECD12F-47FF-48FE-A827-069775A8A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14">
              <a:extLst>
                <a:ext uri="{FF2B5EF4-FFF2-40B4-BE49-F238E27FC236}">
                  <a16:creationId xmlns:a16="http://schemas.microsoft.com/office/drawing/2014/main" id="{48928757-970C-4B99-9F9C-0C07E4A94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27" name="Freeform: Shape 15">
              <a:extLst>
                <a:ext uri="{FF2B5EF4-FFF2-40B4-BE49-F238E27FC236}">
                  <a16:creationId xmlns:a16="http://schemas.microsoft.com/office/drawing/2014/main" id="{1213505B-6136-49EC-951C-1FDA2A6C5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173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30E894-BB21-4086-3CF5-3336BFD9D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344" y="371475"/>
            <a:ext cx="10586845" cy="6314090"/>
          </a:xfrm>
        </p:spPr>
      </p:pic>
    </p:spTree>
    <p:extLst>
      <p:ext uri="{BB962C8B-B14F-4D97-AF65-F5344CB8AC3E}">
        <p14:creationId xmlns:p14="http://schemas.microsoft.com/office/powerpoint/2010/main" val="90967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678CF6-ECF3-B7FF-B498-F80978E4D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938" y="631029"/>
            <a:ext cx="9422601" cy="5990313"/>
          </a:xfrm>
        </p:spPr>
      </p:pic>
    </p:spTree>
    <p:extLst>
      <p:ext uri="{BB962C8B-B14F-4D97-AF65-F5344CB8AC3E}">
        <p14:creationId xmlns:p14="http://schemas.microsoft.com/office/powerpoint/2010/main" val="51316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">
            <a:extLst>
              <a:ext uri="{FF2B5EF4-FFF2-40B4-BE49-F238E27FC236}">
                <a16:creationId xmlns:a16="http://schemas.microsoft.com/office/drawing/2014/main" id="{7D4F4B4A-2D27-51C8-64C2-56954895A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32" y="666749"/>
            <a:ext cx="10273360" cy="5343526"/>
          </a:xfrm>
        </p:spPr>
      </p:pic>
    </p:spTree>
    <p:extLst>
      <p:ext uri="{BB962C8B-B14F-4D97-AF65-F5344CB8AC3E}">
        <p14:creationId xmlns:p14="http://schemas.microsoft.com/office/powerpoint/2010/main" val="171254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FBE35-516E-64A1-2275-0B940D5E3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Choose my Data Story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D8948B-0746-8C63-1703-3DAFDB912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330" y="1675227"/>
            <a:ext cx="777733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21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FBE35-516E-64A1-2275-0B940D5E3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Create Tableau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50AE5-D16C-3F2C-964D-21B3BC280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338" y="1518596"/>
            <a:ext cx="9148571" cy="516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17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65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Causes of Death: Our World In Data Tableau Project</vt:lpstr>
      <vt:lpstr>Project Process</vt:lpstr>
      <vt:lpstr>Understanding The Data</vt:lpstr>
      <vt:lpstr>PowerPoint Presentation</vt:lpstr>
      <vt:lpstr>PowerPoint Presentation</vt:lpstr>
      <vt:lpstr>PowerPoint Presentation</vt:lpstr>
      <vt:lpstr>PowerPoint Presentation</vt:lpstr>
      <vt:lpstr>Choose my Data Story</vt:lpstr>
      <vt:lpstr>Create Tableau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Causes of Death: Our World In Data Tableau Project</dc:title>
  <dc:creator>Josh Graham</dc:creator>
  <cp:lastModifiedBy>Josh Graham</cp:lastModifiedBy>
  <cp:revision>1</cp:revision>
  <dcterms:created xsi:type="dcterms:W3CDTF">2023-03-06T18:37:21Z</dcterms:created>
  <dcterms:modified xsi:type="dcterms:W3CDTF">2023-03-06T23:08:47Z</dcterms:modified>
</cp:coreProperties>
</file>