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57" r:id="rId3"/>
    <p:sldId id="258" r:id="rId4"/>
    <p:sldId id="260" r:id="rId5"/>
    <p:sldId id="259" r:id="rId6"/>
    <p:sldId id="261" r:id="rId7"/>
    <p:sldId id="267" r:id="rId8"/>
    <p:sldId id="266" r:id="rId9"/>
    <p:sldId id="265" r:id="rId10"/>
    <p:sldId id="263" r:id="rId11"/>
    <p:sldId id="264"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C39F6F-9430-4A5D-9559-2EA47D8F041F}" v="35" dt="2023-04-11T23:06:52.4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p:scale>
          <a:sx n="90" d="100"/>
          <a:sy n="90" d="100"/>
        </p:scale>
        <p:origin x="546" y="5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 Graham" userId="49c2ebad078cfc68" providerId="LiveId" clId="{7EC39F6F-9430-4A5D-9559-2EA47D8F041F}"/>
    <pc:docChg chg="undo custSel addSld delSld modSld sldOrd">
      <pc:chgData name="Josh Graham" userId="49c2ebad078cfc68" providerId="LiveId" clId="{7EC39F6F-9430-4A5D-9559-2EA47D8F041F}" dt="2023-04-11T23:22:08.171" v="1774" actId="1076"/>
      <pc:docMkLst>
        <pc:docMk/>
      </pc:docMkLst>
      <pc:sldChg chg="addSp delSp modSp mod setBg">
        <pc:chgData name="Josh Graham" userId="49c2ebad078cfc68" providerId="LiveId" clId="{7EC39F6F-9430-4A5D-9559-2EA47D8F041F}" dt="2023-04-11T23:06:52.464" v="1656"/>
        <pc:sldMkLst>
          <pc:docMk/>
          <pc:sldMk cId="3355729053" sldId="256"/>
        </pc:sldMkLst>
        <pc:spChg chg="mod">
          <ac:chgData name="Josh Graham" userId="49c2ebad078cfc68" providerId="LiveId" clId="{7EC39F6F-9430-4A5D-9559-2EA47D8F041F}" dt="2023-04-11T23:06:52.464" v="1656"/>
          <ac:spMkLst>
            <pc:docMk/>
            <pc:sldMk cId="3355729053" sldId="256"/>
            <ac:spMk id="2" creationId="{1643EC14-F8E2-3468-80C0-FD2BE048891B}"/>
          </ac:spMkLst>
        </pc:spChg>
        <pc:spChg chg="mod">
          <ac:chgData name="Josh Graham" userId="49c2ebad078cfc68" providerId="LiveId" clId="{7EC39F6F-9430-4A5D-9559-2EA47D8F041F}" dt="2023-04-11T23:06:52.464" v="1656"/>
          <ac:spMkLst>
            <pc:docMk/>
            <pc:sldMk cId="3355729053" sldId="256"/>
            <ac:spMk id="3" creationId="{F5CF2D3C-9B47-1758-99AC-9A8B5D19C845}"/>
          </ac:spMkLst>
        </pc:spChg>
        <pc:spChg chg="add del">
          <ac:chgData name="Josh Graham" userId="49c2ebad078cfc68" providerId="LiveId" clId="{7EC39F6F-9430-4A5D-9559-2EA47D8F041F}" dt="2023-04-11T23:06:07.079" v="1654" actId="26606"/>
          <ac:spMkLst>
            <pc:docMk/>
            <pc:sldMk cId="3355729053" sldId="256"/>
            <ac:spMk id="8" creationId="{943CAA20-3569-4189-9E48-239A229A86CA}"/>
          </ac:spMkLst>
        </pc:spChg>
        <pc:spChg chg="add del">
          <ac:chgData name="Josh Graham" userId="49c2ebad078cfc68" providerId="LiveId" clId="{7EC39F6F-9430-4A5D-9559-2EA47D8F041F}" dt="2023-04-11T23:06:07.079" v="1654" actId="26606"/>
          <ac:spMkLst>
            <pc:docMk/>
            <pc:sldMk cId="3355729053" sldId="256"/>
            <ac:spMk id="10" creationId="{DA542B6D-E775-4832-91DC-2D20F857813A}"/>
          </ac:spMkLst>
        </pc:spChg>
        <pc:spChg chg="add del">
          <ac:chgData name="Josh Graham" userId="49c2ebad078cfc68" providerId="LiveId" clId="{7EC39F6F-9430-4A5D-9559-2EA47D8F041F}" dt="2023-04-11T23:05:56.979" v="1648" actId="26606"/>
          <ac:spMkLst>
            <pc:docMk/>
            <pc:sldMk cId="3355729053" sldId="256"/>
            <ac:spMk id="15" creationId="{27427488-068E-4B55-AC8D-CD070B8CD46D}"/>
          </ac:spMkLst>
        </pc:spChg>
        <pc:spChg chg="add del">
          <ac:chgData name="Josh Graham" userId="49c2ebad078cfc68" providerId="LiveId" clId="{7EC39F6F-9430-4A5D-9559-2EA47D8F041F}" dt="2023-04-11T23:05:56.979" v="1648" actId="26606"/>
          <ac:spMkLst>
            <pc:docMk/>
            <pc:sldMk cId="3355729053" sldId="256"/>
            <ac:spMk id="21" creationId="{6822B5A5-A76C-4DCB-9522-E70E2E230CBE}"/>
          </ac:spMkLst>
        </pc:spChg>
        <pc:spChg chg="add del">
          <ac:chgData name="Josh Graham" userId="49c2ebad078cfc68" providerId="LiveId" clId="{7EC39F6F-9430-4A5D-9559-2EA47D8F041F}" dt="2023-04-11T23:05:56.979" v="1648" actId="26606"/>
          <ac:spMkLst>
            <pc:docMk/>
            <pc:sldMk cId="3355729053" sldId="256"/>
            <ac:spMk id="23" creationId="{A20AF199-99C2-4569-9CAF-24514AE5E82A}"/>
          </ac:spMkLst>
        </pc:spChg>
        <pc:grpChg chg="add del">
          <ac:chgData name="Josh Graham" userId="49c2ebad078cfc68" providerId="LiveId" clId="{7EC39F6F-9430-4A5D-9559-2EA47D8F041F}" dt="2023-04-11T23:05:56.979" v="1648" actId="26606"/>
          <ac:grpSpMkLst>
            <pc:docMk/>
            <pc:sldMk cId="3355729053" sldId="256"/>
            <ac:grpSpMk id="17" creationId="{709F4FC9-790F-4F97-8EE4-312CE916E8E1}"/>
          </ac:grpSpMkLst>
        </pc:grpChg>
      </pc:sldChg>
      <pc:sldChg chg="addSp delSp modSp mod setBg">
        <pc:chgData name="Josh Graham" userId="49c2ebad078cfc68" providerId="LiveId" clId="{7EC39F6F-9430-4A5D-9559-2EA47D8F041F}" dt="2023-04-11T23:10:48.010" v="1713" actId="26606"/>
        <pc:sldMkLst>
          <pc:docMk/>
          <pc:sldMk cId="1227768231" sldId="257"/>
        </pc:sldMkLst>
        <pc:spChg chg="mod">
          <ac:chgData name="Josh Graham" userId="49c2ebad078cfc68" providerId="LiveId" clId="{7EC39F6F-9430-4A5D-9559-2EA47D8F041F}" dt="2023-04-11T23:10:48.010" v="1713" actId="26606"/>
          <ac:spMkLst>
            <pc:docMk/>
            <pc:sldMk cId="1227768231" sldId="257"/>
            <ac:spMk id="2" creationId="{D40BEA27-ACD2-9244-BDB1-65944E631A73}"/>
          </ac:spMkLst>
        </pc:spChg>
        <pc:spChg chg="add del mod">
          <ac:chgData name="Josh Graham" userId="49c2ebad078cfc68" providerId="LiveId" clId="{7EC39F6F-9430-4A5D-9559-2EA47D8F041F}" dt="2023-04-11T23:10:48.010" v="1713" actId="26606"/>
          <ac:spMkLst>
            <pc:docMk/>
            <pc:sldMk cId="1227768231" sldId="257"/>
            <ac:spMk id="3" creationId="{B913D318-737D-C273-356B-E64C46F8EADB}"/>
          </ac:spMkLst>
        </pc:spChg>
        <pc:spChg chg="add del">
          <ac:chgData name="Josh Graham" userId="49c2ebad078cfc68" providerId="LiveId" clId="{7EC39F6F-9430-4A5D-9559-2EA47D8F041F}" dt="2023-04-11T23:06:08.358" v="1655" actId="26606"/>
          <ac:spMkLst>
            <pc:docMk/>
            <pc:sldMk cId="1227768231" sldId="257"/>
            <ac:spMk id="9" creationId="{35DB3719-6FDC-4E5D-891D-FF40B7300F64}"/>
          </ac:spMkLst>
        </pc:spChg>
        <pc:spChg chg="add del">
          <ac:chgData name="Josh Graham" userId="49c2ebad078cfc68" providerId="LiveId" clId="{7EC39F6F-9430-4A5D-9559-2EA47D8F041F}" dt="2023-04-11T23:06:08.358" v="1655" actId="26606"/>
          <ac:spMkLst>
            <pc:docMk/>
            <pc:sldMk cId="1227768231" sldId="257"/>
            <ac:spMk id="11" creationId="{E0CBAC23-2E3F-4A90-BA59-F8299F6A5439}"/>
          </ac:spMkLst>
        </pc:spChg>
        <pc:spChg chg="add del">
          <ac:chgData name="Josh Graham" userId="49c2ebad078cfc68" providerId="LiveId" clId="{7EC39F6F-9430-4A5D-9559-2EA47D8F041F}" dt="2023-04-11T23:05:57.461" v="1649" actId="26606"/>
          <ac:spMkLst>
            <pc:docMk/>
            <pc:sldMk cId="1227768231" sldId="257"/>
            <ac:spMk id="16" creationId="{5C8908E2-EE49-44D2-9428-A28D2312A8D5}"/>
          </ac:spMkLst>
        </pc:spChg>
        <pc:spChg chg="add del">
          <ac:chgData name="Josh Graham" userId="49c2ebad078cfc68" providerId="LiveId" clId="{7EC39F6F-9430-4A5D-9559-2EA47D8F041F}" dt="2023-04-11T23:05:57.461" v="1649" actId="26606"/>
          <ac:spMkLst>
            <pc:docMk/>
            <pc:sldMk cId="1227768231" sldId="257"/>
            <ac:spMk id="22" creationId="{7449A6C7-D15F-4AA5-BFA5-71A404B47016}"/>
          </ac:spMkLst>
        </pc:spChg>
        <pc:spChg chg="add del">
          <ac:chgData name="Josh Graham" userId="49c2ebad078cfc68" providerId="LiveId" clId="{7EC39F6F-9430-4A5D-9559-2EA47D8F041F}" dt="2023-04-11T23:05:57.461" v="1649" actId="26606"/>
          <ac:spMkLst>
            <pc:docMk/>
            <pc:sldMk cId="1227768231" sldId="257"/>
            <ac:spMk id="24" creationId="{ED888B23-07FA-482A-96DF-47E31AF1A603}"/>
          </ac:spMkLst>
        </pc:spChg>
        <pc:grpChg chg="add del">
          <ac:chgData name="Josh Graham" userId="49c2ebad078cfc68" providerId="LiveId" clId="{7EC39F6F-9430-4A5D-9559-2EA47D8F041F}" dt="2023-04-11T23:05:57.461" v="1649" actId="26606"/>
          <ac:grpSpMkLst>
            <pc:docMk/>
            <pc:sldMk cId="1227768231" sldId="257"/>
            <ac:grpSpMk id="18" creationId="{05314994-6337-4875-8CF5-652CAFE8342C}"/>
          </ac:grpSpMkLst>
        </pc:grpChg>
        <pc:graphicFrameChg chg="add del mod modGraphic">
          <ac:chgData name="Josh Graham" userId="49c2ebad078cfc68" providerId="LiveId" clId="{7EC39F6F-9430-4A5D-9559-2EA47D8F041F}" dt="2023-04-11T23:06:08.358" v="1655" actId="26606"/>
          <ac:graphicFrameMkLst>
            <pc:docMk/>
            <pc:sldMk cId="1227768231" sldId="257"/>
            <ac:graphicFrameMk id="5" creationId="{74791ADB-01EB-0CCD-1D9F-D891C059A9F4}"/>
          </ac:graphicFrameMkLst>
        </pc:graphicFrameChg>
        <pc:picChg chg="add">
          <ac:chgData name="Josh Graham" userId="49c2ebad078cfc68" providerId="LiveId" clId="{7EC39F6F-9430-4A5D-9559-2EA47D8F041F}" dt="2023-04-11T23:10:48.010" v="1713" actId="26606"/>
          <ac:picMkLst>
            <pc:docMk/>
            <pc:sldMk cId="1227768231" sldId="257"/>
            <ac:picMk id="7" creationId="{307D1957-4B0F-4520-0E0D-7D77510B8396}"/>
          </ac:picMkLst>
        </pc:picChg>
      </pc:sldChg>
      <pc:sldChg chg="addSp delSp modSp mod setBg">
        <pc:chgData name="Josh Graham" userId="49c2ebad078cfc68" providerId="LiveId" clId="{7EC39F6F-9430-4A5D-9559-2EA47D8F041F}" dt="2023-04-11T23:07:36.801" v="1681" actId="15"/>
        <pc:sldMkLst>
          <pc:docMk/>
          <pc:sldMk cId="2403729654" sldId="258"/>
        </pc:sldMkLst>
        <pc:spChg chg="mod">
          <ac:chgData name="Josh Graham" userId="49c2ebad078cfc68" providerId="LiveId" clId="{7EC39F6F-9430-4A5D-9559-2EA47D8F041F}" dt="2023-04-11T23:06:52.464" v="1656"/>
          <ac:spMkLst>
            <pc:docMk/>
            <pc:sldMk cId="2403729654" sldId="258"/>
            <ac:spMk id="2" creationId="{72371C30-A696-5E94-C291-DEBFB1B458D2}"/>
          </ac:spMkLst>
        </pc:spChg>
        <pc:spChg chg="add del mod">
          <ac:chgData name="Josh Graham" userId="49c2ebad078cfc68" providerId="LiveId" clId="{7EC39F6F-9430-4A5D-9559-2EA47D8F041F}" dt="2023-04-11T23:07:36.801" v="1681" actId="15"/>
          <ac:spMkLst>
            <pc:docMk/>
            <pc:sldMk cId="2403729654" sldId="258"/>
            <ac:spMk id="3" creationId="{A2BC468F-A33B-62AD-0A13-F0F071AF691E}"/>
          </ac:spMkLst>
        </pc:spChg>
        <pc:spChg chg="add del">
          <ac:chgData name="Josh Graham" userId="49c2ebad078cfc68" providerId="LiveId" clId="{7EC39F6F-9430-4A5D-9559-2EA47D8F041F}" dt="2023-04-11T20:22:37.842" v="136"/>
          <ac:spMkLst>
            <pc:docMk/>
            <pc:sldMk cId="2403729654" sldId="258"/>
            <ac:spMk id="5" creationId="{D1F6D80D-A3C2-5803-3077-043B1293B64E}"/>
          </ac:spMkLst>
        </pc:spChg>
        <pc:spChg chg="add del mod">
          <ac:chgData name="Josh Graham" userId="49c2ebad078cfc68" providerId="LiveId" clId="{7EC39F6F-9430-4A5D-9559-2EA47D8F041F}" dt="2023-04-11T20:22:37.306" v="135" actId="478"/>
          <ac:spMkLst>
            <pc:docMk/>
            <pc:sldMk cId="2403729654" sldId="258"/>
            <ac:spMk id="6" creationId="{D0942353-61F1-FDD3-CEFE-CB98C4AE76F4}"/>
          </ac:spMkLst>
        </pc:spChg>
        <pc:spChg chg="add del">
          <ac:chgData name="Josh Graham" userId="49c2ebad078cfc68" providerId="LiveId" clId="{7EC39F6F-9430-4A5D-9559-2EA47D8F041F}" dt="2023-04-11T23:06:02.386" v="1653" actId="26606"/>
          <ac:spMkLst>
            <pc:docMk/>
            <pc:sldMk cId="2403729654" sldId="258"/>
            <ac:spMk id="8" creationId="{100EDD19-6802-4EC3-95CE-CFFAB042CFD6}"/>
          </ac:spMkLst>
        </pc:spChg>
        <pc:spChg chg="add del">
          <ac:chgData name="Josh Graham" userId="49c2ebad078cfc68" providerId="LiveId" clId="{7EC39F6F-9430-4A5D-9559-2EA47D8F041F}" dt="2023-04-11T23:06:02.386" v="1653" actId="26606"/>
          <ac:spMkLst>
            <pc:docMk/>
            <pc:sldMk cId="2403729654" sldId="258"/>
            <ac:spMk id="10" creationId="{DB17E863-922E-4C26-BD64-E8FD41D28661}"/>
          </ac:spMkLst>
        </pc:spChg>
        <pc:spChg chg="add del">
          <ac:chgData name="Josh Graham" userId="49c2ebad078cfc68" providerId="LiveId" clId="{7EC39F6F-9430-4A5D-9559-2EA47D8F041F}" dt="2023-04-11T23:05:56.623" v="1647" actId="26606"/>
          <ac:spMkLst>
            <pc:docMk/>
            <pc:sldMk cId="2403729654" sldId="258"/>
            <ac:spMk id="15" creationId="{5C8908E2-EE49-44D2-9428-A28D2312A8D5}"/>
          </ac:spMkLst>
        </pc:spChg>
        <pc:spChg chg="add del">
          <ac:chgData name="Josh Graham" userId="49c2ebad078cfc68" providerId="LiveId" clId="{7EC39F6F-9430-4A5D-9559-2EA47D8F041F}" dt="2023-04-11T23:05:56.623" v="1647" actId="26606"/>
          <ac:spMkLst>
            <pc:docMk/>
            <pc:sldMk cId="2403729654" sldId="258"/>
            <ac:spMk id="21" creationId="{BD92035A-AA2F-4CD8-A556-1CE8BDEC75BD}"/>
          </ac:spMkLst>
        </pc:spChg>
        <pc:spChg chg="add del">
          <ac:chgData name="Josh Graham" userId="49c2ebad078cfc68" providerId="LiveId" clId="{7EC39F6F-9430-4A5D-9559-2EA47D8F041F}" dt="2023-04-11T23:05:56.623" v="1647" actId="26606"/>
          <ac:spMkLst>
            <pc:docMk/>
            <pc:sldMk cId="2403729654" sldId="258"/>
            <ac:spMk id="23" creationId="{ED888B23-07FA-482A-96DF-47E31AF1A603}"/>
          </ac:spMkLst>
        </pc:spChg>
        <pc:grpChg chg="add del">
          <ac:chgData name="Josh Graham" userId="49c2ebad078cfc68" providerId="LiveId" clId="{7EC39F6F-9430-4A5D-9559-2EA47D8F041F}" dt="2023-04-11T23:05:56.623" v="1647" actId="26606"/>
          <ac:grpSpMkLst>
            <pc:docMk/>
            <pc:sldMk cId="2403729654" sldId="258"/>
            <ac:grpSpMk id="17" creationId="{5D1A9D8B-3117-4D9D-BDA4-DD81895098B0}"/>
          </ac:grpSpMkLst>
        </pc:grpChg>
      </pc:sldChg>
      <pc:sldChg chg="addSp delSp modSp mod setBg modClrScheme chgLayout">
        <pc:chgData name="Josh Graham" userId="49c2ebad078cfc68" providerId="LiveId" clId="{7EC39F6F-9430-4A5D-9559-2EA47D8F041F}" dt="2023-04-11T23:22:08.171" v="1774" actId="1076"/>
        <pc:sldMkLst>
          <pc:docMk/>
          <pc:sldMk cId="2297522076" sldId="259"/>
        </pc:sldMkLst>
        <pc:spChg chg="mod ord">
          <ac:chgData name="Josh Graham" userId="49c2ebad078cfc68" providerId="LiveId" clId="{7EC39F6F-9430-4A5D-9559-2EA47D8F041F}" dt="2023-04-11T23:20:37.865" v="1722" actId="700"/>
          <ac:spMkLst>
            <pc:docMk/>
            <pc:sldMk cId="2297522076" sldId="259"/>
            <ac:spMk id="2" creationId="{C5CDA17A-CA1C-6025-DC41-596F948EBF07}"/>
          </ac:spMkLst>
        </pc:spChg>
        <pc:spChg chg="mod ord">
          <ac:chgData name="Josh Graham" userId="49c2ebad078cfc68" providerId="LiveId" clId="{7EC39F6F-9430-4A5D-9559-2EA47D8F041F}" dt="2023-04-11T23:21:49.819" v="1772" actId="14"/>
          <ac:spMkLst>
            <pc:docMk/>
            <pc:sldMk cId="2297522076" sldId="259"/>
            <ac:spMk id="3" creationId="{FBB438C5-95D9-C1EF-330E-D11EC32B9A1D}"/>
          </ac:spMkLst>
        </pc:spChg>
        <pc:spChg chg="add del mod ord">
          <ac:chgData name="Josh Graham" userId="49c2ebad078cfc68" providerId="LiveId" clId="{7EC39F6F-9430-4A5D-9559-2EA47D8F041F}" dt="2023-04-11T23:20:41.695" v="1723" actId="22"/>
          <ac:spMkLst>
            <pc:docMk/>
            <pc:sldMk cId="2297522076" sldId="259"/>
            <ac:spMk id="7" creationId="{0404E8B2-6C1A-212A-C323-30ECDD0E4711}"/>
          </ac:spMkLst>
        </pc:spChg>
        <pc:spChg chg="add del">
          <ac:chgData name="Josh Graham" userId="49c2ebad078cfc68" providerId="LiveId" clId="{7EC39F6F-9430-4A5D-9559-2EA47D8F041F}" dt="2023-04-11T23:06:00.554" v="1651" actId="26606"/>
          <ac:spMkLst>
            <pc:docMk/>
            <pc:sldMk cId="2297522076" sldId="259"/>
            <ac:spMk id="8" creationId="{100EDD19-6802-4EC3-95CE-CFFAB042CFD6}"/>
          </ac:spMkLst>
        </pc:spChg>
        <pc:spChg chg="add del">
          <ac:chgData name="Josh Graham" userId="49c2ebad078cfc68" providerId="LiveId" clId="{7EC39F6F-9430-4A5D-9559-2EA47D8F041F}" dt="2023-04-11T23:06:00.554" v="1651" actId="26606"/>
          <ac:spMkLst>
            <pc:docMk/>
            <pc:sldMk cId="2297522076" sldId="259"/>
            <ac:spMk id="10" creationId="{DB17E863-922E-4C26-BD64-E8FD41D28661}"/>
          </ac:spMkLst>
        </pc:spChg>
        <pc:spChg chg="add del">
          <ac:chgData name="Josh Graham" userId="49c2ebad078cfc68" providerId="LiveId" clId="{7EC39F6F-9430-4A5D-9559-2EA47D8F041F}" dt="2023-04-11T23:05:51.665" v="1640" actId="26606"/>
          <ac:spMkLst>
            <pc:docMk/>
            <pc:sldMk cId="2297522076" sldId="259"/>
            <ac:spMk id="15" creationId="{5C8908E2-EE49-44D2-9428-A28D2312A8D5}"/>
          </ac:spMkLst>
        </pc:spChg>
        <pc:spChg chg="add del">
          <ac:chgData name="Josh Graham" userId="49c2ebad078cfc68" providerId="LiveId" clId="{7EC39F6F-9430-4A5D-9559-2EA47D8F041F}" dt="2023-04-11T23:05:51.665" v="1640" actId="26606"/>
          <ac:spMkLst>
            <pc:docMk/>
            <pc:sldMk cId="2297522076" sldId="259"/>
            <ac:spMk id="21" creationId="{BD92035A-AA2F-4CD8-A556-1CE8BDEC75BD}"/>
          </ac:spMkLst>
        </pc:spChg>
        <pc:spChg chg="add del">
          <ac:chgData name="Josh Graham" userId="49c2ebad078cfc68" providerId="LiveId" clId="{7EC39F6F-9430-4A5D-9559-2EA47D8F041F}" dt="2023-04-11T23:05:51.665" v="1640" actId="26606"/>
          <ac:spMkLst>
            <pc:docMk/>
            <pc:sldMk cId="2297522076" sldId="259"/>
            <ac:spMk id="23" creationId="{ED888B23-07FA-482A-96DF-47E31AF1A603}"/>
          </ac:spMkLst>
        </pc:spChg>
        <pc:grpChg chg="add del">
          <ac:chgData name="Josh Graham" userId="49c2ebad078cfc68" providerId="LiveId" clId="{7EC39F6F-9430-4A5D-9559-2EA47D8F041F}" dt="2023-04-11T23:05:51.665" v="1640" actId="26606"/>
          <ac:grpSpMkLst>
            <pc:docMk/>
            <pc:sldMk cId="2297522076" sldId="259"/>
            <ac:grpSpMk id="17" creationId="{5D1A9D8B-3117-4D9D-BDA4-DD81895098B0}"/>
          </ac:grpSpMkLst>
        </pc:grpChg>
        <pc:picChg chg="add mod ord">
          <ac:chgData name="Josh Graham" userId="49c2ebad078cfc68" providerId="LiveId" clId="{7EC39F6F-9430-4A5D-9559-2EA47D8F041F}" dt="2023-04-11T23:22:08.171" v="1774" actId="1076"/>
          <ac:picMkLst>
            <pc:docMk/>
            <pc:sldMk cId="2297522076" sldId="259"/>
            <ac:picMk id="11" creationId="{34B0705E-9CC1-C802-9931-F8FB6AF1A522}"/>
          </ac:picMkLst>
        </pc:picChg>
      </pc:sldChg>
      <pc:sldChg chg="addSp delSp modSp add mod setBg">
        <pc:chgData name="Josh Graham" userId="49c2ebad078cfc68" providerId="LiveId" clId="{7EC39F6F-9430-4A5D-9559-2EA47D8F041F}" dt="2023-04-11T23:15:35.234" v="1714" actId="255"/>
        <pc:sldMkLst>
          <pc:docMk/>
          <pc:sldMk cId="3359512172" sldId="260"/>
        </pc:sldMkLst>
        <pc:spChg chg="mod">
          <ac:chgData name="Josh Graham" userId="49c2ebad078cfc68" providerId="LiveId" clId="{7EC39F6F-9430-4A5D-9559-2EA47D8F041F}" dt="2023-04-11T23:06:52.464" v="1656"/>
          <ac:spMkLst>
            <pc:docMk/>
            <pc:sldMk cId="3359512172" sldId="260"/>
            <ac:spMk id="2" creationId="{72371C30-A696-5E94-C291-DEBFB1B458D2}"/>
          </ac:spMkLst>
        </pc:spChg>
        <pc:spChg chg="mod">
          <ac:chgData name="Josh Graham" userId="49c2ebad078cfc68" providerId="LiveId" clId="{7EC39F6F-9430-4A5D-9559-2EA47D8F041F}" dt="2023-04-11T23:15:35.234" v="1714" actId="255"/>
          <ac:spMkLst>
            <pc:docMk/>
            <pc:sldMk cId="3359512172" sldId="260"/>
            <ac:spMk id="3" creationId="{A2BC468F-A33B-62AD-0A13-F0F071AF691E}"/>
          </ac:spMkLst>
        </pc:spChg>
        <pc:spChg chg="add del">
          <ac:chgData name="Josh Graham" userId="49c2ebad078cfc68" providerId="LiveId" clId="{7EC39F6F-9430-4A5D-9559-2EA47D8F041F}" dt="2023-04-11T20:24:47.645" v="147"/>
          <ac:spMkLst>
            <pc:docMk/>
            <pc:sldMk cId="3359512172" sldId="260"/>
            <ac:spMk id="4" creationId="{099DA2A1-5050-CC71-196A-5073E0F679DC}"/>
          </ac:spMkLst>
        </pc:spChg>
        <pc:spChg chg="add del mod">
          <ac:chgData name="Josh Graham" userId="49c2ebad078cfc68" providerId="LiveId" clId="{7EC39F6F-9430-4A5D-9559-2EA47D8F041F}" dt="2023-04-11T20:26:05.091" v="162" actId="478"/>
          <ac:spMkLst>
            <pc:docMk/>
            <pc:sldMk cId="3359512172" sldId="260"/>
            <ac:spMk id="5" creationId="{CC8BAD71-D987-6B7D-75BD-E1259A6E5F49}"/>
          </ac:spMkLst>
        </pc:spChg>
        <pc:spChg chg="add del mod">
          <ac:chgData name="Josh Graham" userId="49c2ebad078cfc68" providerId="LiveId" clId="{7EC39F6F-9430-4A5D-9559-2EA47D8F041F}" dt="2023-04-11T20:26:08.379" v="163" actId="478"/>
          <ac:spMkLst>
            <pc:docMk/>
            <pc:sldMk cId="3359512172" sldId="260"/>
            <ac:spMk id="6" creationId="{1608BC45-2A83-057C-9108-AAFDE0F224D0}"/>
          </ac:spMkLst>
        </pc:spChg>
        <pc:spChg chg="add del">
          <ac:chgData name="Josh Graham" userId="49c2ebad078cfc68" providerId="LiveId" clId="{7EC39F6F-9430-4A5D-9559-2EA47D8F041F}" dt="2023-04-11T23:06:01.310" v="1652" actId="26606"/>
          <ac:spMkLst>
            <pc:docMk/>
            <pc:sldMk cId="3359512172" sldId="260"/>
            <ac:spMk id="8" creationId="{100EDD19-6802-4EC3-95CE-CFFAB042CFD6}"/>
          </ac:spMkLst>
        </pc:spChg>
        <pc:spChg chg="add del">
          <ac:chgData name="Josh Graham" userId="49c2ebad078cfc68" providerId="LiveId" clId="{7EC39F6F-9430-4A5D-9559-2EA47D8F041F}" dt="2023-04-11T23:06:01.310" v="1652" actId="26606"/>
          <ac:spMkLst>
            <pc:docMk/>
            <pc:sldMk cId="3359512172" sldId="260"/>
            <ac:spMk id="10" creationId="{DB17E863-922E-4C26-BD64-E8FD41D28661}"/>
          </ac:spMkLst>
        </pc:spChg>
        <pc:spChg chg="add del">
          <ac:chgData name="Josh Graham" userId="49c2ebad078cfc68" providerId="LiveId" clId="{7EC39F6F-9430-4A5D-9559-2EA47D8F041F}" dt="2023-04-11T23:05:54.281" v="1641" actId="26606"/>
          <ac:spMkLst>
            <pc:docMk/>
            <pc:sldMk cId="3359512172" sldId="260"/>
            <ac:spMk id="15" creationId="{5C8908E2-EE49-44D2-9428-A28D2312A8D5}"/>
          </ac:spMkLst>
        </pc:spChg>
        <pc:spChg chg="add del">
          <ac:chgData name="Josh Graham" userId="49c2ebad078cfc68" providerId="LiveId" clId="{7EC39F6F-9430-4A5D-9559-2EA47D8F041F}" dt="2023-04-11T23:05:54.281" v="1641" actId="26606"/>
          <ac:spMkLst>
            <pc:docMk/>
            <pc:sldMk cId="3359512172" sldId="260"/>
            <ac:spMk id="21" creationId="{BD92035A-AA2F-4CD8-A556-1CE8BDEC75BD}"/>
          </ac:spMkLst>
        </pc:spChg>
        <pc:spChg chg="add del">
          <ac:chgData name="Josh Graham" userId="49c2ebad078cfc68" providerId="LiveId" clId="{7EC39F6F-9430-4A5D-9559-2EA47D8F041F}" dt="2023-04-11T23:05:54.281" v="1641" actId="26606"/>
          <ac:spMkLst>
            <pc:docMk/>
            <pc:sldMk cId="3359512172" sldId="260"/>
            <ac:spMk id="23" creationId="{ED888B23-07FA-482A-96DF-47E31AF1A603}"/>
          </ac:spMkLst>
        </pc:spChg>
        <pc:grpChg chg="add del">
          <ac:chgData name="Josh Graham" userId="49c2ebad078cfc68" providerId="LiveId" clId="{7EC39F6F-9430-4A5D-9559-2EA47D8F041F}" dt="2023-04-11T23:05:54.281" v="1641" actId="26606"/>
          <ac:grpSpMkLst>
            <pc:docMk/>
            <pc:sldMk cId="3359512172" sldId="260"/>
            <ac:grpSpMk id="17" creationId="{5D1A9D8B-3117-4D9D-BDA4-DD81895098B0}"/>
          </ac:grpSpMkLst>
        </pc:grpChg>
      </pc:sldChg>
      <pc:sldChg chg="addSp delSp modSp new mod setBg modClrScheme chgLayout">
        <pc:chgData name="Josh Graham" userId="49c2ebad078cfc68" providerId="LiveId" clId="{7EC39F6F-9430-4A5D-9559-2EA47D8F041F}" dt="2023-04-11T23:06:52.464" v="1656"/>
        <pc:sldMkLst>
          <pc:docMk/>
          <pc:sldMk cId="3714332369" sldId="261"/>
        </pc:sldMkLst>
        <pc:spChg chg="mod ord">
          <ac:chgData name="Josh Graham" userId="49c2ebad078cfc68" providerId="LiveId" clId="{7EC39F6F-9430-4A5D-9559-2EA47D8F041F}" dt="2023-04-11T23:06:52.464" v="1656"/>
          <ac:spMkLst>
            <pc:docMk/>
            <pc:sldMk cId="3714332369" sldId="261"/>
            <ac:spMk id="2" creationId="{F49776EB-63B4-6ECC-0F07-AB81BF3DD252}"/>
          </ac:spMkLst>
        </pc:spChg>
        <pc:spChg chg="mod ord">
          <ac:chgData name="Josh Graham" userId="49c2ebad078cfc68" providerId="LiveId" clId="{7EC39F6F-9430-4A5D-9559-2EA47D8F041F}" dt="2023-04-11T23:06:52.464" v="1656"/>
          <ac:spMkLst>
            <pc:docMk/>
            <pc:sldMk cId="3714332369" sldId="261"/>
            <ac:spMk id="3" creationId="{BBEC8DC3-B9BE-4D47-E910-8729FAEE6E0B}"/>
          </ac:spMkLst>
        </pc:spChg>
        <pc:spChg chg="add mod ord">
          <ac:chgData name="Josh Graham" userId="49c2ebad078cfc68" providerId="LiveId" clId="{7EC39F6F-9430-4A5D-9559-2EA47D8F041F}" dt="2023-04-11T23:06:52.464" v="1656"/>
          <ac:spMkLst>
            <pc:docMk/>
            <pc:sldMk cId="3714332369" sldId="261"/>
            <ac:spMk id="4" creationId="{43B5B562-4120-7161-9CFE-61DAA6AA5CF7}"/>
          </ac:spMkLst>
        </pc:spChg>
        <pc:spChg chg="add del">
          <ac:chgData name="Josh Graham" userId="49c2ebad078cfc68" providerId="LiveId" clId="{7EC39F6F-9430-4A5D-9559-2EA47D8F041F}" dt="2023-04-11T22:47:31.266" v="756"/>
          <ac:spMkLst>
            <pc:docMk/>
            <pc:sldMk cId="3714332369" sldId="261"/>
            <ac:spMk id="5" creationId="{71F13A93-489C-9FA2-6263-64072DEEFF73}"/>
          </ac:spMkLst>
        </pc:spChg>
        <pc:spChg chg="add del">
          <ac:chgData name="Josh Graham" userId="49c2ebad078cfc68" providerId="LiveId" clId="{7EC39F6F-9430-4A5D-9559-2EA47D8F041F}" dt="2023-04-11T22:47:47.158" v="778"/>
          <ac:spMkLst>
            <pc:docMk/>
            <pc:sldMk cId="3714332369" sldId="261"/>
            <ac:spMk id="6" creationId="{640754FD-54EB-A0E6-B2C7-730DE61C2336}"/>
          </ac:spMkLst>
        </pc:spChg>
      </pc:sldChg>
      <pc:sldChg chg="addSp delSp modSp new del mod">
        <pc:chgData name="Josh Graham" userId="49c2ebad078cfc68" providerId="LiveId" clId="{7EC39F6F-9430-4A5D-9559-2EA47D8F041F}" dt="2023-04-11T22:46:17.847" v="666" actId="47"/>
        <pc:sldMkLst>
          <pc:docMk/>
          <pc:sldMk cId="305555534" sldId="262"/>
        </pc:sldMkLst>
        <pc:spChg chg="mod">
          <ac:chgData name="Josh Graham" userId="49c2ebad078cfc68" providerId="LiveId" clId="{7EC39F6F-9430-4A5D-9559-2EA47D8F041F}" dt="2023-04-11T22:45:39.027" v="664" actId="6549"/>
          <ac:spMkLst>
            <pc:docMk/>
            <pc:sldMk cId="305555534" sldId="262"/>
            <ac:spMk id="2" creationId="{BA75A24D-FE98-3B34-D2C3-6C0F6C9F5A42}"/>
          </ac:spMkLst>
        </pc:spChg>
        <pc:spChg chg="mod">
          <ac:chgData name="Josh Graham" userId="49c2ebad078cfc68" providerId="LiveId" clId="{7EC39F6F-9430-4A5D-9559-2EA47D8F041F}" dt="2023-04-11T22:44:26.332" v="644" actId="27636"/>
          <ac:spMkLst>
            <pc:docMk/>
            <pc:sldMk cId="305555534" sldId="262"/>
            <ac:spMk id="3" creationId="{5EE572A6-3A0A-6E9D-735C-99AE13A69B8D}"/>
          </ac:spMkLst>
        </pc:spChg>
        <pc:spChg chg="add mod ord">
          <ac:chgData name="Josh Graham" userId="49c2ebad078cfc68" providerId="LiveId" clId="{7EC39F6F-9430-4A5D-9559-2EA47D8F041F}" dt="2023-04-11T22:44:34.373" v="647" actId="1076"/>
          <ac:spMkLst>
            <pc:docMk/>
            <pc:sldMk cId="305555534" sldId="262"/>
            <ac:spMk id="10" creationId="{E0684499-B374-9F4C-C360-AC7592E70070}"/>
          </ac:spMkLst>
        </pc:spChg>
        <pc:picChg chg="add mod">
          <ac:chgData name="Josh Graham" userId="49c2ebad078cfc68" providerId="LiveId" clId="{7EC39F6F-9430-4A5D-9559-2EA47D8F041F}" dt="2023-04-11T22:44:29.330" v="645" actId="1076"/>
          <ac:picMkLst>
            <pc:docMk/>
            <pc:sldMk cId="305555534" sldId="262"/>
            <ac:picMk id="5" creationId="{51BCBE17-DC28-9763-3A4F-314EF3DDFB57}"/>
          </ac:picMkLst>
        </pc:picChg>
        <pc:picChg chg="add del mod">
          <ac:chgData name="Josh Graham" userId="49c2ebad078cfc68" providerId="LiveId" clId="{7EC39F6F-9430-4A5D-9559-2EA47D8F041F}" dt="2023-04-11T22:33:20.660" v="522" actId="478"/>
          <ac:picMkLst>
            <pc:docMk/>
            <pc:sldMk cId="305555534" sldId="262"/>
            <ac:picMk id="7" creationId="{B347B3B8-9FCA-4A1F-31DA-93E31BB93CB0}"/>
          </ac:picMkLst>
        </pc:picChg>
        <pc:picChg chg="add mod">
          <ac:chgData name="Josh Graham" userId="49c2ebad078cfc68" providerId="LiveId" clId="{7EC39F6F-9430-4A5D-9559-2EA47D8F041F}" dt="2023-04-11T22:44:37.440" v="648" actId="1076"/>
          <ac:picMkLst>
            <pc:docMk/>
            <pc:sldMk cId="305555534" sldId="262"/>
            <ac:picMk id="9" creationId="{D9F7C82D-154F-FA0D-0BDD-618A000E8F99}"/>
          </ac:picMkLst>
        </pc:picChg>
      </pc:sldChg>
      <pc:sldChg chg="addSp delSp modSp new mod modClrScheme chgLayout">
        <pc:chgData name="Josh Graham" userId="49c2ebad078cfc68" providerId="LiveId" clId="{7EC39F6F-9430-4A5D-9559-2EA47D8F041F}" dt="2023-04-11T23:09:23.479" v="1707" actId="1076"/>
        <pc:sldMkLst>
          <pc:docMk/>
          <pc:sldMk cId="1862778994" sldId="263"/>
        </pc:sldMkLst>
        <pc:spChg chg="mod ord">
          <ac:chgData name="Josh Graham" userId="49c2ebad078cfc68" providerId="LiveId" clId="{7EC39F6F-9430-4A5D-9559-2EA47D8F041F}" dt="2023-04-11T23:06:52.464" v="1656"/>
          <ac:spMkLst>
            <pc:docMk/>
            <pc:sldMk cId="1862778994" sldId="263"/>
            <ac:spMk id="2" creationId="{80FCD163-2167-C99C-38F1-0F3D063B97EC}"/>
          </ac:spMkLst>
        </pc:spChg>
        <pc:spChg chg="del">
          <ac:chgData name="Josh Graham" userId="49c2ebad078cfc68" providerId="LiveId" clId="{7EC39F6F-9430-4A5D-9559-2EA47D8F041F}" dt="2023-04-11T20:45:34.667" v="448" actId="22"/>
          <ac:spMkLst>
            <pc:docMk/>
            <pc:sldMk cId="1862778994" sldId="263"/>
            <ac:spMk id="3" creationId="{3DA92B84-2CEE-37F1-AE93-B1C6540C4759}"/>
          </ac:spMkLst>
        </pc:spChg>
        <pc:spChg chg="add mod ord">
          <ac:chgData name="Josh Graham" userId="49c2ebad078cfc68" providerId="LiveId" clId="{7EC39F6F-9430-4A5D-9559-2EA47D8F041F}" dt="2023-04-11T22:51:44.067" v="1241" actId="167"/>
          <ac:spMkLst>
            <pc:docMk/>
            <pc:sldMk cId="1862778994" sldId="263"/>
            <ac:spMk id="6" creationId="{1D777FE6-9FCA-551C-346D-43B85D4A8611}"/>
          </ac:spMkLst>
        </pc:spChg>
        <pc:picChg chg="add mod ord">
          <ac:chgData name="Josh Graham" userId="49c2ebad078cfc68" providerId="LiveId" clId="{7EC39F6F-9430-4A5D-9559-2EA47D8F041F}" dt="2023-04-11T23:09:23.479" v="1707" actId="1076"/>
          <ac:picMkLst>
            <pc:docMk/>
            <pc:sldMk cId="1862778994" sldId="263"/>
            <ac:picMk id="5" creationId="{F053B300-4AE6-F869-A78A-340094F39116}"/>
          </ac:picMkLst>
        </pc:picChg>
      </pc:sldChg>
      <pc:sldChg chg="addSp modSp new mod ord modClrScheme chgLayout">
        <pc:chgData name="Josh Graham" userId="49c2ebad078cfc68" providerId="LiveId" clId="{7EC39F6F-9430-4A5D-9559-2EA47D8F041F}" dt="2023-04-11T23:09:53.449" v="1712" actId="1076"/>
        <pc:sldMkLst>
          <pc:docMk/>
          <pc:sldMk cId="4232443019" sldId="264"/>
        </pc:sldMkLst>
        <pc:spChg chg="mod ord">
          <ac:chgData name="Josh Graham" userId="49c2ebad078cfc68" providerId="LiveId" clId="{7EC39F6F-9430-4A5D-9559-2EA47D8F041F}" dt="2023-04-11T23:06:52.464" v="1656"/>
          <ac:spMkLst>
            <pc:docMk/>
            <pc:sldMk cId="4232443019" sldId="264"/>
            <ac:spMk id="2" creationId="{237567E2-B6E0-1742-6F65-7CD87F673B34}"/>
          </ac:spMkLst>
        </pc:spChg>
        <pc:spChg chg="mod ord">
          <ac:chgData name="Josh Graham" userId="49c2ebad078cfc68" providerId="LiveId" clId="{7EC39F6F-9430-4A5D-9559-2EA47D8F041F}" dt="2023-04-11T23:06:52.464" v="1656"/>
          <ac:spMkLst>
            <pc:docMk/>
            <pc:sldMk cId="4232443019" sldId="264"/>
            <ac:spMk id="3" creationId="{6C386F8A-FBBF-F67A-F207-BDAF9A6941BE}"/>
          </ac:spMkLst>
        </pc:spChg>
        <pc:spChg chg="add mod ord">
          <ac:chgData name="Josh Graham" userId="49c2ebad078cfc68" providerId="LiveId" clId="{7EC39F6F-9430-4A5D-9559-2EA47D8F041F}" dt="2023-04-11T23:06:52.464" v="1656"/>
          <ac:spMkLst>
            <pc:docMk/>
            <pc:sldMk cId="4232443019" sldId="264"/>
            <ac:spMk id="4" creationId="{68E18B0D-922E-2984-8705-5342262DE2CE}"/>
          </ac:spMkLst>
        </pc:spChg>
        <pc:picChg chg="add mod">
          <ac:chgData name="Josh Graham" userId="49c2ebad078cfc68" providerId="LiveId" clId="{7EC39F6F-9430-4A5D-9559-2EA47D8F041F}" dt="2023-04-11T23:09:53.449" v="1712" actId="1076"/>
          <ac:picMkLst>
            <pc:docMk/>
            <pc:sldMk cId="4232443019" sldId="264"/>
            <ac:picMk id="6" creationId="{7B110D27-F137-8B32-DCD6-149512DD71A8}"/>
          </ac:picMkLst>
        </pc:picChg>
        <pc:picChg chg="add mod">
          <ac:chgData name="Josh Graham" userId="49c2ebad078cfc68" providerId="LiveId" clId="{7EC39F6F-9430-4A5D-9559-2EA47D8F041F}" dt="2023-04-11T23:09:29.285" v="1709" actId="1076"/>
          <ac:picMkLst>
            <pc:docMk/>
            <pc:sldMk cId="4232443019" sldId="264"/>
            <ac:picMk id="8" creationId="{F48754B5-944D-3B53-A6F5-FAF0209FD3A7}"/>
          </ac:picMkLst>
        </pc:picChg>
      </pc:sldChg>
      <pc:sldChg chg="addSp delSp modSp add mod">
        <pc:chgData name="Josh Graham" userId="49c2ebad078cfc68" providerId="LiveId" clId="{7EC39F6F-9430-4A5D-9559-2EA47D8F041F}" dt="2023-04-11T23:09:09.036" v="1704" actId="1076"/>
        <pc:sldMkLst>
          <pc:docMk/>
          <pc:sldMk cId="2131800887" sldId="265"/>
        </pc:sldMkLst>
        <pc:spChg chg="mod">
          <ac:chgData name="Josh Graham" userId="49c2ebad078cfc68" providerId="LiveId" clId="{7EC39F6F-9430-4A5D-9559-2EA47D8F041F}" dt="2023-04-11T22:45:32.059" v="663" actId="27636"/>
          <ac:spMkLst>
            <pc:docMk/>
            <pc:sldMk cId="2131800887" sldId="265"/>
            <ac:spMk id="2" creationId="{BA75A24D-FE98-3B34-D2C3-6C0F6C9F5A42}"/>
          </ac:spMkLst>
        </pc:spChg>
        <pc:spChg chg="mod">
          <ac:chgData name="Josh Graham" userId="49c2ebad078cfc68" providerId="LiveId" clId="{7EC39F6F-9430-4A5D-9559-2EA47D8F041F}" dt="2023-04-11T23:08:58.795" v="1699" actId="27636"/>
          <ac:spMkLst>
            <pc:docMk/>
            <pc:sldMk cId="2131800887" sldId="265"/>
            <ac:spMk id="3" creationId="{5EE572A6-3A0A-6E9D-735C-99AE13A69B8D}"/>
          </ac:spMkLst>
        </pc:spChg>
        <pc:spChg chg="mod">
          <ac:chgData name="Josh Graham" userId="49c2ebad078cfc68" providerId="LiveId" clId="{7EC39F6F-9430-4A5D-9559-2EA47D8F041F}" dt="2023-04-11T23:09:04.540" v="1703" actId="27636"/>
          <ac:spMkLst>
            <pc:docMk/>
            <pc:sldMk cId="2131800887" sldId="265"/>
            <ac:spMk id="10" creationId="{E0684499-B374-9F4C-C360-AC7592E70070}"/>
          </ac:spMkLst>
        </pc:spChg>
        <pc:picChg chg="del">
          <ac:chgData name="Josh Graham" userId="49c2ebad078cfc68" providerId="LiveId" clId="{7EC39F6F-9430-4A5D-9559-2EA47D8F041F}" dt="2023-04-11T22:41:47.899" v="590" actId="478"/>
          <ac:picMkLst>
            <pc:docMk/>
            <pc:sldMk cId="2131800887" sldId="265"/>
            <ac:picMk id="5" creationId="{51BCBE17-DC28-9763-3A4F-314EF3DDFB57}"/>
          </ac:picMkLst>
        </pc:picChg>
        <pc:picChg chg="add mod">
          <ac:chgData name="Josh Graham" userId="49c2ebad078cfc68" providerId="LiveId" clId="{7EC39F6F-9430-4A5D-9559-2EA47D8F041F}" dt="2023-04-11T23:09:00.553" v="1700" actId="1076"/>
          <ac:picMkLst>
            <pc:docMk/>
            <pc:sldMk cId="2131800887" sldId="265"/>
            <ac:picMk id="6" creationId="{1E781BAA-771B-1A48-9FCD-5BD568CC51DE}"/>
          </ac:picMkLst>
        </pc:picChg>
        <pc:picChg chg="add mod">
          <ac:chgData name="Josh Graham" userId="49c2ebad078cfc68" providerId="LiveId" clId="{7EC39F6F-9430-4A5D-9559-2EA47D8F041F}" dt="2023-04-11T23:09:09.036" v="1704" actId="1076"/>
          <ac:picMkLst>
            <pc:docMk/>
            <pc:sldMk cId="2131800887" sldId="265"/>
            <ac:picMk id="8" creationId="{32D51508-95FD-CA62-6D83-3BA9EAB3613F}"/>
          </ac:picMkLst>
        </pc:picChg>
        <pc:picChg chg="del">
          <ac:chgData name="Josh Graham" userId="49c2ebad078cfc68" providerId="LiveId" clId="{7EC39F6F-9430-4A5D-9559-2EA47D8F041F}" dt="2023-04-11T22:43:23.831" v="614" actId="478"/>
          <ac:picMkLst>
            <pc:docMk/>
            <pc:sldMk cId="2131800887" sldId="265"/>
            <ac:picMk id="9" creationId="{D9F7C82D-154F-FA0D-0BDD-618A000E8F99}"/>
          </ac:picMkLst>
        </pc:picChg>
      </pc:sldChg>
      <pc:sldChg chg="modSp add mod ord">
        <pc:chgData name="Josh Graham" userId="49c2ebad078cfc68" providerId="LiveId" clId="{7EC39F6F-9430-4A5D-9559-2EA47D8F041F}" dt="2023-04-11T23:06:52.611" v="1659" actId="27636"/>
        <pc:sldMkLst>
          <pc:docMk/>
          <pc:sldMk cId="3307326677" sldId="266"/>
        </pc:sldMkLst>
        <pc:spChg chg="mod">
          <ac:chgData name="Josh Graham" userId="49c2ebad078cfc68" providerId="LiveId" clId="{7EC39F6F-9430-4A5D-9559-2EA47D8F041F}" dt="2023-04-11T22:45:25.859" v="660" actId="20577"/>
          <ac:spMkLst>
            <pc:docMk/>
            <pc:sldMk cId="3307326677" sldId="266"/>
            <ac:spMk id="2" creationId="{BA75A24D-FE98-3B34-D2C3-6C0F6C9F5A42}"/>
          </ac:spMkLst>
        </pc:spChg>
        <pc:spChg chg="mod">
          <ac:chgData name="Josh Graham" userId="49c2ebad078cfc68" providerId="LiveId" clId="{7EC39F6F-9430-4A5D-9559-2EA47D8F041F}" dt="2023-04-11T23:06:52.611" v="1659" actId="27636"/>
          <ac:spMkLst>
            <pc:docMk/>
            <pc:sldMk cId="3307326677" sldId="266"/>
            <ac:spMk id="3" creationId="{5EE572A6-3A0A-6E9D-735C-99AE13A69B8D}"/>
          </ac:spMkLst>
        </pc:spChg>
      </pc:sldChg>
      <pc:sldChg chg="modSp add mod">
        <pc:chgData name="Josh Graham" userId="49c2ebad078cfc68" providerId="LiveId" clId="{7EC39F6F-9430-4A5D-9559-2EA47D8F041F}" dt="2023-04-11T23:06:52.464" v="1656"/>
        <pc:sldMkLst>
          <pc:docMk/>
          <pc:sldMk cId="2195911717" sldId="267"/>
        </pc:sldMkLst>
        <pc:spChg chg="mod">
          <ac:chgData name="Josh Graham" userId="49c2ebad078cfc68" providerId="LiveId" clId="{7EC39F6F-9430-4A5D-9559-2EA47D8F041F}" dt="2023-04-11T23:06:52.464" v="1656"/>
          <ac:spMkLst>
            <pc:docMk/>
            <pc:sldMk cId="2195911717" sldId="267"/>
            <ac:spMk id="2" creationId="{F49776EB-63B4-6ECC-0F07-AB81BF3DD252}"/>
          </ac:spMkLst>
        </pc:spChg>
        <pc:spChg chg="mod">
          <ac:chgData name="Josh Graham" userId="49c2ebad078cfc68" providerId="LiveId" clId="{7EC39F6F-9430-4A5D-9559-2EA47D8F041F}" dt="2023-04-11T23:06:52.464" v="1656"/>
          <ac:spMkLst>
            <pc:docMk/>
            <pc:sldMk cId="2195911717" sldId="267"/>
            <ac:spMk id="3" creationId="{BBEC8DC3-B9BE-4D47-E910-8729FAEE6E0B}"/>
          </ac:spMkLst>
        </pc:spChg>
      </pc:sldChg>
      <pc:sldChg chg="new del">
        <pc:chgData name="Josh Graham" userId="49c2ebad078cfc68" providerId="LiveId" clId="{7EC39F6F-9430-4A5D-9559-2EA47D8F041F}" dt="2023-04-11T22:53:56.962" v="1526" actId="2696"/>
        <pc:sldMkLst>
          <pc:docMk/>
          <pc:sldMk cId="2571754401" sldId="268"/>
        </pc:sldMkLst>
      </pc:sldChg>
      <pc:sldChg chg="addSp delSp modSp new mod modClrScheme chgLayout">
        <pc:chgData name="Josh Graham" userId="49c2ebad078cfc68" providerId="LiveId" clId="{7EC39F6F-9430-4A5D-9559-2EA47D8F041F}" dt="2023-04-11T23:09:39.424" v="1711" actId="1076"/>
        <pc:sldMkLst>
          <pc:docMk/>
          <pc:sldMk cId="2822426243" sldId="268"/>
        </pc:sldMkLst>
        <pc:spChg chg="del mod ord">
          <ac:chgData name="Josh Graham" userId="49c2ebad078cfc68" providerId="LiveId" clId="{7EC39F6F-9430-4A5D-9559-2EA47D8F041F}" dt="2023-04-11T23:00:00.436" v="1576" actId="700"/>
          <ac:spMkLst>
            <pc:docMk/>
            <pc:sldMk cId="2822426243" sldId="268"/>
            <ac:spMk id="2" creationId="{8EB30F1F-7963-A7BF-5EA4-733CA8E4BADA}"/>
          </ac:spMkLst>
        </pc:spChg>
        <pc:spChg chg="del">
          <ac:chgData name="Josh Graham" userId="49c2ebad078cfc68" providerId="LiveId" clId="{7EC39F6F-9430-4A5D-9559-2EA47D8F041F}" dt="2023-04-11T22:59:47.117" v="1574" actId="22"/>
          <ac:spMkLst>
            <pc:docMk/>
            <pc:sldMk cId="2822426243" sldId="268"/>
            <ac:spMk id="3" creationId="{C18D1D0C-5573-2C9A-0D1F-F48F9EC11954}"/>
          </ac:spMkLst>
        </pc:spChg>
        <pc:spChg chg="add mod ord">
          <ac:chgData name="Josh Graham" userId="49c2ebad078cfc68" providerId="LiveId" clId="{7EC39F6F-9430-4A5D-9559-2EA47D8F041F}" dt="2023-04-11T23:06:52.464" v="1656"/>
          <ac:spMkLst>
            <pc:docMk/>
            <pc:sldMk cId="2822426243" sldId="268"/>
            <ac:spMk id="6" creationId="{B36DB465-32D7-5B1B-AAE4-A250A690C703}"/>
          </ac:spMkLst>
        </pc:spChg>
        <pc:spChg chg="add del mod ord">
          <ac:chgData name="Josh Graham" userId="49c2ebad078cfc68" providerId="LiveId" clId="{7EC39F6F-9430-4A5D-9559-2EA47D8F041F}" dt="2023-04-11T23:00:11.860" v="1577" actId="22"/>
          <ac:spMkLst>
            <pc:docMk/>
            <pc:sldMk cId="2822426243" sldId="268"/>
            <ac:spMk id="7" creationId="{5772D0F7-BBFB-BFFF-15B4-389FEC551F7B}"/>
          </ac:spMkLst>
        </pc:spChg>
        <pc:picChg chg="add mod ord">
          <ac:chgData name="Josh Graham" userId="49c2ebad078cfc68" providerId="LiveId" clId="{7EC39F6F-9430-4A5D-9559-2EA47D8F041F}" dt="2023-04-11T23:01:47.647" v="1622" actId="14100"/>
          <ac:picMkLst>
            <pc:docMk/>
            <pc:sldMk cId="2822426243" sldId="268"/>
            <ac:picMk id="5" creationId="{51393B86-E6DD-C2C5-4DF7-5432F4EB854D}"/>
          </ac:picMkLst>
        </pc:picChg>
        <pc:picChg chg="add mod ord">
          <ac:chgData name="Josh Graham" userId="49c2ebad078cfc68" providerId="LiveId" clId="{7EC39F6F-9430-4A5D-9559-2EA47D8F041F}" dt="2023-04-11T23:01:38.611" v="1619" actId="1076"/>
          <ac:picMkLst>
            <pc:docMk/>
            <pc:sldMk cId="2822426243" sldId="268"/>
            <ac:picMk id="9" creationId="{92F46152-06C3-FE18-1933-26DC7CE93905}"/>
          </ac:picMkLst>
        </pc:picChg>
        <pc:picChg chg="add mod">
          <ac:chgData name="Josh Graham" userId="49c2ebad078cfc68" providerId="LiveId" clId="{7EC39F6F-9430-4A5D-9559-2EA47D8F041F}" dt="2023-04-11T23:09:39.424" v="1711" actId="1076"/>
          <ac:picMkLst>
            <pc:docMk/>
            <pc:sldMk cId="2822426243" sldId="268"/>
            <ac:picMk id="10" creationId="{215AAD3D-7B4B-DA35-A4A7-63E0A01396C2}"/>
          </ac:picMkLst>
        </pc:picChg>
        <pc:picChg chg="add mod">
          <ac:chgData name="Josh Graham" userId="49c2ebad078cfc68" providerId="LiveId" clId="{7EC39F6F-9430-4A5D-9559-2EA47D8F041F}" dt="2023-04-11T23:09:37.412" v="1710" actId="1076"/>
          <ac:picMkLst>
            <pc:docMk/>
            <pc:sldMk cId="2822426243" sldId="268"/>
            <ac:picMk id="11" creationId="{3C4B688D-5C74-188B-A251-D1BCA88AAB5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A9045C0-B3C2-4B1E-BB9E-0F6CBE479E5F}" type="datetimeFigureOut">
              <a:rPr lang="en-CA" smtClean="0"/>
              <a:t>2023-04-10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172956C-D0B4-4D74-9A8D-0AD476D49672}" type="slidenum">
              <a:rPr lang="en-CA" smtClean="0"/>
              <a:t>‹#›</a:t>
            </a:fld>
            <a:endParaRPr lang="en-C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1312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9045C0-B3C2-4B1E-BB9E-0F6CBE479E5F}" type="datetimeFigureOut">
              <a:rPr lang="en-CA" smtClean="0"/>
              <a:t>2023-04-10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172956C-D0B4-4D74-9A8D-0AD476D49672}" type="slidenum">
              <a:rPr lang="en-CA" smtClean="0"/>
              <a:t>‹#›</a:t>
            </a:fld>
            <a:endParaRPr lang="en-CA"/>
          </a:p>
        </p:txBody>
      </p:sp>
    </p:spTree>
    <p:extLst>
      <p:ext uri="{BB962C8B-B14F-4D97-AF65-F5344CB8AC3E}">
        <p14:creationId xmlns:p14="http://schemas.microsoft.com/office/powerpoint/2010/main" val="352125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9045C0-B3C2-4B1E-BB9E-0F6CBE479E5F}" type="datetimeFigureOut">
              <a:rPr lang="en-CA" smtClean="0"/>
              <a:t>2023-04-10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172956C-D0B4-4D74-9A8D-0AD476D49672}" type="slidenum">
              <a:rPr lang="en-CA" smtClean="0"/>
              <a:t>‹#›</a:t>
            </a:fld>
            <a:endParaRPr lang="en-CA"/>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1363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9045C0-B3C2-4B1E-BB9E-0F6CBE479E5F}" type="datetimeFigureOut">
              <a:rPr lang="en-CA" smtClean="0"/>
              <a:t>2023-04-10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172956C-D0B4-4D74-9A8D-0AD476D49672}" type="slidenum">
              <a:rPr lang="en-CA" smtClean="0"/>
              <a:t>‹#›</a:t>
            </a:fld>
            <a:endParaRPr lang="en-CA"/>
          </a:p>
        </p:txBody>
      </p:sp>
    </p:spTree>
    <p:extLst>
      <p:ext uri="{BB962C8B-B14F-4D97-AF65-F5344CB8AC3E}">
        <p14:creationId xmlns:p14="http://schemas.microsoft.com/office/powerpoint/2010/main" val="3988525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9045C0-B3C2-4B1E-BB9E-0F6CBE479E5F}" type="datetimeFigureOut">
              <a:rPr lang="en-CA" smtClean="0"/>
              <a:t>2023-04-10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172956C-D0B4-4D74-9A8D-0AD476D49672}" type="slidenum">
              <a:rPr lang="en-CA" smtClean="0"/>
              <a:t>‹#›</a:t>
            </a:fld>
            <a:endParaRPr lang="en-C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040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9045C0-B3C2-4B1E-BB9E-0F6CBE479E5F}" type="datetimeFigureOut">
              <a:rPr lang="en-CA" smtClean="0"/>
              <a:t>2023-04-10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172956C-D0B4-4D74-9A8D-0AD476D49672}" type="slidenum">
              <a:rPr lang="en-CA" smtClean="0"/>
              <a:t>‹#›</a:t>
            </a:fld>
            <a:endParaRPr lang="en-CA"/>
          </a:p>
        </p:txBody>
      </p:sp>
    </p:spTree>
    <p:extLst>
      <p:ext uri="{BB962C8B-B14F-4D97-AF65-F5344CB8AC3E}">
        <p14:creationId xmlns:p14="http://schemas.microsoft.com/office/powerpoint/2010/main" val="4013006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9045C0-B3C2-4B1E-BB9E-0F6CBE479E5F}" type="datetimeFigureOut">
              <a:rPr lang="en-CA" smtClean="0"/>
              <a:t>2023-04-10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172956C-D0B4-4D74-9A8D-0AD476D49672}" type="slidenum">
              <a:rPr lang="en-CA" smtClean="0"/>
              <a:t>‹#›</a:t>
            </a:fld>
            <a:endParaRPr lang="en-CA"/>
          </a:p>
        </p:txBody>
      </p:sp>
    </p:spTree>
    <p:extLst>
      <p:ext uri="{BB962C8B-B14F-4D97-AF65-F5344CB8AC3E}">
        <p14:creationId xmlns:p14="http://schemas.microsoft.com/office/powerpoint/2010/main" val="931800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9045C0-B3C2-4B1E-BB9E-0F6CBE479E5F}" type="datetimeFigureOut">
              <a:rPr lang="en-CA" smtClean="0"/>
              <a:t>2023-04-10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172956C-D0B4-4D74-9A8D-0AD476D49672}" type="slidenum">
              <a:rPr lang="en-CA" smtClean="0"/>
              <a:t>‹#›</a:t>
            </a:fld>
            <a:endParaRPr lang="en-CA"/>
          </a:p>
        </p:txBody>
      </p:sp>
    </p:spTree>
    <p:extLst>
      <p:ext uri="{BB962C8B-B14F-4D97-AF65-F5344CB8AC3E}">
        <p14:creationId xmlns:p14="http://schemas.microsoft.com/office/powerpoint/2010/main" val="402991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9045C0-B3C2-4B1E-BB9E-0F6CBE479E5F}" type="datetimeFigureOut">
              <a:rPr lang="en-CA" smtClean="0"/>
              <a:t>2023-04-10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172956C-D0B4-4D74-9A8D-0AD476D49672}" type="slidenum">
              <a:rPr lang="en-CA" smtClean="0"/>
              <a:t>‹#›</a:t>
            </a:fld>
            <a:endParaRPr lang="en-CA"/>
          </a:p>
        </p:txBody>
      </p:sp>
    </p:spTree>
    <p:extLst>
      <p:ext uri="{BB962C8B-B14F-4D97-AF65-F5344CB8AC3E}">
        <p14:creationId xmlns:p14="http://schemas.microsoft.com/office/powerpoint/2010/main" val="388771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9045C0-B3C2-4B1E-BB9E-0F6CBE479E5F}" type="datetimeFigureOut">
              <a:rPr lang="en-CA" smtClean="0"/>
              <a:t>2023-04-10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172956C-D0B4-4D74-9A8D-0AD476D49672}" type="slidenum">
              <a:rPr lang="en-CA" smtClean="0"/>
              <a:t>‹#›</a:t>
            </a:fld>
            <a:endParaRPr lang="en-CA"/>
          </a:p>
        </p:txBody>
      </p:sp>
    </p:spTree>
    <p:extLst>
      <p:ext uri="{BB962C8B-B14F-4D97-AF65-F5344CB8AC3E}">
        <p14:creationId xmlns:p14="http://schemas.microsoft.com/office/powerpoint/2010/main" val="846448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9045C0-B3C2-4B1E-BB9E-0F6CBE479E5F}" type="datetimeFigureOut">
              <a:rPr lang="en-CA" smtClean="0"/>
              <a:t>2023-04-10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172956C-D0B4-4D74-9A8D-0AD476D49672}" type="slidenum">
              <a:rPr lang="en-CA" smtClean="0"/>
              <a:t>‹#›</a:t>
            </a:fld>
            <a:endParaRPr lang="en-CA"/>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4246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A9045C0-B3C2-4B1E-BB9E-0F6CBE479E5F}" type="datetimeFigureOut">
              <a:rPr lang="en-CA" smtClean="0"/>
              <a:t>2023-04-10</a:t>
            </a:fld>
            <a:endParaRPr lang="en-CA"/>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CA"/>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172956C-D0B4-4D74-9A8D-0AD476D49672}" type="slidenum">
              <a:rPr lang="en-CA" smtClean="0"/>
              <a:t>‹#›</a:t>
            </a:fld>
            <a:endParaRPr lang="en-CA"/>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92852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3EC14-F8E2-3468-80C0-FD2BE048891B}"/>
              </a:ext>
            </a:extLst>
          </p:cNvPr>
          <p:cNvSpPr>
            <a:spLocks noGrp="1"/>
          </p:cNvSpPr>
          <p:nvPr>
            <p:ph type="ctrTitle"/>
          </p:nvPr>
        </p:nvSpPr>
        <p:spPr/>
        <p:txBody>
          <a:bodyPr/>
          <a:lstStyle/>
          <a:p>
            <a:r>
              <a:rPr lang="en-CA"/>
              <a:t>Quora Questions</a:t>
            </a:r>
            <a:endParaRPr lang="en-CA" dirty="0"/>
          </a:p>
        </p:txBody>
      </p:sp>
      <p:sp>
        <p:nvSpPr>
          <p:cNvPr id="3" name="Subtitle 2">
            <a:extLst>
              <a:ext uri="{FF2B5EF4-FFF2-40B4-BE49-F238E27FC236}">
                <a16:creationId xmlns:a16="http://schemas.microsoft.com/office/drawing/2014/main" id="{F5CF2D3C-9B47-1758-99AC-9A8B5D19C845}"/>
              </a:ext>
            </a:extLst>
          </p:cNvPr>
          <p:cNvSpPr>
            <a:spLocks noGrp="1"/>
          </p:cNvSpPr>
          <p:nvPr>
            <p:ph type="subTitle" idx="1"/>
          </p:nvPr>
        </p:nvSpPr>
        <p:spPr/>
        <p:txBody>
          <a:bodyPr/>
          <a:lstStyle/>
          <a:p>
            <a:r>
              <a:rPr lang="en-CA"/>
              <a:t>Josh Graham</a:t>
            </a:r>
            <a:endParaRPr lang="en-CA" dirty="0"/>
          </a:p>
        </p:txBody>
      </p:sp>
    </p:spTree>
    <p:extLst>
      <p:ext uri="{BB962C8B-B14F-4D97-AF65-F5344CB8AC3E}">
        <p14:creationId xmlns:p14="http://schemas.microsoft.com/office/powerpoint/2010/main" val="3355729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CD163-2167-C99C-38F1-0F3D063B97EC}"/>
              </a:ext>
            </a:extLst>
          </p:cNvPr>
          <p:cNvSpPr>
            <a:spLocks noGrp="1"/>
          </p:cNvSpPr>
          <p:nvPr>
            <p:ph type="title"/>
          </p:nvPr>
        </p:nvSpPr>
        <p:spPr/>
        <p:txBody>
          <a:bodyPr/>
          <a:lstStyle/>
          <a:p>
            <a:r>
              <a:rPr lang="en-CA" dirty="0"/>
              <a:t>Feature Engineering</a:t>
            </a:r>
          </a:p>
        </p:txBody>
      </p:sp>
      <p:pic>
        <p:nvPicPr>
          <p:cNvPr id="5" name="Content Placeholder 4">
            <a:extLst>
              <a:ext uri="{FF2B5EF4-FFF2-40B4-BE49-F238E27FC236}">
                <a16:creationId xmlns:a16="http://schemas.microsoft.com/office/drawing/2014/main" id="{F053B300-4AE6-F869-A78A-340094F39116}"/>
              </a:ext>
            </a:extLst>
          </p:cNvPr>
          <p:cNvPicPr>
            <a:picLocks noGrp="1" noChangeAspect="1"/>
          </p:cNvPicPr>
          <p:nvPr>
            <p:ph sz="half" idx="1"/>
          </p:nvPr>
        </p:nvPicPr>
        <p:blipFill>
          <a:blip r:embed="rId2"/>
          <a:stretch>
            <a:fillRect/>
          </a:stretch>
        </p:blipFill>
        <p:spPr>
          <a:xfrm>
            <a:off x="1698870" y="2674731"/>
            <a:ext cx="8557409" cy="3056217"/>
          </a:xfrm>
        </p:spPr>
      </p:pic>
      <p:sp>
        <p:nvSpPr>
          <p:cNvPr id="6" name="Content Placeholder 5">
            <a:extLst>
              <a:ext uri="{FF2B5EF4-FFF2-40B4-BE49-F238E27FC236}">
                <a16:creationId xmlns:a16="http://schemas.microsoft.com/office/drawing/2014/main" id="{1D777FE6-9FCA-551C-346D-43B85D4A8611}"/>
              </a:ext>
            </a:extLst>
          </p:cNvPr>
          <p:cNvSpPr>
            <a:spLocks noGrp="1"/>
          </p:cNvSpPr>
          <p:nvPr>
            <p:ph sz="half" idx="2"/>
          </p:nvPr>
        </p:nvSpPr>
        <p:spPr>
          <a:xfrm>
            <a:off x="706967" y="1825625"/>
            <a:ext cx="10646833" cy="4351338"/>
          </a:xfrm>
        </p:spPr>
        <p:txBody>
          <a:bodyPr/>
          <a:lstStyle/>
          <a:p>
            <a:r>
              <a:rPr lang="en-CA" dirty="0"/>
              <a:t>Here is a histogram of the cosine similarity of the dataset. </a:t>
            </a:r>
          </a:p>
        </p:txBody>
      </p:sp>
    </p:spTree>
    <p:extLst>
      <p:ext uri="{BB962C8B-B14F-4D97-AF65-F5344CB8AC3E}">
        <p14:creationId xmlns:p14="http://schemas.microsoft.com/office/powerpoint/2010/main" val="1862778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567E2-B6E0-1742-6F65-7CD87F673B34}"/>
              </a:ext>
            </a:extLst>
          </p:cNvPr>
          <p:cNvSpPr>
            <a:spLocks noGrp="1"/>
          </p:cNvSpPr>
          <p:nvPr>
            <p:ph type="title"/>
          </p:nvPr>
        </p:nvSpPr>
        <p:spPr/>
        <p:txBody>
          <a:bodyPr/>
          <a:lstStyle/>
          <a:p>
            <a:r>
              <a:rPr lang="en-CA" dirty="0"/>
              <a:t>Model Creation</a:t>
            </a:r>
          </a:p>
        </p:txBody>
      </p:sp>
      <p:sp>
        <p:nvSpPr>
          <p:cNvPr id="3" name="Content Placeholder 2">
            <a:extLst>
              <a:ext uri="{FF2B5EF4-FFF2-40B4-BE49-F238E27FC236}">
                <a16:creationId xmlns:a16="http://schemas.microsoft.com/office/drawing/2014/main" id="{6C386F8A-FBBF-F67A-F207-BDAF9A6941BE}"/>
              </a:ext>
            </a:extLst>
          </p:cNvPr>
          <p:cNvSpPr>
            <a:spLocks noGrp="1"/>
          </p:cNvSpPr>
          <p:nvPr>
            <p:ph sz="half" idx="1"/>
          </p:nvPr>
        </p:nvSpPr>
        <p:spPr/>
        <p:txBody>
          <a:bodyPr/>
          <a:lstStyle/>
          <a:p>
            <a:r>
              <a:rPr lang="en-CA" dirty="0"/>
              <a:t>I created 2 classification models to predict whether 2 questions were a duplicate or not.</a:t>
            </a:r>
          </a:p>
          <a:p>
            <a:r>
              <a:rPr lang="en-CA" dirty="0"/>
              <a:t>The X value input was the cosine similarity and the y value output was the 0 or 1 ‘</a:t>
            </a:r>
            <a:r>
              <a:rPr lang="en-CA" dirty="0" err="1"/>
              <a:t>is_duplicate</a:t>
            </a:r>
            <a:r>
              <a:rPr lang="en-CA" dirty="0"/>
              <a:t>’ parameter</a:t>
            </a:r>
          </a:p>
        </p:txBody>
      </p:sp>
      <p:sp>
        <p:nvSpPr>
          <p:cNvPr id="4" name="Content Placeholder 3">
            <a:extLst>
              <a:ext uri="{FF2B5EF4-FFF2-40B4-BE49-F238E27FC236}">
                <a16:creationId xmlns:a16="http://schemas.microsoft.com/office/drawing/2014/main" id="{68E18B0D-922E-2984-8705-5342262DE2CE}"/>
              </a:ext>
            </a:extLst>
          </p:cNvPr>
          <p:cNvSpPr>
            <a:spLocks noGrp="1"/>
          </p:cNvSpPr>
          <p:nvPr>
            <p:ph sz="half" idx="2"/>
          </p:nvPr>
        </p:nvSpPr>
        <p:spPr/>
        <p:txBody>
          <a:bodyPr/>
          <a:lstStyle/>
          <a:p>
            <a:r>
              <a:rPr lang="en-CA" dirty="0" err="1"/>
              <a:t>XGBoost</a:t>
            </a:r>
            <a:endParaRPr lang="en-CA" dirty="0"/>
          </a:p>
          <a:p>
            <a:endParaRPr lang="en-CA" dirty="0"/>
          </a:p>
          <a:p>
            <a:pPr marL="0" indent="0">
              <a:buNone/>
            </a:pPr>
            <a:endParaRPr lang="en-CA" dirty="0"/>
          </a:p>
          <a:p>
            <a:pPr marL="0" indent="0">
              <a:buNone/>
            </a:pPr>
            <a:endParaRPr lang="en-CA" dirty="0"/>
          </a:p>
          <a:p>
            <a:r>
              <a:rPr lang="en-CA" dirty="0"/>
              <a:t>Logistic Regressor</a:t>
            </a:r>
          </a:p>
        </p:txBody>
      </p:sp>
      <p:pic>
        <p:nvPicPr>
          <p:cNvPr id="6" name="Picture 5">
            <a:extLst>
              <a:ext uri="{FF2B5EF4-FFF2-40B4-BE49-F238E27FC236}">
                <a16:creationId xmlns:a16="http://schemas.microsoft.com/office/drawing/2014/main" id="{7B110D27-F137-8B32-DCD6-149512DD71A8}"/>
              </a:ext>
            </a:extLst>
          </p:cNvPr>
          <p:cNvPicPr>
            <a:picLocks noChangeAspect="1"/>
          </p:cNvPicPr>
          <p:nvPr/>
        </p:nvPicPr>
        <p:blipFill>
          <a:blip r:embed="rId2"/>
          <a:stretch>
            <a:fillRect/>
          </a:stretch>
        </p:blipFill>
        <p:spPr>
          <a:xfrm>
            <a:off x="6601758" y="2851248"/>
            <a:ext cx="3530002" cy="1155504"/>
          </a:xfrm>
          <a:prstGeom prst="rect">
            <a:avLst/>
          </a:prstGeom>
        </p:spPr>
      </p:pic>
      <p:pic>
        <p:nvPicPr>
          <p:cNvPr id="8" name="Picture 7">
            <a:extLst>
              <a:ext uri="{FF2B5EF4-FFF2-40B4-BE49-F238E27FC236}">
                <a16:creationId xmlns:a16="http://schemas.microsoft.com/office/drawing/2014/main" id="{F48754B5-944D-3B53-A6F5-FAF0209FD3A7}"/>
              </a:ext>
            </a:extLst>
          </p:cNvPr>
          <p:cNvPicPr>
            <a:picLocks noChangeAspect="1"/>
          </p:cNvPicPr>
          <p:nvPr/>
        </p:nvPicPr>
        <p:blipFill>
          <a:blip r:embed="rId3"/>
          <a:stretch>
            <a:fillRect/>
          </a:stretch>
        </p:blipFill>
        <p:spPr>
          <a:xfrm>
            <a:off x="6483874" y="4824650"/>
            <a:ext cx="3765771" cy="1232920"/>
          </a:xfrm>
          <a:prstGeom prst="rect">
            <a:avLst/>
          </a:prstGeom>
        </p:spPr>
      </p:pic>
    </p:spTree>
    <p:extLst>
      <p:ext uri="{BB962C8B-B14F-4D97-AF65-F5344CB8AC3E}">
        <p14:creationId xmlns:p14="http://schemas.microsoft.com/office/powerpoint/2010/main" val="4232443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36DB465-32D7-5B1B-AAE4-A250A690C703}"/>
              </a:ext>
            </a:extLst>
          </p:cNvPr>
          <p:cNvSpPr>
            <a:spLocks noGrp="1"/>
          </p:cNvSpPr>
          <p:nvPr>
            <p:ph type="title"/>
          </p:nvPr>
        </p:nvSpPr>
        <p:spPr/>
        <p:txBody>
          <a:bodyPr/>
          <a:lstStyle/>
          <a:p>
            <a:r>
              <a:rPr lang="en-CA" dirty="0"/>
              <a:t>Model Creation</a:t>
            </a:r>
          </a:p>
        </p:txBody>
      </p:sp>
      <p:pic>
        <p:nvPicPr>
          <p:cNvPr id="5" name="Content Placeholder 4">
            <a:extLst>
              <a:ext uri="{FF2B5EF4-FFF2-40B4-BE49-F238E27FC236}">
                <a16:creationId xmlns:a16="http://schemas.microsoft.com/office/drawing/2014/main" id="{51393B86-E6DD-C2C5-4DF7-5432F4EB854D}"/>
              </a:ext>
            </a:extLst>
          </p:cNvPr>
          <p:cNvPicPr>
            <a:picLocks noGrp="1" noChangeAspect="1"/>
          </p:cNvPicPr>
          <p:nvPr>
            <p:ph sz="half" idx="1"/>
          </p:nvPr>
        </p:nvPicPr>
        <p:blipFill>
          <a:blip r:embed="rId2"/>
          <a:stretch>
            <a:fillRect/>
          </a:stretch>
        </p:blipFill>
        <p:spPr>
          <a:xfrm>
            <a:off x="912612" y="1690687"/>
            <a:ext cx="4456830" cy="3508115"/>
          </a:xfrm>
        </p:spPr>
      </p:pic>
      <p:pic>
        <p:nvPicPr>
          <p:cNvPr id="9" name="Content Placeholder 8">
            <a:extLst>
              <a:ext uri="{FF2B5EF4-FFF2-40B4-BE49-F238E27FC236}">
                <a16:creationId xmlns:a16="http://schemas.microsoft.com/office/drawing/2014/main" id="{92F46152-06C3-FE18-1933-26DC7CE93905}"/>
              </a:ext>
            </a:extLst>
          </p:cNvPr>
          <p:cNvPicPr>
            <a:picLocks noGrp="1" noChangeAspect="1"/>
          </p:cNvPicPr>
          <p:nvPr>
            <p:ph sz="half" idx="2"/>
          </p:nvPr>
        </p:nvPicPr>
        <p:blipFill>
          <a:blip r:embed="rId3"/>
          <a:stretch>
            <a:fillRect/>
          </a:stretch>
        </p:blipFill>
        <p:spPr>
          <a:xfrm>
            <a:off x="6663164" y="1580572"/>
            <a:ext cx="4616224" cy="3563836"/>
          </a:xfrm>
        </p:spPr>
      </p:pic>
      <p:pic>
        <p:nvPicPr>
          <p:cNvPr id="10" name="Picture 9">
            <a:extLst>
              <a:ext uri="{FF2B5EF4-FFF2-40B4-BE49-F238E27FC236}">
                <a16:creationId xmlns:a16="http://schemas.microsoft.com/office/drawing/2014/main" id="{215AAD3D-7B4B-DA35-A4A7-63E0A01396C2}"/>
              </a:ext>
            </a:extLst>
          </p:cNvPr>
          <p:cNvPicPr>
            <a:picLocks noChangeAspect="1"/>
          </p:cNvPicPr>
          <p:nvPr/>
        </p:nvPicPr>
        <p:blipFill>
          <a:blip r:embed="rId4"/>
          <a:stretch>
            <a:fillRect/>
          </a:stretch>
        </p:blipFill>
        <p:spPr>
          <a:xfrm>
            <a:off x="7874292" y="5301944"/>
            <a:ext cx="3086117" cy="1010204"/>
          </a:xfrm>
          <a:prstGeom prst="rect">
            <a:avLst/>
          </a:prstGeom>
        </p:spPr>
      </p:pic>
      <p:pic>
        <p:nvPicPr>
          <p:cNvPr id="11" name="Picture 10">
            <a:extLst>
              <a:ext uri="{FF2B5EF4-FFF2-40B4-BE49-F238E27FC236}">
                <a16:creationId xmlns:a16="http://schemas.microsoft.com/office/drawing/2014/main" id="{3C4B688D-5C74-188B-A251-D1BCA88AAB55}"/>
              </a:ext>
            </a:extLst>
          </p:cNvPr>
          <p:cNvPicPr>
            <a:picLocks noChangeAspect="1"/>
          </p:cNvPicPr>
          <p:nvPr/>
        </p:nvPicPr>
        <p:blipFill>
          <a:blip r:embed="rId5"/>
          <a:stretch>
            <a:fillRect/>
          </a:stretch>
        </p:blipFill>
        <p:spPr>
          <a:xfrm>
            <a:off x="1593097" y="5241740"/>
            <a:ext cx="3453289" cy="1130613"/>
          </a:xfrm>
          <a:prstGeom prst="rect">
            <a:avLst/>
          </a:prstGeom>
        </p:spPr>
      </p:pic>
    </p:spTree>
    <p:extLst>
      <p:ext uri="{BB962C8B-B14F-4D97-AF65-F5344CB8AC3E}">
        <p14:creationId xmlns:p14="http://schemas.microsoft.com/office/powerpoint/2010/main" val="2822426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BEA27-ACD2-9244-BDB1-65944E631A73}"/>
              </a:ext>
            </a:extLst>
          </p:cNvPr>
          <p:cNvSpPr>
            <a:spLocks noGrp="1"/>
          </p:cNvSpPr>
          <p:nvPr>
            <p:ph type="title"/>
          </p:nvPr>
        </p:nvSpPr>
        <p:spPr>
          <a:xfrm>
            <a:off x="1024129" y="585216"/>
            <a:ext cx="4431792" cy="1499616"/>
          </a:xfrm>
        </p:spPr>
        <p:txBody>
          <a:bodyPr>
            <a:normAutofit/>
          </a:bodyPr>
          <a:lstStyle/>
          <a:p>
            <a:r>
              <a:rPr lang="en-CA"/>
              <a:t>Project Work Flow</a:t>
            </a:r>
            <a:endParaRPr lang="en-CA" dirty="0"/>
          </a:p>
        </p:txBody>
      </p:sp>
      <p:sp>
        <p:nvSpPr>
          <p:cNvPr id="3" name="Content Placeholder 2">
            <a:extLst>
              <a:ext uri="{FF2B5EF4-FFF2-40B4-BE49-F238E27FC236}">
                <a16:creationId xmlns:a16="http://schemas.microsoft.com/office/drawing/2014/main" id="{B913D318-737D-C273-356B-E64C46F8EADB}"/>
              </a:ext>
            </a:extLst>
          </p:cNvPr>
          <p:cNvSpPr>
            <a:spLocks noGrp="1"/>
          </p:cNvSpPr>
          <p:nvPr>
            <p:ph idx="1"/>
          </p:nvPr>
        </p:nvSpPr>
        <p:spPr>
          <a:xfrm>
            <a:off x="1024128" y="2286000"/>
            <a:ext cx="4429615" cy="3931920"/>
          </a:xfrm>
        </p:spPr>
        <p:txBody>
          <a:bodyPr>
            <a:normAutofit/>
          </a:bodyPr>
          <a:lstStyle/>
          <a:p>
            <a:pPr marL="514350" indent="-514350">
              <a:buAutoNum type="arabicPeriod"/>
            </a:pPr>
            <a:r>
              <a:rPr lang="en-CA" dirty="0"/>
              <a:t>Data Exploration</a:t>
            </a:r>
          </a:p>
          <a:p>
            <a:pPr marL="514350" indent="-514350">
              <a:buAutoNum type="arabicPeriod"/>
            </a:pPr>
            <a:r>
              <a:rPr lang="en-CA" dirty="0"/>
              <a:t>Data Cleaning</a:t>
            </a:r>
          </a:p>
          <a:p>
            <a:pPr marL="514350" indent="-514350">
              <a:buAutoNum type="arabicPeriod"/>
            </a:pPr>
            <a:r>
              <a:rPr lang="en-CA" dirty="0"/>
              <a:t>Feature Engineering</a:t>
            </a:r>
          </a:p>
          <a:p>
            <a:pPr marL="514350" indent="-514350">
              <a:buAutoNum type="arabicPeriod"/>
            </a:pPr>
            <a:r>
              <a:rPr lang="en-CA" dirty="0"/>
              <a:t>Model Creation</a:t>
            </a:r>
          </a:p>
        </p:txBody>
      </p:sp>
      <p:pic>
        <p:nvPicPr>
          <p:cNvPr id="7" name="Graphic 6" descr="Database">
            <a:extLst>
              <a:ext uri="{FF2B5EF4-FFF2-40B4-BE49-F238E27FC236}">
                <a16:creationId xmlns:a16="http://schemas.microsoft.com/office/drawing/2014/main" id="{307D1957-4B0F-4520-0E0D-7D77510B83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1227768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71C30-A696-5E94-C291-DEBFB1B458D2}"/>
              </a:ext>
            </a:extLst>
          </p:cNvPr>
          <p:cNvSpPr>
            <a:spLocks noGrp="1"/>
          </p:cNvSpPr>
          <p:nvPr>
            <p:ph type="title"/>
          </p:nvPr>
        </p:nvSpPr>
        <p:spPr/>
        <p:txBody>
          <a:bodyPr/>
          <a:lstStyle/>
          <a:p>
            <a:r>
              <a:rPr lang="en-CA"/>
              <a:t>Data Exploration</a:t>
            </a:r>
            <a:endParaRPr lang="en-CA" dirty="0"/>
          </a:p>
        </p:txBody>
      </p:sp>
      <p:sp>
        <p:nvSpPr>
          <p:cNvPr id="3" name="Content Placeholder 2">
            <a:extLst>
              <a:ext uri="{FF2B5EF4-FFF2-40B4-BE49-F238E27FC236}">
                <a16:creationId xmlns:a16="http://schemas.microsoft.com/office/drawing/2014/main" id="{A2BC468F-A33B-62AD-0A13-F0F071AF691E}"/>
              </a:ext>
            </a:extLst>
          </p:cNvPr>
          <p:cNvSpPr>
            <a:spLocks noGrp="1"/>
          </p:cNvSpPr>
          <p:nvPr>
            <p:ph idx="1"/>
          </p:nvPr>
        </p:nvSpPr>
        <p:spPr/>
        <p:txBody>
          <a:bodyPr>
            <a:normAutofit/>
          </a:bodyPr>
          <a:lstStyle/>
          <a:p>
            <a:r>
              <a:rPr lang="en-US" dirty="0"/>
              <a:t>Not duplicate:</a:t>
            </a:r>
          </a:p>
          <a:p>
            <a:pPr lvl="1"/>
            <a:r>
              <a:rPr lang="en-US" dirty="0"/>
              <a:t>What is the step by step guide to invest in share market in </a:t>
            </a:r>
            <a:r>
              <a:rPr lang="en-US" dirty="0" err="1"/>
              <a:t>india</a:t>
            </a:r>
            <a:r>
              <a:rPr lang="en-US" dirty="0"/>
              <a:t>?</a:t>
            </a:r>
          </a:p>
          <a:p>
            <a:pPr lvl="1"/>
            <a:r>
              <a:rPr lang="en-US" dirty="0"/>
              <a:t>What is the step by step guide to invest in share market?</a:t>
            </a:r>
          </a:p>
          <a:p>
            <a:r>
              <a:rPr lang="en-US" dirty="0"/>
              <a:t>Not duplicate:</a:t>
            </a:r>
          </a:p>
          <a:p>
            <a:pPr lvl="1"/>
            <a:r>
              <a:rPr lang="en-US" dirty="0"/>
              <a:t>What is the story of Kohinoor (</a:t>
            </a:r>
            <a:r>
              <a:rPr lang="en-US" dirty="0" err="1"/>
              <a:t>Koh-i-Noor</a:t>
            </a:r>
            <a:r>
              <a:rPr lang="en-US" dirty="0"/>
              <a:t>) Diamond?</a:t>
            </a:r>
          </a:p>
          <a:p>
            <a:pPr lvl="1"/>
            <a:r>
              <a:rPr lang="en-US" dirty="0"/>
              <a:t>What would happen if the Indian government stole the Kohinoor (</a:t>
            </a:r>
            <a:r>
              <a:rPr lang="en-US" dirty="0" err="1"/>
              <a:t>Koh-i-Noor</a:t>
            </a:r>
            <a:r>
              <a:rPr lang="en-US" dirty="0"/>
              <a:t>) diamond back?</a:t>
            </a:r>
          </a:p>
          <a:p>
            <a:r>
              <a:rPr lang="en-US" dirty="0"/>
              <a:t>Not duplicate:</a:t>
            </a:r>
          </a:p>
          <a:p>
            <a:pPr lvl="1"/>
            <a:r>
              <a:rPr lang="en-US" dirty="0"/>
              <a:t>Motorola (company): Can I hack my Charter </a:t>
            </a:r>
            <a:r>
              <a:rPr lang="en-US" dirty="0" err="1"/>
              <a:t>Motorolla</a:t>
            </a:r>
            <a:r>
              <a:rPr lang="en-US" dirty="0"/>
              <a:t> DCX3400?</a:t>
            </a:r>
          </a:p>
          <a:p>
            <a:pPr lvl="1"/>
            <a:r>
              <a:rPr lang="en-US" dirty="0"/>
              <a:t>How do I hack Motorola DCX3400 for free internet?</a:t>
            </a:r>
          </a:p>
        </p:txBody>
      </p:sp>
    </p:spTree>
    <p:extLst>
      <p:ext uri="{BB962C8B-B14F-4D97-AF65-F5344CB8AC3E}">
        <p14:creationId xmlns:p14="http://schemas.microsoft.com/office/powerpoint/2010/main" val="2403729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71C30-A696-5E94-C291-DEBFB1B458D2}"/>
              </a:ext>
            </a:extLst>
          </p:cNvPr>
          <p:cNvSpPr>
            <a:spLocks noGrp="1"/>
          </p:cNvSpPr>
          <p:nvPr>
            <p:ph type="title"/>
          </p:nvPr>
        </p:nvSpPr>
        <p:spPr/>
        <p:txBody>
          <a:bodyPr/>
          <a:lstStyle/>
          <a:p>
            <a:r>
              <a:rPr lang="en-CA"/>
              <a:t>Data Exploration</a:t>
            </a:r>
            <a:endParaRPr lang="en-CA" dirty="0"/>
          </a:p>
        </p:txBody>
      </p:sp>
      <p:sp>
        <p:nvSpPr>
          <p:cNvPr id="3" name="Content Placeholder 2">
            <a:extLst>
              <a:ext uri="{FF2B5EF4-FFF2-40B4-BE49-F238E27FC236}">
                <a16:creationId xmlns:a16="http://schemas.microsoft.com/office/drawing/2014/main" id="{A2BC468F-A33B-62AD-0A13-F0F071AF691E}"/>
              </a:ext>
            </a:extLst>
          </p:cNvPr>
          <p:cNvSpPr>
            <a:spLocks noGrp="1"/>
          </p:cNvSpPr>
          <p:nvPr>
            <p:ph idx="1"/>
          </p:nvPr>
        </p:nvSpPr>
        <p:spPr/>
        <p:txBody>
          <a:bodyPr>
            <a:normAutofit/>
          </a:bodyPr>
          <a:lstStyle/>
          <a:p>
            <a:r>
              <a:rPr lang="en-US" dirty="0"/>
              <a:t>Is duplicate:</a:t>
            </a:r>
          </a:p>
          <a:p>
            <a:pPr lvl="1"/>
            <a:r>
              <a:rPr lang="en-US" dirty="0"/>
              <a:t>Astrology: I am a Capricorn Sun Cap moon and cap rising...what does that say about me?</a:t>
            </a:r>
          </a:p>
          <a:p>
            <a:pPr lvl="1"/>
            <a:r>
              <a:rPr lang="en-US" dirty="0"/>
              <a:t>I'm a triple Capricorn (Sun, Moon and ascendant in Capricorn) What does this say about me?</a:t>
            </a:r>
          </a:p>
          <a:p>
            <a:pPr marL="128016" lvl="1" indent="0">
              <a:buNone/>
            </a:pPr>
            <a:r>
              <a:rPr lang="en-US" sz="2200" dirty="0"/>
              <a:t>Is duplicate:</a:t>
            </a:r>
          </a:p>
          <a:p>
            <a:pPr lvl="1"/>
            <a:r>
              <a:rPr lang="en-US" dirty="0"/>
              <a:t>What would a Trump presidency mean for current international master’s students on an F1 visa?</a:t>
            </a:r>
          </a:p>
          <a:p>
            <a:pPr lvl="1"/>
            <a:r>
              <a:rPr lang="en-US" dirty="0"/>
              <a:t>How will a Trump presidency affect the students presently in US or planning to study in US?</a:t>
            </a:r>
          </a:p>
          <a:p>
            <a:r>
              <a:rPr lang="en-US" dirty="0"/>
              <a:t>Is duplicate:</a:t>
            </a:r>
          </a:p>
          <a:p>
            <a:pPr lvl="1"/>
            <a:r>
              <a:rPr lang="en-US" dirty="0"/>
              <a:t>What does manipulation mean?</a:t>
            </a:r>
          </a:p>
          <a:p>
            <a:pPr lvl="1"/>
            <a:r>
              <a:rPr lang="en-US" dirty="0"/>
              <a:t>What does manipulation mean?</a:t>
            </a:r>
          </a:p>
          <a:p>
            <a:endParaRPr lang="en-US" dirty="0"/>
          </a:p>
        </p:txBody>
      </p:sp>
    </p:spTree>
    <p:extLst>
      <p:ext uri="{BB962C8B-B14F-4D97-AF65-F5344CB8AC3E}">
        <p14:creationId xmlns:p14="http://schemas.microsoft.com/office/powerpoint/2010/main" val="3359512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DA17A-CA1C-6025-DC41-596F948EBF07}"/>
              </a:ext>
            </a:extLst>
          </p:cNvPr>
          <p:cNvSpPr>
            <a:spLocks noGrp="1"/>
          </p:cNvSpPr>
          <p:nvPr>
            <p:ph type="title"/>
          </p:nvPr>
        </p:nvSpPr>
        <p:spPr/>
        <p:txBody>
          <a:bodyPr/>
          <a:lstStyle/>
          <a:p>
            <a:r>
              <a:rPr lang="en-CA"/>
              <a:t>Data Exploration</a:t>
            </a:r>
            <a:endParaRPr lang="en-CA" dirty="0"/>
          </a:p>
        </p:txBody>
      </p:sp>
      <p:sp>
        <p:nvSpPr>
          <p:cNvPr id="3" name="Content Placeholder 2">
            <a:extLst>
              <a:ext uri="{FF2B5EF4-FFF2-40B4-BE49-F238E27FC236}">
                <a16:creationId xmlns:a16="http://schemas.microsoft.com/office/drawing/2014/main" id="{FBB438C5-95D9-C1EF-330E-D11EC32B9A1D}"/>
              </a:ext>
            </a:extLst>
          </p:cNvPr>
          <p:cNvSpPr>
            <a:spLocks noGrp="1"/>
          </p:cNvSpPr>
          <p:nvPr>
            <p:ph sz="half" idx="1"/>
          </p:nvPr>
        </p:nvSpPr>
        <p:spPr/>
        <p:txBody>
          <a:bodyPr>
            <a:normAutofit/>
          </a:bodyPr>
          <a:lstStyle/>
          <a:p>
            <a:r>
              <a:rPr lang="en-US" dirty="0"/>
              <a:t>Value counts for ‘</a:t>
            </a:r>
            <a:r>
              <a:rPr lang="en-US" dirty="0" err="1"/>
              <a:t>is_duplicate</a:t>
            </a:r>
            <a:r>
              <a:rPr lang="en-US" dirty="0"/>
              <a:t>’ :</a:t>
            </a:r>
          </a:p>
          <a:p>
            <a:pPr lvl="1"/>
            <a:r>
              <a:rPr lang="en-US" dirty="0"/>
              <a:t>0    62746</a:t>
            </a:r>
          </a:p>
          <a:p>
            <a:pPr lvl="1"/>
            <a:r>
              <a:rPr lang="en-US" dirty="0"/>
              <a:t>1    37254</a:t>
            </a:r>
          </a:p>
          <a:p>
            <a:r>
              <a:rPr lang="en-US" dirty="0"/>
              <a:t>62.7% will be our baseline for accuracy. Any accuracy score we achieve above this baseline would indicate that our model is performing better than simply predicting the majority class for all samples.</a:t>
            </a:r>
          </a:p>
        </p:txBody>
      </p:sp>
      <p:pic>
        <p:nvPicPr>
          <p:cNvPr id="11" name="Content Placeholder 10">
            <a:extLst>
              <a:ext uri="{FF2B5EF4-FFF2-40B4-BE49-F238E27FC236}">
                <a16:creationId xmlns:a16="http://schemas.microsoft.com/office/drawing/2014/main" id="{34B0705E-9CC1-C802-9931-F8FB6AF1A522}"/>
              </a:ext>
            </a:extLst>
          </p:cNvPr>
          <p:cNvPicPr>
            <a:picLocks noGrp="1" noChangeAspect="1"/>
          </p:cNvPicPr>
          <p:nvPr>
            <p:ph sz="half" idx="2"/>
          </p:nvPr>
        </p:nvPicPr>
        <p:blipFill>
          <a:blip r:embed="rId2"/>
          <a:stretch>
            <a:fillRect/>
          </a:stretch>
        </p:blipFill>
        <p:spPr>
          <a:xfrm>
            <a:off x="6412995" y="2208787"/>
            <a:ext cx="4754562" cy="3602992"/>
          </a:xfrm>
        </p:spPr>
      </p:pic>
    </p:spTree>
    <p:extLst>
      <p:ext uri="{BB962C8B-B14F-4D97-AF65-F5344CB8AC3E}">
        <p14:creationId xmlns:p14="http://schemas.microsoft.com/office/powerpoint/2010/main" val="2297522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776EB-63B4-6ECC-0F07-AB81BF3DD252}"/>
              </a:ext>
            </a:extLst>
          </p:cNvPr>
          <p:cNvSpPr>
            <a:spLocks noGrp="1"/>
          </p:cNvSpPr>
          <p:nvPr>
            <p:ph type="title"/>
          </p:nvPr>
        </p:nvSpPr>
        <p:spPr/>
        <p:txBody>
          <a:bodyPr/>
          <a:lstStyle/>
          <a:p>
            <a:r>
              <a:rPr lang="en-CA" dirty="0"/>
              <a:t>Data Cleaning</a:t>
            </a:r>
          </a:p>
        </p:txBody>
      </p:sp>
      <p:sp>
        <p:nvSpPr>
          <p:cNvPr id="3" name="Content Placeholder 2">
            <a:extLst>
              <a:ext uri="{FF2B5EF4-FFF2-40B4-BE49-F238E27FC236}">
                <a16:creationId xmlns:a16="http://schemas.microsoft.com/office/drawing/2014/main" id="{BBEC8DC3-B9BE-4D47-E910-8729FAEE6E0B}"/>
              </a:ext>
            </a:extLst>
          </p:cNvPr>
          <p:cNvSpPr>
            <a:spLocks noGrp="1"/>
          </p:cNvSpPr>
          <p:nvPr>
            <p:ph sz="half" idx="1"/>
          </p:nvPr>
        </p:nvSpPr>
        <p:spPr/>
        <p:txBody>
          <a:bodyPr/>
          <a:lstStyle/>
          <a:p>
            <a:pPr marL="0" indent="0">
              <a:buNone/>
            </a:pPr>
            <a:r>
              <a:rPr lang="en-CA" dirty="0"/>
              <a:t>To clean the data I created a function that:</a:t>
            </a:r>
          </a:p>
          <a:p>
            <a:pPr marL="914400" lvl="1" indent="-457200">
              <a:buFont typeface="+mj-lt"/>
              <a:buAutoNum type="arabicPeriod"/>
            </a:pPr>
            <a:r>
              <a:rPr lang="en-CA" dirty="0"/>
              <a:t>Tokenized Text</a:t>
            </a:r>
          </a:p>
          <a:p>
            <a:pPr marL="914400" lvl="1" indent="-457200">
              <a:buFont typeface="+mj-lt"/>
              <a:buAutoNum type="arabicPeriod"/>
            </a:pPr>
            <a:r>
              <a:rPr lang="en-CA" dirty="0"/>
              <a:t>Removed Punctuation</a:t>
            </a:r>
          </a:p>
          <a:p>
            <a:pPr marL="914400" lvl="1" indent="-457200">
              <a:buFont typeface="+mj-lt"/>
              <a:buAutoNum type="arabicPeriod"/>
            </a:pPr>
            <a:r>
              <a:rPr lang="en-CA" dirty="0"/>
              <a:t>Removed Upper Case</a:t>
            </a:r>
          </a:p>
          <a:p>
            <a:pPr marL="914400" lvl="1" indent="-457200">
              <a:buFont typeface="+mj-lt"/>
              <a:buAutoNum type="arabicPeriod"/>
            </a:pPr>
            <a:r>
              <a:rPr lang="en-CA" dirty="0"/>
              <a:t>Removed Stop Words</a:t>
            </a:r>
          </a:p>
          <a:p>
            <a:pPr marL="914400" lvl="1" indent="-457200">
              <a:buFont typeface="+mj-lt"/>
              <a:buAutoNum type="arabicPeriod"/>
            </a:pPr>
            <a:r>
              <a:rPr lang="en-CA" dirty="0"/>
              <a:t>Stemmed Words</a:t>
            </a:r>
          </a:p>
          <a:p>
            <a:pPr lvl="1"/>
            <a:endParaRPr lang="en-CA" dirty="0"/>
          </a:p>
        </p:txBody>
      </p:sp>
      <p:sp>
        <p:nvSpPr>
          <p:cNvPr id="4" name="Content Placeholder 3">
            <a:extLst>
              <a:ext uri="{FF2B5EF4-FFF2-40B4-BE49-F238E27FC236}">
                <a16:creationId xmlns:a16="http://schemas.microsoft.com/office/drawing/2014/main" id="{43B5B562-4120-7161-9CFE-61DAA6AA5CF7}"/>
              </a:ext>
            </a:extLst>
          </p:cNvPr>
          <p:cNvSpPr>
            <a:spLocks noGrp="1"/>
          </p:cNvSpPr>
          <p:nvPr>
            <p:ph sz="half" idx="2"/>
          </p:nvPr>
        </p:nvSpPr>
        <p:spPr/>
        <p:txBody>
          <a:bodyPr/>
          <a:lstStyle/>
          <a:p>
            <a:pPr marL="0" indent="0">
              <a:buNone/>
            </a:pPr>
            <a:r>
              <a:rPr lang="en-CA" dirty="0"/>
              <a:t>Pre Function:</a:t>
            </a:r>
          </a:p>
          <a:p>
            <a:pPr lvl="1"/>
            <a:r>
              <a:rPr lang="en-US" dirty="0"/>
              <a:t>Astrology: I am a Capricorn Sun Cap moon and cap rising...what does that say about me?</a:t>
            </a:r>
          </a:p>
          <a:p>
            <a:pPr marL="0" indent="0">
              <a:buNone/>
            </a:pPr>
            <a:r>
              <a:rPr lang="en-US" dirty="0"/>
              <a:t>Post Function:</a:t>
            </a:r>
          </a:p>
          <a:p>
            <a:pPr lvl="1"/>
            <a:r>
              <a:rPr lang="en-US" dirty="0" err="1"/>
              <a:t>astrolog</a:t>
            </a:r>
            <a:r>
              <a:rPr lang="en-US" dirty="0"/>
              <a:t>  </a:t>
            </a:r>
            <a:r>
              <a:rPr lang="en-US" dirty="0" err="1"/>
              <a:t>capricorn</a:t>
            </a:r>
            <a:r>
              <a:rPr lang="en-US" dirty="0"/>
              <a:t> sun cap moon cap rise  say </a:t>
            </a:r>
            <a:endParaRPr lang="en-CA" dirty="0"/>
          </a:p>
          <a:p>
            <a:pPr lvl="1"/>
            <a:endParaRPr lang="en-CA" dirty="0"/>
          </a:p>
        </p:txBody>
      </p:sp>
    </p:spTree>
    <p:extLst>
      <p:ext uri="{BB962C8B-B14F-4D97-AF65-F5344CB8AC3E}">
        <p14:creationId xmlns:p14="http://schemas.microsoft.com/office/powerpoint/2010/main" val="3714332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776EB-63B4-6ECC-0F07-AB81BF3DD252}"/>
              </a:ext>
            </a:extLst>
          </p:cNvPr>
          <p:cNvSpPr>
            <a:spLocks noGrp="1"/>
          </p:cNvSpPr>
          <p:nvPr>
            <p:ph type="title"/>
          </p:nvPr>
        </p:nvSpPr>
        <p:spPr/>
        <p:txBody>
          <a:bodyPr/>
          <a:lstStyle/>
          <a:p>
            <a:r>
              <a:rPr lang="en-CA" dirty="0"/>
              <a:t>Feature Engineering</a:t>
            </a:r>
          </a:p>
        </p:txBody>
      </p:sp>
      <p:sp>
        <p:nvSpPr>
          <p:cNvPr id="3" name="Content Placeholder 2">
            <a:extLst>
              <a:ext uri="{FF2B5EF4-FFF2-40B4-BE49-F238E27FC236}">
                <a16:creationId xmlns:a16="http://schemas.microsoft.com/office/drawing/2014/main" id="{BBEC8DC3-B9BE-4D47-E910-8729FAEE6E0B}"/>
              </a:ext>
            </a:extLst>
          </p:cNvPr>
          <p:cNvSpPr>
            <a:spLocks noGrp="1"/>
          </p:cNvSpPr>
          <p:nvPr>
            <p:ph idx="1"/>
          </p:nvPr>
        </p:nvSpPr>
        <p:spPr/>
        <p:txBody>
          <a:bodyPr/>
          <a:lstStyle/>
          <a:p>
            <a:pPr marL="0" indent="0">
              <a:buNone/>
            </a:pPr>
            <a:r>
              <a:rPr lang="en-CA" dirty="0"/>
              <a:t>To do feature engineering on the data I create a function that:</a:t>
            </a:r>
          </a:p>
          <a:p>
            <a:pPr marL="914400" lvl="1" indent="-457200">
              <a:buFont typeface="+mj-lt"/>
              <a:buAutoNum type="arabicPeriod"/>
            </a:pPr>
            <a:r>
              <a:rPr lang="en-CA" dirty="0"/>
              <a:t>Instantiated the TFIDF Vectorizer</a:t>
            </a:r>
          </a:p>
          <a:p>
            <a:pPr marL="914400" lvl="1" indent="-457200">
              <a:buFont typeface="+mj-lt"/>
              <a:buAutoNum type="arabicPeriod"/>
            </a:pPr>
            <a:r>
              <a:rPr lang="en-CA" dirty="0"/>
              <a:t>Vectorized the clean question 1 and 2 for a given row</a:t>
            </a:r>
          </a:p>
          <a:p>
            <a:pPr marL="914400" lvl="1" indent="-457200">
              <a:buFont typeface="+mj-lt"/>
              <a:buAutoNum type="arabicPeriod"/>
            </a:pPr>
            <a:r>
              <a:rPr lang="en-CA" dirty="0"/>
              <a:t>Turned the vectorizer matrix to an array</a:t>
            </a:r>
          </a:p>
          <a:p>
            <a:pPr marL="914400" lvl="1" indent="-457200">
              <a:buFont typeface="+mj-lt"/>
              <a:buAutoNum type="arabicPeriod"/>
            </a:pPr>
            <a:r>
              <a:rPr lang="en-CA" dirty="0"/>
              <a:t>Calculated the Cosine Similarity of the 2 vectorized questions</a:t>
            </a:r>
          </a:p>
        </p:txBody>
      </p:sp>
    </p:spTree>
    <p:extLst>
      <p:ext uri="{BB962C8B-B14F-4D97-AF65-F5344CB8AC3E}">
        <p14:creationId xmlns:p14="http://schemas.microsoft.com/office/powerpoint/2010/main" val="2195911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E0684499-B374-9F4C-C360-AC7592E70070}"/>
              </a:ext>
            </a:extLst>
          </p:cNvPr>
          <p:cNvSpPr txBox="1">
            <a:spLocks/>
          </p:cNvSpPr>
          <p:nvPr/>
        </p:nvSpPr>
        <p:spPr>
          <a:xfrm>
            <a:off x="6007387" y="1815407"/>
            <a:ext cx="582930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dirty="0"/>
              <a:t>Non Duplicate:</a:t>
            </a:r>
          </a:p>
          <a:p>
            <a:r>
              <a:rPr lang="en-US" dirty="0"/>
              <a:t>What is the story of Kohinoor (</a:t>
            </a:r>
            <a:r>
              <a:rPr lang="en-US" dirty="0" err="1"/>
              <a:t>Koh-i-Noor</a:t>
            </a:r>
            <a:r>
              <a:rPr lang="en-US" dirty="0"/>
              <a:t>) Diamond?</a:t>
            </a:r>
          </a:p>
          <a:p>
            <a:r>
              <a:rPr lang="en-US" dirty="0"/>
              <a:t>What would happen if the Indian government stole the Kohinoor (</a:t>
            </a:r>
            <a:r>
              <a:rPr lang="en-US" dirty="0" err="1"/>
              <a:t>Koh-i-Noor</a:t>
            </a:r>
            <a:r>
              <a:rPr lang="en-US" dirty="0"/>
              <a:t>) diamond back?</a:t>
            </a:r>
          </a:p>
          <a:p>
            <a:endParaRPr lang="en-US" dirty="0"/>
          </a:p>
          <a:p>
            <a:endParaRPr lang="en-US" dirty="0"/>
          </a:p>
          <a:p>
            <a:endParaRPr lang="en-CA" dirty="0"/>
          </a:p>
          <a:p>
            <a:r>
              <a:rPr lang="en-CA" dirty="0"/>
              <a:t>Cosine Similarity = 0.46</a:t>
            </a:r>
          </a:p>
        </p:txBody>
      </p:sp>
      <p:sp>
        <p:nvSpPr>
          <p:cNvPr id="2" name="Title 1">
            <a:extLst>
              <a:ext uri="{FF2B5EF4-FFF2-40B4-BE49-F238E27FC236}">
                <a16:creationId xmlns:a16="http://schemas.microsoft.com/office/drawing/2014/main" id="{BA75A24D-FE98-3B34-D2C3-6C0F6C9F5A42}"/>
              </a:ext>
            </a:extLst>
          </p:cNvPr>
          <p:cNvSpPr>
            <a:spLocks noGrp="1"/>
          </p:cNvSpPr>
          <p:nvPr>
            <p:ph type="title"/>
          </p:nvPr>
        </p:nvSpPr>
        <p:spPr>
          <a:xfrm>
            <a:off x="872066" y="286644"/>
            <a:ext cx="10515600" cy="1325563"/>
          </a:xfrm>
        </p:spPr>
        <p:txBody>
          <a:bodyPr>
            <a:normAutofit/>
          </a:bodyPr>
          <a:lstStyle/>
          <a:p>
            <a:r>
              <a:rPr lang="en-CA" dirty="0"/>
              <a:t>Feature Engineering</a:t>
            </a:r>
          </a:p>
        </p:txBody>
      </p:sp>
      <p:sp>
        <p:nvSpPr>
          <p:cNvPr id="3" name="Content Placeholder 2">
            <a:extLst>
              <a:ext uri="{FF2B5EF4-FFF2-40B4-BE49-F238E27FC236}">
                <a16:creationId xmlns:a16="http://schemas.microsoft.com/office/drawing/2014/main" id="{5EE572A6-3A0A-6E9D-735C-99AE13A69B8D}"/>
              </a:ext>
            </a:extLst>
          </p:cNvPr>
          <p:cNvSpPr>
            <a:spLocks noGrp="1"/>
          </p:cNvSpPr>
          <p:nvPr>
            <p:ph idx="1"/>
          </p:nvPr>
        </p:nvSpPr>
        <p:spPr>
          <a:xfrm>
            <a:off x="410633" y="1815407"/>
            <a:ext cx="4978400" cy="4203172"/>
          </a:xfrm>
        </p:spPr>
        <p:txBody>
          <a:bodyPr>
            <a:normAutofit/>
          </a:bodyPr>
          <a:lstStyle/>
          <a:p>
            <a:pPr marL="0" indent="0">
              <a:buNone/>
            </a:pPr>
            <a:r>
              <a:rPr lang="en-CA" dirty="0"/>
              <a:t>Non Duplicate:</a:t>
            </a:r>
          </a:p>
          <a:p>
            <a:r>
              <a:rPr lang="en-US" dirty="0"/>
              <a:t>What is the step by step guide to invest in share market in </a:t>
            </a:r>
            <a:r>
              <a:rPr lang="en-US" dirty="0" err="1"/>
              <a:t>india</a:t>
            </a:r>
            <a:r>
              <a:rPr lang="en-US" dirty="0"/>
              <a:t>?</a:t>
            </a:r>
          </a:p>
          <a:p>
            <a:r>
              <a:rPr lang="en-US" dirty="0"/>
              <a:t>What is the step by step guide to invest in share market?</a:t>
            </a:r>
          </a:p>
          <a:p>
            <a:endParaRPr lang="en-US" dirty="0"/>
          </a:p>
          <a:p>
            <a:endParaRPr lang="en-US" dirty="0"/>
          </a:p>
          <a:p>
            <a:endParaRPr lang="en-US" dirty="0"/>
          </a:p>
          <a:p>
            <a:r>
              <a:rPr lang="en-CA" dirty="0"/>
              <a:t>Cosine Similarity = 0.90</a:t>
            </a:r>
          </a:p>
        </p:txBody>
      </p:sp>
      <p:pic>
        <p:nvPicPr>
          <p:cNvPr id="5" name="Picture 4">
            <a:extLst>
              <a:ext uri="{FF2B5EF4-FFF2-40B4-BE49-F238E27FC236}">
                <a16:creationId xmlns:a16="http://schemas.microsoft.com/office/drawing/2014/main" id="{51BCBE17-DC28-9763-3A4F-314EF3DDFB57}"/>
              </a:ext>
            </a:extLst>
          </p:cNvPr>
          <p:cNvPicPr>
            <a:picLocks noChangeAspect="1"/>
          </p:cNvPicPr>
          <p:nvPr/>
        </p:nvPicPr>
        <p:blipFill>
          <a:blip r:embed="rId2"/>
          <a:stretch>
            <a:fillRect/>
          </a:stretch>
        </p:blipFill>
        <p:spPr>
          <a:xfrm>
            <a:off x="479141" y="4118632"/>
            <a:ext cx="5107376" cy="1161305"/>
          </a:xfrm>
          <a:prstGeom prst="rect">
            <a:avLst/>
          </a:prstGeom>
        </p:spPr>
      </p:pic>
      <p:pic>
        <p:nvPicPr>
          <p:cNvPr id="9" name="Picture 8">
            <a:extLst>
              <a:ext uri="{FF2B5EF4-FFF2-40B4-BE49-F238E27FC236}">
                <a16:creationId xmlns:a16="http://schemas.microsoft.com/office/drawing/2014/main" id="{D9F7C82D-154F-FA0D-0BDD-618A000E8F99}"/>
              </a:ext>
            </a:extLst>
          </p:cNvPr>
          <p:cNvPicPr>
            <a:picLocks noChangeAspect="1"/>
          </p:cNvPicPr>
          <p:nvPr/>
        </p:nvPicPr>
        <p:blipFill>
          <a:blip r:embed="rId3"/>
          <a:stretch>
            <a:fillRect/>
          </a:stretch>
        </p:blipFill>
        <p:spPr>
          <a:xfrm>
            <a:off x="5970615" y="4241955"/>
            <a:ext cx="5902843" cy="914657"/>
          </a:xfrm>
          <a:prstGeom prst="rect">
            <a:avLst/>
          </a:prstGeom>
        </p:spPr>
      </p:pic>
    </p:spTree>
    <p:extLst>
      <p:ext uri="{BB962C8B-B14F-4D97-AF65-F5344CB8AC3E}">
        <p14:creationId xmlns:p14="http://schemas.microsoft.com/office/powerpoint/2010/main" val="3307326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E0684499-B374-9F4C-C360-AC7592E70070}"/>
              </a:ext>
            </a:extLst>
          </p:cNvPr>
          <p:cNvSpPr txBox="1">
            <a:spLocks/>
          </p:cNvSpPr>
          <p:nvPr/>
        </p:nvSpPr>
        <p:spPr>
          <a:xfrm>
            <a:off x="6007387" y="2018313"/>
            <a:ext cx="5829300" cy="394523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dirty="0"/>
              <a:t>Duplicate:</a:t>
            </a:r>
          </a:p>
          <a:p>
            <a:r>
              <a:rPr lang="en-US" dirty="0"/>
              <a:t>Who would win: Black Panther or Batman?</a:t>
            </a:r>
          </a:p>
          <a:p>
            <a:r>
              <a:rPr lang="en-US" dirty="0"/>
              <a:t>Who would win in a fight between Black Panther and Batman?</a:t>
            </a:r>
          </a:p>
          <a:p>
            <a:endParaRPr lang="en-US" dirty="0"/>
          </a:p>
          <a:p>
            <a:endParaRPr lang="en-US" dirty="0"/>
          </a:p>
          <a:p>
            <a:endParaRPr lang="en-CA" dirty="0"/>
          </a:p>
          <a:p>
            <a:r>
              <a:rPr lang="en-CA" dirty="0"/>
              <a:t>Cosine Similarity = 0.85</a:t>
            </a:r>
          </a:p>
        </p:txBody>
      </p:sp>
      <p:sp>
        <p:nvSpPr>
          <p:cNvPr id="2" name="Title 1">
            <a:extLst>
              <a:ext uri="{FF2B5EF4-FFF2-40B4-BE49-F238E27FC236}">
                <a16:creationId xmlns:a16="http://schemas.microsoft.com/office/drawing/2014/main" id="{BA75A24D-FE98-3B34-D2C3-6C0F6C9F5A42}"/>
              </a:ext>
            </a:extLst>
          </p:cNvPr>
          <p:cNvSpPr>
            <a:spLocks noGrp="1"/>
          </p:cNvSpPr>
          <p:nvPr>
            <p:ph type="title"/>
          </p:nvPr>
        </p:nvSpPr>
        <p:spPr>
          <a:xfrm>
            <a:off x="838200" y="365126"/>
            <a:ext cx="10515600" cy="1247082"/>
          </a:xfrm>
        </p:spPr>
        <p:txBody>
          <a:bodyPr>
            <a:normAutofit/>
          </a:bodyPr>
          <a:lstStyle/>
          <a:p>
            <a:r>
              <a:rPr lang="en-CA" dirty="0"/>
              <a:t>Feature Engineering</a:t>
            </a:r>
          </a:p>
        </p:txBody>
      </p:sp>
      <p:sp>
        <p:nvSpPr>
          <p:cNvPr id="3" name="Content Placeholder 2">
            <a:extLst>
              <a:ext uri="{FF2B5EF4-FFF2-40B4-BE49-F238E27FC236}">
                <a16:creationId xmlns:a16="http://schemas.microsoft.com/office/drawing/2014/main" id="{5EE572A6-3A0A-6E9D-735C-99AE13A69B8D}"/>
              </a:ext>
            </a:extLst>
          </p:cNvPr>
          <p:cNvSpPr>
            <a:spLocks noGrp="1"/>
          </p:cNvSpPr>
          <p:nvPr>
            <p:ph idx="1"/>
          </p:nvPr>
        </p:nvSpPr>
        <p:spPr>
          <a:xfrm>
            <a:off x="410633" y="2073349"/>
            <a:ext cx="4978400" cy="3945230"/>
          </a:xfrm>
        </p:spPr>
        <p:txBody>
          <a:bodyPr>
            <a:normAutofit fontScale="92500"/>
          </a:bodyPr>
          <a:lstStyle/>
          <a:p>
            <a:pPr marL="0" indent="0">
              <a:buNone/>
            </a:pPr>
            <a:r>
              <a:rPr lang="en-CA" dirty="0"/>
              <a:t>Duplicate:</a:t>
            </a:r>
          </a:p>
          <a:p>
            <a:r>
              <a:rPr lang="en-US" dirty="0"/>
              <a:t>Astrology: I am a Capricorn Sun Cap moon and cap rising...what does that say about me?</a:t>
            </a:r>
          </a:p>
          <a:p>
            <a:r>
              <a:rPr lang="en-US" dirty="0"/>
              <a:t>I'm a triple Capricorn (Sun, Moon and ascendant in Capricorn) What does this say about me?</a:t>
            </a:r>
          </a:p>
          <a:p>
            <a:endParaRPr lang="en-US" dirty="0"/>
          </a:p>
          <a:p>
            <a:endParaRPr lang="en-US" dirty="0"/>
          </a:p>
          <a:p>
            <a:endParaRPr lang="en-CA" dirty="0"/>
          </a:p>
          <a:p>
            <a:r>
              <a:rPr lang="en-CA" dirty="0"/>
              <a:t>Cosine Similarity = 0.38</a:t>
            </a:r>
          </a:p>
        </p:txBody>
      </p:sp>
      <p:pic>
        <p:nvPicPr>
          <p:cNvPr id="6" name="Picture 5">
            <a:extLst>
              <a:ext uri="{FF2B5EF4-FFF2-40B4-BE49-F238E27FC236}">
                <a16:creationId xmlns:a16="http://schemas.microsoft.com/office/drawing/2014/main" id="{1E781BAA-771B-1A48-9FCD-5BD568CC51DE}"/>
              </a:ext>
            </a:extLst>
          </p:cNvPr>
          <p:cNvPicPr>
            <a:picLocks noChangeAspect="1"/>
          </p:cNvPicPr>
          <p:nvPr/>
        </p:nvPicPr>
        <p:blipFill>
          <a:blip r:embed="rId2"/>
          <a:stretch>
            <a:fillRect/>
          </a:stretch>
        </p:blipFill>
        <p:spPr>
          <a:xfrm>
            <a:off x="320873" y="4429512"/>
            <a:ext cx="5232400" cy="835847"/>
          </a:xfrm>
          <a:prstGeom prst="rect">
            <a:avLst/>
          </a:prstGeom>
        </p:spPr>
      </p:pic>
      <p:pic>
        <p:nvPicPr>
          <p:cNvPr id="8" name="Picture 7">
            <a:extLst>
              <a:ext uri="{FF2B5EF4-FFF2-40B4-BE49-F238E27FC236}">
                <a16:creationId xmlns:a16="http://schemas.microsoft.com/office/drawing/2014/main" id="{32D51508-95FD-CA62-6D83-3BA9EAB3613F}"/>
              </a:ext>
            </a:extLst>
          </p:cNvPr>
          <p:cNvPicPr>
            <a:picLocks noChangeAspect="1"/>
          </p:cNvPicPr>
          <p:nvPr/>
        </p:nvPicPr>
        <p:blipFill>
          <a:blip r:embed="rId3"/>
          <a:stretch>
            <a:fillRect/>
          </a:stretch>
        </p:blipFill>
        <p:spPr>
          <a:xfrm>
            <a:off x="6322284" y="4295239"/>
            <a:ext cx="4872982" cy="1104391"/>
          </a:xfrm>
          <a:prstGeom prst="rect">
            <a:avLst/>
          </a:prstGeom>
        </p:spPr>
      </p:pic>
    </p:spTree>
    <p:extLst>
      <p:ext uri="{BB962C8B-B14F-4D97-AF65-F5344CB8AC3E}">
        <p14:creationId xmlns:p14="http://schemas.microsoft.com/office/powerpoint/2010/main" val="21318008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1258</TotalTime>
  <Words>559</Words>
  <Application>Microsoft Office PowerPoint</Application>
  <PresentationFormat>Widescreen</PresentationFormat>
  <Paragraphs>90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Tw Cen MT</vt:lpstr>
      <vt:lpstr>Tw Cen MT Condensed</vt:lpstr>
      <vt:lpstr>Wingdings 3</vt:lpstr>
      <vt:lpstr>Integral</vt:lpstr>
      <vt:lpstr>Quora Questions</vt:lpstr>
      <vt:lpstr>Project Work Flow</vt:lpstr>
      <vt:lpstr>Data Exploration</vt:lpstr>
      <vt:lpstr>Data Exploration</vt:lpstr>
      <vt:lpstr>Data Exploration</vt:lpstr>
      <vt:lpstr>Data Cleaning</vt:lpstr>
      <vt:lpstr>Feature Engineering</vt:lpstr>
      <vt:lpstr>Feature Engineering</vt:lpstr>
      <vt:lpstr>Feature Engineering</vt:lpstr>
      <vt:lpstr>Feature Engineering</vt:lpstr>
      <vt:lpstr>Model Creation</vt:lpstr>
      <vt:lpstr>Model Creation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Quora Questions</dc:title>
  <dc:creator>Josh Graham</dc:creator>
  <cp:lastModifiedBy>Josh Graham</cp:lastModifiedBy>
  <cp:revision>1</cp:revision>
  <dcterms:created xsi:type="dcterms:W3CDTF">2023-04-11T02:23:21Z</dcterms:created>
  <dcterms:modified xsi:type="dcterms:W3CDTF">2023-04-11T23:22:16Z</dcterms:modified>
</cp:coreProperties>
</file>