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528"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100" b="0" i="0" u="none" strike="noStrike" cap="none">
                <a:solidFill>
                  <a:schemeClr val="dk1"/>
                </a:solidFill>
                <a:latin typeface="Arial"/>
                <a:ea typeface="Arial"/>
                <a:cs typeface="Arial"/>
                <a:sym typeface="Arial"/>
              </a:defRPr>
            </a:lvl2pPr>
            <a:lvl3pPr marL="914400" marR="0" lvl="2" indent="0" algn="l" rtl="0">
              <a:spcBef>
                <a:spcPts val="0"/>
              </a:spcBef>
              <a:buNone/>
              <a:defRPr sz="1100" b="0" i="0" u="none" strike="noStrike" cap="none">
                <a:solidFill>
                  <a:schemeClr val="dk1"/>
                </a:solidFill>
                <a:latin typeface="Arial"/>
                <a:ea typeface="Arial"/>
                <a:cs typeface="Arial"/>
                <a:sym typeface="Arial"/>
              </a:defRPr>
            </a:lvl3pPr>
            <a:lvl4pPr marL="1371600" marR="0" lvl="3" indent="0" algn="l" rtl="0">
              <a:spcBef>
                <a:spcPts val="0"/>
              </a:spcBef>
              <a:buNone/>
              <a:defRPr sz="1100" b="0" i="0" u="none" strike="noStrike" cap="none">
                <a:solidFill>
                  <a:schemeClr val="dk1"/>
                </a:solidFill>
                <a:latin typeface="Arial"/>
                <a:ea typeface="Arial"/>
                <a:cs typeface="Arial"/>
                <a:sym typeface="Arial"/>
              </a:defRPr>
            </a:lvl4pPr>
            <a:lvl5pPr marL="1828800" marR="0" lvl="4" indent="0" algn="l" rtl="0">
              <a:spcBef>
                <a:spcPts val="0"/>
              </a:spcBef>
              <a:buNone/>
              <a:defRPr sz="1100" b="0" i="0" u="none" strike="noStrike" cap="none">
                <a:solidFill>
                  <a:schemeClr val="dk1"/>
                </a:solidFill>
                <a:latin typeface="Arial"/>
                <a:ea typeface="Arial"/>
                <a:cs typeface="Arial"/>
                <a:sym typeface="Arial"/>
              </a:defRPr>
            </a:lvl5pPr>
            <a:lvl6pPr marL="2286000" marR="0" lvl="5" indent="0" algn="l" rtl="0">
              <a:spcBef>
                <a:spcPts val="0"/>
              </a:spcBef>
              <a:buNone/>
              <a:defRPr sz="1100" b="0" i="0" u="none" strike="noStrike" cap="none">
                <a:solidFill>
                  <a:schemeClr val="dk1"/>
                </a:solidFill>
                <a:latin typeface="Arial"/>
                <a:ea typeface="Arial"/>
                <a:cs typeface="Arial"/>
                <a:sym typeface="Arial"/>
              </a:defRPr>
            </a:lvl6pPr>
            <a:lvl7pPr marL="2743200" marR="0" lvl="6" indent="0" algn="l" rtl="0">
              <a:spcBef>
                <a:spcPts val="0"/>
              </a:spcBef>
              <a:buNone/>
              <a:defRPr sz="1100" b="0" i="0" u="none" strike="noStrike" cap="none">
                <a:solidFill>
                  <a:schemeClr val="dk1"/>
                </a:solidFill>
                <a:latin typeface="Arial"/>
                <a:ea typeface="Arial"/>
                <a:cs typeface="Arial"/>
                <a:sym typeface="Arial"/>
              </a:defRPr>
            </a:lvl7pPr>
            <a:lvl8pPr marL="3200400" marR="0" lvl="7" indent="0" algn="l" rtl="0">
              <a:spcBef>
                <a:spcPts val="0"/>
              </a:spcBef>
              <a:buNone/>
              <a:defRPr sz="1100" b="0" i="0" u="none" strike="noStrike" cap="none">
                <a:solidFill>
                  <a:schemeClr val="dk1"/>
                </a:solidFill>
                <a:latin typeface="Arial"/>
                <a:ea typeface="Arial"/>
                <a:cs typeface="Arial"/>
                <a:sym typeface="Arial"/>
              </a:defRPr>
            </a:lvl8pPr>
            <a:lvl9pPr marL="3657600" marR="0" lvl="8" indent="0" algn="l" rtl="0">
              <a:spcBef>
                <a:spcPts val="0"/>
              </a:spcBef>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12071650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lang="en" sz="1200" b="0" i="0" u="none" strike="noStrike" cap="none" dirty="0">
              <a:solidFill>
                <a:schemeClr val="dk1"/>
              </a:solidFill>
              <a:latin typeface="Cambria"/>
              <a:ea typeface="Cambria"/>
              <a:cs typeface="Cambria"/>
              <a:sym typeface="Cambri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mbria"/>
              <a:buNone/>
            </a:pPr>
            <a:r>
              <a:rPr lang="en" sz="1200" b="0" i="0" u="none" strike="noStrike" cap="none">
                <a:solidFill>
                  <a:schemeClr val="dk1"/>
                </a:solidFill>
                <a:latin typeface="Cambria"/>
                <a:ea typeface="Cambria"/>
                <a:cs typeface="Cambria"/>
                <a:sym typeface="Cambria"/>
              </a:rPr>
              <a:t>Once we gathered all the information, we analyzed different CRMs available, their cost, features and the user-friendliness (amongst other criteria). </a:t>
            </a:r>
          </a:p>
          <a:p>
            <a:pPr marL="0" marR="0" lvl="0" indent="0" algn="l" rtl="0">
              <a:spcBef>
                <a:spcPts val="0"/>
              </a:spcBef>
              <a:buClr>
                <a:schemeClr val="dk1"/>
              </a:buClr>
              <a:buSzPct val="25000"/>
              <a:buFont typeface="Cambria"/>
              <a:buNone/>
            </a:pPr>
            <a:r>
              <a:rPr lang="en" sz="1200" b="0" i="0" u="none" strike="noStrike" cap="none">
                <a:solidFill>
                  <a:schemeClr val="dk1"/>
                </a:solidFill>
                <a:latin typeface="Cambria"/>
                <a:ea typeface="Cambria"/>
                <a:cs typeface="Cambria"/>
                <a:sym typeface="Cambria"/>
              </a:rPr>
              <a:t>We discussed our findings with our client and we collectively came to a conclusion that NEON was the best-fit CRM that met these requirements.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2" name="Shape 9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mbria"/>
              <a:buNone/>
            </a:pPr>
            <a:r>
              <a:rPr lang="en" sz="1200" b="0" i="0" u="none" strike="noStrike" cap="none">
                <a:solidFill>
                  <a:schemeClr val="dk1"/>
                </a:solidFill>
                <a:latin typeface="Cambria"/>
                <a:ea typeface="Cambria"/>
                <a:cs typeface="Cambria"/>
                <a:sym typeface="Cambria"/>
              </a:rPr>
              <a:t>Team and Client Communication ***</a:t>
            </a:r>
          </a:p>
          <a:p>
            <a:pPr marL="0" marR="0" lvl="0" indent="0" algn="l" rtl="0">
              <a:spcBef>
                <a:spcPts val="0"/>
              </a:spcBef>
              <a:spcAft>
                <a:spcPts val="0"/>
              </a:spcAft>
              <a:buClr>
                <a:schemeClr val="dk1"/>
              </a:buClr>
              <a:buSzPct val="25000"/>
              <a:buFont typeface="Cambria"/>
              <a:buNone/>
            </a:pPr>
            <a:r>
              <a:rPr lang="en" sz="1200" b="0" i="0" u="none" strike="noStrike" cap="none">
                <a:solidFill>
                  <a:schemeClr val="dk1"/>
                </a:solidFill>
                <a:latin typeface="Cambria"/>
                <a:ea typeface="Cambria"/>
                <a:cs typeface="Cambria"/>
                <a:sym typeface="Cambria"/>
              </a:rPr>
              <a:t>Completing assigned and schedules tasks</a:t>
            </a:r>
          </a:p>
          <a:p>
            <a:pPr marL="0" marR="0" lvl="0" indent="0" algn="l" rtl="0">
              <a:spcBef>
                <a:spcPts val="0"/>
              </a:spcBef>
              <a:spcAft>
                <a:spcPts val="0"/>
              </a:spcAft>
              <a:buClr>
                <a:schemeClr val="dk1"/>
              </a:buClr>
              <a:buSzPct val="25000"/>
              <a:buFont typeface="Cambria"/>
              <a:buNone/>
            </a:pPr>
            <a:r>
              <a:rPr lang="en" sz="1200" b="0" i="0" u="none" strike="noStrike" cap="none">
                <a:solidFill>
                  <a:schemeClr val="dk1"/>
                </a:solidFill>
                <a:latin typeface="Cambria"/>
                <a:ea typeface="Cambria"/>
                <a:cs typeface="Cambria"/>
                <a:sym typeface="Cambria"/>
              </a:rPr>
              <a:t>Status reporting and keeping elaborate documentation</a:t>
            </a:r>
          </a:p>
          <a:p>
            <a:pPr marL="0" marR="0" lvl="0" indent="0" algn="l" rtl="0">
              <a:spcBef>
                <a:spcPts val="0"/>
              </a:spcBef>
              <a:spcAft>
                <a:spcPts val="0"/>
              </a:spcAft>
              <a:buClr>
                <a:schemeClr val="dk1"/>
              </a:buClr>
              <a:buSzPct val="25000"/>
              <a:buFont typeface="Cambria"/>
              <a:buNone/>
            </a:pPr>
            <a:r>
              <a:rPr lang="en" sz="1200" b="0" i="0" u="none" strike="noStrike" cap="none">
                <a:solidFill>
                  <a:schemeClr val="dk1"/>
                </a:solidFill>
                <a:latin typeface="Cambria"/>
                <a:ea typeface="Cambria"/>
                <a:cs typeface="Cambria"/>
                <a:sym typeface="Cambria"/>
              </a:rPr>
              <a:t>Were some of the key elements responsible for the success of our project</a:t>
            </a:r>
          </a:p>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Cambria"/>
              <a:ea typeface="Cambria"/>
              <a:cs typeface="Cambria"/>
              <a:sym typeface="Cambria"/>
            </a:endParaRPr>
          </a:p>
          <a:p>
            <a:pPr marL="0" marR="0" lvl="0" indent="0" algn="l" rtl="0">
              <a:spcBef>
                <a:spcPts val="0"/>
              </a:spcBef>
              <a:spcAft>
                <a:spcPts val="0"/>
              </a:spcAft>
              <a:buClr>
                <a:schemeClr val="dk1"/>
              </a:buClr>
              <a:buSzPct val="25000"/>
              <a:buFont typeface="Cambria"/>
              <a:buNone/>
            </a:pPr>
            <a:r>
              <a:rPr lang="en" sz="1200" b="0" i="0" u="none" strike="noStrike" cap="none">
                <a:solidFill>
                  <a:schemeClr val="dk1"/>
                </a:solidFill>
                <a:latin typeface="Cambria"/>
                <a:ea typeface="Cambria"/>
                <a:cs typeface="Cambria"/>
                <a:sym typeface="Cambria"/>
              </a:rPr>
              <a:t>We ran into many minor issues and setbacks throughout the completion of our project. </a:t>
            </a:r>
          </a:p>
          <a:p>
            <a:pPr marL="0" marR="0" lvl="0" indent="0" algn="l" rtl="0">
              <a:spcBef>
                <a:spcPts val="0"/>
              </a:spcBef>
              <a:buClr>
                <a:schemeClr val="dk1"/>
              </a:buClr>
              <a:buSzPct val="25000"/>
              <a:buFont typeface="Cambria"/>
              <a:buNone/>
            </a:pPr>
            <a:r>
              <a:rPr lang="en" sz="1200" b="0" i="0" u="none" strike="noStrike" cap="none">
                <a:solidFill>
                  <a:schemeClr val="dk1"/>
                </a:solidFill>
                <a:latin typeface="Cambria"/>
                <a:ea typeface="Cambria"/>
                <a:cs typeface="Cambria"/>
                <a:sym typeface="Cambria"/>
              </a:rPr>
              <a:t>But overall we believe that with the help of our team members and team support, we were successfully able to deliver the project as per our client’s expectations.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2749050" y="748800"/>
            <a:ext cx="3645899" cy="3645899"/>
          </a:xfrm>
          <a:prstGeom prst="rect">
            <a:avLst/>
          </a:prstGeom>
          <a:solidFill>
            <a:schemeClr val="dk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p:nvPr/>
        </p:nvSpPr>
        <p:spPr>
          <a:xfrm>
            <a:off x="2992950" y="992700"/>
            <a:ext cx="3158100" cy="3158100"/>
          </a:xfrm>
          <a:prstGeom prst="rect">
            <a:avLst/>
          </a:prstGeom>
          <a:noFill/>
          <a:ln w="28575" cap="flat" cmpd="sng">
            <a:solidFill>
              <a:schemeClr val="lt1"/>
            </a:solidFill>
            <a:prstDash val="solid"/>
            <a:miter/>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 name="Shape 12"/>
          <p:cNvSpPr txBox="1">
            <a:spLocks noGrp="1"/>
          </p:cNvSpPr>
          <p:nvPr>
            <p:ph type="ctrTitle"/>
          </p:nvPr>
        </p:nvSpPr>
        <p:spPr>
          <a:xfrm>
            <a:off x="3096250" y="1627200"/>
            <a:ext cx="2951399" cy="15843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lt1"/>
              </a:buClr>
              <a:buFont typeface="Lato"/>
              <a:buNone/>
              <a:defRPr sz="3200" b="1" i="0" u="none" strike="noStrike" cap="none">
                <a:solidFill>
                  <a:schemeClr val="lt1"/>
                </a:solidFill>
                <a:latin typeface="Lato"/>
                <a:ea typeface="Lato"/>
                <a:cs typeface="Lato"/>
                <a:sym typeface="Lato"/>
              </a:defRPr>
            </a:lvl1pPr>
            <a:lvl2pPr lvl="1" indent="0" algn="ctr">
              <a:spcBef>
                <a:spcPts val="0"/>
              </a:spcBef>
              <a:buClr>
                <a:schemeClr val="lt1"/>
              </a:buClr>
              <a:buFont typeface="Lato"/>
              <a:buNone/>
              <a:defRPr sz="3200" b="1">
                <a:solidFill>
                  <a:schemeClr val="lt1"/>
                </a:solidFill>
                <a:latin typeface="Lato"/>
                <a:ea typeface="Lato"/>
                <a:cs typeface="Lato"/>
                <a:sym typeface="Lato"/>
              </a:defRPr>
            </a:lvl2pPr>
            <a:lvl3pPr lvl="2" indent="0" algn="ctr">
              <a:spcBef>
                <a:spcPts val="0"/>
              </a:spcBef>
              <a:buClr>
                <a:schemeClr val="lt1"/>
              </a:buClr>
              <a:buFont typeface="Lato"/>
              <a:buNone/>
              <a:defRPr sz="3200" b="1">
                <a:solidFill>
                  <a:schemeClr val="lt1"/>
                </a:solidFill>
                <a:latin typeface="Lato"/>
                <a:ea typeface="Lato"/>
                <a:cs typeface="Lato"/>
                <a:sym typeface="Lato"/>
              </a:defRPr>
            </a:lvl3pPr>
            <a:lvl4pPr lvl="3" indent="0" algn="ctr">
              <a:spcBef>
                <a:spcPts val="0"/>
              </a:spcBef>
              <a:buClr>
                <a:schemeClr val="lt1"/>
              </a:buClr>
              <a:buFont typeface="Lato"/>
              <a:buNone/>
              <a:defRPr sz="3200" b="1">
                <a:solidFill>
                  <a:schemeClr val="lt1"/>
                </a:solidFill>
                <a:latin typeface="Lato"/>
                <a:ea typeface="Lato"/>
                <a:cs typeface="Lato"/>
                <a:sym typeface="Lato"/>
              </a:defRPr>
            </a:lvl4pPr>
            <a:lvl5pPr lvl="4" indent="0" algn="ctr">
              <a:spcBef>
                <a:spcPts val="0"/>
              </a:spcBef>
              <a:buClr>
                <a:schemeClr val="lt1"/>
              </a:buClr>
              <a:buFont typeface="Lato"/>
              <a:buNone/>
              <a:defRPr sz="3200" b="1">
                <a:solidFill>
                  <a:schemeClr val="lt1"/>
                </a:solidFill>
                <a:latin typeface="Lato"/>
                <a:ea typeface="Lato"/>
                <a:cs typeface="Lato"/>
                <a:sym typeface="Lato"/>
              </a:defRPr>
            </a:lvl5pPr>
            <a:lvl6pPr lvl="5" indent="0" algn="ctr">
              <a:spcBef>
                <a:spcPts val="0"/>
              </a:spcBef>
              <a:buClr>
                <a:schemeClr val="lt1"/>
              </a:buClr>
              <a:buFont typeface="Lato"/>
              <a:buNone/>
              <a:defRPr sz="3200" b="1">
                <a:solidFill>
                  <a:schemeClr val="lt1"/>
                </a:solidFill>
                <a:latin typeface="Lato"/>
                <a:ea typeface="Lato"/>
                <a:cs typeface="Lato"/>
                <a:sym typeface="Lato"/>
              </a:defRPr>
            </a:lvl6pPr>
            <a:lvl7pPr lvl="6" indent="0" algn="ctr">
              <a:spcBef>
                <a:spcPts val="0"/>
              </a:spcBef>
              <a:buClr>
                <a:schemeClr val="lt1"/>
              </a:buClr>
              <a:buFont typeface="Lato"/>
              <a:buNone/>
              <a:defRPr sz="3200" b="1">
                <a:solidFill>
                  <a:schemeClr val="lt1"/>
                </a:solidFill>
                <a:latin typeface="Lato"/>
                <a:ea typeface="Lato"/>
                <a:cs typeface="Lato"/>
                <a:sym typeface="Lato"/>
              </a:defRPr>
            </a:lvl7pPr>
            <a:lvl8pPr lvl="7" indent="0" algn="ctr">
              <a:spcBef>
                <a:spcPts val="0"/>
              </a:spcBef>
              <a:buClr>
                <a:schemeClr val="lt1"/>
              </a:buClr>
              <a:buFont typeface="Lato"/>
              <a:buNone/>
              <a:defRPr sz="3200" b="1">
                <a:solidFill>
                  <a:schemeClr val="lt1"/>
                </a:solidFill>
                <a:latin typeface="Lato"/>
                <a:ea typeface="Lato"/>
                <a:cs typeface="Lato"/>
                <a:sym typeface="Lato"/>
              </a:defRPr>
            </a:lvl8pPr>
            <a:lvl9pPr lvl="8" indent="0" algn="ctr">
              <a:spcBef>
                <a:spcPts val="0"/>
              </a:spcBef>
              <a:buClr>
                <a:schemeClr val="lt1"/>
              </a:buClr>
              <a:buFont typeface="Lato"/>
              <a:buNone/>
              <a:defRPr sz="3200" b="1">
                <a:solidFill>
                  <a:schemeClr val="lt1"/>
                </a:solidFill>
                <a:latin typeface="Lato"/>
                <a:ea typeface="Lato"/>
                <a:cs typeface="Lato"/>
                <a:sym typeface="Lato"/>
              </a:defRPr>
            </a:lvl9pPr>
          </a:lstStyle>
          <a:p>
            <a:endParaRPr/>
          </a:p>
        </p:txBody>
      </p:sp>
      <p:sp>
        <p:nvSpPr>
          <p:cNvPr id="13" name="Shape 13"/>
          <p:cNvSpPr txBox="1">
            <a:spLocks noGrp="1"/>
          </p:cNvSpPr>
          <p:nvPr>
            <p:ph type="subTitle" idx="1"/>
          </p:nvPr>
        </p:nvSpPr>
        <p:spPr>
          <a:xfrm>
            <a:off x="3096361" y="3266930"/>
            <a:ext cx="2951399" cy="7013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lt1"/>
              </a:buClr>
              <a:buFont typeface="Playfair Display"/>
              <a:buNone/>
              <a:defRPr sz="1800" b="1" i="0" u="none" strike="noStrike" cap="none">
                <a:solidFill>
                  <a:schemeClr val="lt1"/>
                </a:solidFill>
                <a:latin typeface="Playfair Display"/>
                <a:ea typeface="Playfair Display"/>
                <a:cs typeface="Playfair Display"/>
                <a:sym typeface="Playfair Display"/>
              </a:defRPr>
            </a:lvl1pPr>
            <a:lvl2pPr marL="457200" marR="0" lvl="1" indent="0" algn="ctr" rtl="0">
              <a:lnSpc>
                <a:spcPct val="100000"/>
              </a:lnSpc>
              <a:spcBef>
                <a:spcPts val="0"/>
              </a:spcBef>
              <a:spcAft>
                <a:spcPts val="0"/>
              </a:spcAft>
              <a:buClr>
                <a:schemeClr val="lt1"/>
              </a:buClr>
              <a:buFont typeface="Playfair Display"/>
              <a:buNone/>
              <a:defRPr sz="1800" b="1" i="0" u="none" strike="noStrike" cap="none">
                <a:solidFill>
                  <a:schemeClr val="lt1"/>
                </a:solidFill>
                <a:latin typeface="Playfair Display"/>
                <a:ea typeface="Playfair Display"/>
                <a:cs typeface="Playfair Display"/>
                <a:sym typeface="Playfair Display"/>
              </a:defRPr>
            </a:lvl2pPr>
            <a:lvl3pPr marL="914400" marR="0" lvl="2" indent="0" algn="ctr" rtl="0">
              <a:lnSpc>
                <a:spcPct val="100000"/>
              </a:lnSpc>
              <a:spcBef>
                <a:spcPts val="0"/>
              </a:spcBef>
              <a:spcAft>
                <a:spcPts val="0"/>
              </a:spcAft>
              <a:buClr>
                <a:schemeClr val="lt1"/>
              </a:buClr>
              <a:buFont typeface="Playfair Display"/>
              <a:buNone/>
              <a:defRPr sz="1800" b="1" i="0" u="none" strike="noStrike" cap="none">
                <a:solidFill>
                  <a:schemeClr val="lt1"/>
                </a:solidFill>
                <a:latin typeface="Playfair Display"/>
                <a:ea typeface="Playfair Display"/>
                <a:cs typeface="Playfair Display"/>
                <a:sym typeface="Playfair Display"/>
              </a:defRPr>
            </a:lvl3pPr>
            <a:lvl4pPr marL="1371600" marR="0" lvl="3" indent="0" algn="ctr" rtl="0">
              <a:lnSpc>
                <a:spcPct val="100000"/>
              </a:lnSpc>
              <a:spcBef>
                <a:spcPts val="0"/>
              </a:spcBef>
              <a:spcAft>
                <a:spcPts val="0"/>
              </a:spcAft>
              <a:buClr>
                <a:schemeClr val="lt1"/>
              </a:buClr>
              <a:buFont typeface="Playfair Display"/>
              <a:buNone/>
              <a:defRPr sz="1800" b="1" i="0" u="none" strike="noStrike" cap="none">
                <a:solidFill>
                  <a:schemeClr val="lt1"/>
                </a:solidFill>
                <a:latin typeface="Playfair Display"/>
                <a:ea typeface="Playfair Display"/>
                <a:cs typeface="Playfair Display"/>
                <a:sym typeface="Playfair Display"/>
              </a:defRPr>
            </a:lvl4pPr>
            <a:lvl5pPr marL="1828800" marR="0" lvl="4" indent="0" algn="ctr" rtl="0">
              <a:lnSpc>
                <a:spcPct val="100000"/>
              </a:lnSpc>
              <a:spcBef>
                <a:spcPts val="0"/>
              </a:spcBef>
              <a:spcAft>
                <a:spcPts val="0"/>
              </a:spcAft>
              <a:buClr>
                <a:schemeClr val="lt1"/>
              </a:buClr>
              <a:buFont typeface="Playfair Display"/>
              <a:buNone/>
              <a:defRPr sz="1800" b="1" i="0" u="none" strike="noStrike" cap="none">
                <a:solidFill>
                  <a:schemeClr val="lt1"/>
                </a:solidFill>
                <a:latin typeface="Playfair Display"/>
                <a:ea typeface="Playfair Display"/>
                <a:cs typeface="Playfair Display"/>
                <a:sym typeface="Playfair Display"/>
              </a:defRPr>
            </a:lvl5pPr>
            <a:lvl6pPr marL="2286000" marR="0" lvl="5" indent="0" algn="ctr" rtl="0">
              <a:lnSpc>
                <a:spcPct val="100000"/>
              </a:lnSpc>
              <a:spcBef>
                <a:spcPts val="0"/>
              </a:spcBef>
              <a:spcAft>
                <a:spcPts val="0"/>
              </a:spcAft>
              <a:buClr>
                <a:schemeClr val="lt1"/>
              </a:buClr>
              <a:buFont typeface="Playfair Display"/>
              <a:buNone/>
              <a:defRPr sz="1800" b="1" i="0" u="none" strike="noStrike" cap="none">
                <a:solidFill>
                  <a:schemeClr val="lt1"/>
                </a:solidFill>
                <a:latin typeface="Playfair Display"/>
                <a:ea typeface="Playfair Display"/>
                <a:cs typeface="Playfair Display"/>
                <a:sym typeface="Playfair Display"/>
              </a:defRPr>
            </a:lvl6pPr>
            <a:lvl7pPr marL="2743200" marR="0" lvl="6" indent="0" algn="ctr" rtl="0">
              <a:lnSpc>
                <a:spcPct val="100000"/>
              </a:lnSpc>
              <a:spcBef>
                <a:spcPts val="0"/>
              </a:spcBef>
              <a:spcAft>
                <a:spcPts val="0"/>
              </a:spcAft>
              <a:buClr>
                <a:schemeClr val="lt1"/>
              </a:buClr>
              <a:buFont typeface="Playfair Display"/>
              <a:buNone/>
              <a:defRPr sz="1800" b="1" i="0" u="none" strike="noStrike" cap="none">
                <a:solidFill>
                  <a:schemeClr val="lt1"/>
                </a:solidFill>
                <a:latin typeface="Playfair Display"/>
                <a:ea typeface="Playfair Display"/>
                <a:cs typeface="Playfair Display"/>
                <a:sym typeface="Playfair Display"/>
              </a:defRPr>
            </a:lvl7pPr>
            <a:lvl8pPr marL="3200400" marR="0" lvl="7" indent="0" algn="ctr" rtl="0">
              <a:lnSpc>
                <a:spcPct val="100000"/>
              </a:lnSpc>
              <a:spcBef>
                <a:spcPts val="0"/>
              </a:spcBef>
              <a:spcAft>
                <a:spcPts val="0"/>
              </a:spcAft>
              <a:buClr>
                <a:schemeClr val="lt1"/>
              </a:buClr>
              <a:buFont typeface="Playfair Display"/>
              <a:buNone/>
              <a:defRPr sz="1800" b="1" i="0" u="none" strike="noStrike" cap="none">
                <a:solidFill>
                  <a:schemeClr val="lt1"/>
                </a:solidFill>
                <a:latin typeface="Playfair Display"/>
                <a:ea typeface="Playfair Display"/>
                <a:cs typeface="Playfair Display"/>
                <a:sym typeface="Playfair Display"/>
              </a:defRPr>
            </a:lvl8pPr>
            <a:lvl9pPr marL="3657600" marR="0" lvl="8" indent="0" algn="ctr" rtl="0">
              <a:lnSpc>
                <a:spcPct val="100000"/>
              </a:lnSpc>
              <a:spcBef>
                <a:spcPts val="0"/>
              </a:spcBef>
              <a:spcAft>
                <a:spcPts val="0"/>
              </a:spcAft>
              <a:buClr>
                <a:schemeClr val="lt1"/>
              </a:buClr>
              <a:buFont typeface="Playfair Display"/>
              <a:buNone/>
              <a:defRPr sz="1800" b="1" i="0" u="none" strike="noStrike" cap="none">
                <a:solidFill>
                  <a:schemeClr val="lt1"/>
                </a:solidFill>
                <a:latin typeface="Playfair Display"/>
                <a:ea typeface="Playfair Display"/>
                <a:cs typeface="Playfair Display"/>
                <a:sym typeface="Playfair Display"/>
              </a:defRPr>
            </a:lvl9pPr>
          </a:lstStyle>
          <a:p>
            <a:endParaRPr/>
          </a:p>
        </p:txBody>
      </p:sp>
      <p:sp>
        <p:nvSpPr>
          <p:cNvPr id="14" name="Shape 14"/>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0" name="Shape 50"/>
          <p:cNvSpPr txBox="1">
            <a:spLocks noGrp="1"/>
          </p:cNvSpPr>
          <p:nvPr>
            <p:ph type="title"/>
          </p:nvPr>
        </p:nvSpPr>
        <p:spPr>
          <a:xfrm>
            <a:off x="311700" y="1233100"/>
            <a:ext cx="8520599" cy="16101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Lato"/>
              <a:buNone/>
              <a:defRPr sz="10000" b="1" i="0" u="none" strike="noStrike" cap="none">
                <a:solidFill>
                  <a:schemeClr val="dk1"/>
                </a:solidFill>
                <a:latin typeface="Lato"/>
                <a:ea typeface="Lato"/>
                <a:cs typeface="Lato"/>
                <a:sym typeface="Lato"/>
              </a:defRPr>
            </a:lvl1pPr>
            <a:lvl2pPr lvl="1" indent="0" algn="ctr">
              <a:spcBef>
                <a:spcPts val="0"/>
              </a:spcBef>
              <a:buClr>
                <a:schemeClr val="dk1"/>
              </a:buClr>
              <a:buFont typeface="Lato"/>
              <a:buNone/>
              <a:defRPr sz="10000" b="1">
                <a:solidFill>
                  <a:schemeClr val="dk1"/>
                </a:solidFill>
                <a:latin typeface="Lato"/>
                <a:ea typeface="Lato"/>
                <a:cs typeface="Lato"/>
                <a:sym typeface="Lato"/>
              </a:defRPr>
            </a:lvl2pPr>
            <a:lvl3pPr lvl="2" indent="0" algn="ctr">
              <a:spcBef>
                <a:spcPts val="0"/>
              </a:spcBef>
              <a:buClr>
                <a:schemeClr val="dk1"/>
              </a:buClr>
              <a:buFont typeface="Lato"/>
              <a:buNone/>
              <a:defRPr sz="10000" b="1">
                <a:solidFill>
                  <a:schemeClr val="dk1"/>
                </a:solidFill>
                <a:latin typeface="Lato"/>
                <a:ea typeface="Lato"/>
                <a:cs typeface="Lato"/>
                <a:sym typeface="Lato"/>
              </a:defRPr>
            </a:lvl3pPr>
            <a:lvl4pPr lvl="3" indent="0" algn="ctr">
              <a:spcBef>
                <a:spcPts val="0"/>
              </a:spcBef>
              <a:buClr>
                <a:schemeClr val="dk1"/>
              </a:buClr>
              <a:buFont typeface="Lato"/>
              <a:buNone/>
              <a:defRPr sz="10000" b="1">
                <a:solidFill>
                  <a:schemeClr val="dk1"/>
                </a:solidFill>
                <a:latin typeface="Lato"/>
                <a:ea typeface="Lato"/>
                <a:cs typeface="Lato"/>
                <a:sym typeface="Lato"/>
              </a:defRPr>
            </a:lvl4pPr>
            <a:lvl5pPr lvl="4" indent="0" algn="ctr">
              <a:spcBef>
                <a:spcPts val="0"/>
              </a:spcBef>
              <a:buClr>
                <a:schemeClr val="dk1"/>
              </a:buClr>
              <a:buFont typeface="Lato"/>
              <a:buNone/>
              <a:defRPr sz="10000" b="1">
                <a:solidFill>
                  <a:schemeClr val="dk1"/>
                </a:solidFill>
                <a:latin typeface="Lato"/>
                <a:ea typeface="Lato"/>
                <a:cs typeface="Lato"/>
                <a:sym typeface="Lato"/>
              </a:defRPr>
            </a:lvl5pPr>
            <a:lvl6pPr lvl="5" indent="0" algn="ctr">
              <a:spcBef>
                <a:spcPts val="0"/>
              </a:spcBef>
              <a:buClr>
                <a:schemeClr val="dk1"/>
              </a:buClr>
              <a:buFont typeface="Lato"/>
              <a:buNone/>
              <a:defRPr sz="10000" b="1">
                <a:solidFill>
                  <a:schemeClr val="dk1"/>
                </a:solidFill>
                <a:latin typeface="Lato"/>
                <a:ea typeface="Lato"/>
                <a:cs typeface="Lato"/>
                <a:sym typeface="Lato"/>
              </a:defRPr>
            </a:lvl6pPr>
            <a:lvl7pPr lvl="6" indent="0" algn="ctr">
              <a:spcBef>
                <a:spcPts val="0"/>
              </a:spcBef>
              <a:buClr>
                <a:schemeClr val="dk1"/>
              </a:buClr>
              <a:buFont typeface="Lato"/>
              <a:buNone/>
              <a:defRPr sz="10000" b="1">
                <a:solidFill>
                  <a:schemeClr val="dk1"/>
                </a:solidFill>
                <a:latin typeface="Lato"/>
                <a:ea typeface="Lato"/>
                <a:cs typeface="Lato"/>
                <a:sym typeface="Lato"/>
              </a:defRPr>
            </a:lvl7pPr>
            <a:lvl8pPr lvl="7" indent="0" algn="ctr">
              <a:spcBef>
                <a:spcPts val="0"/>
              </a:spcBef>
              <a:buClr>
                <a:schemeClr val="dk1"/>
              </a:buClr>
              <a:buFont typeface="Lato"/>
              <a:buNone/>
              <a:defRPr sz="10000" b="1">
                <a:solidFill>
                  <a:schemeClr val="dk1"/>
                </a:solidFill>
                <a:latin typeface="Lato"/>
                <a:ea typeface="Lato"/>
                <a:cs typeface="Lato"/>
                <a:sym typeface="Lato"/>
              </a:defRPr>
            </a:lvl8pPr>
            <a:lvl9pPr lvl="8" indent="0" algn="ctr">
              <a:spcBef>
                <a:spcPts val="0"/>
              </a:spcBef>
              <a:buClr>
                <a:schemeClr val="dk1"/>
              </a:buClr>
              <a:buFont typeface="Lato"/>
              <a:buNone/>
              <a:defRPr sz="10000" b="1">
                <a:solidFill>
                  <a:schemeClr val="dk1"/>
                </a:solidFill>
                <a:latin typeface="Lato"/>
                <a:ea typeface="Lato"/>
                <a:cs typeface="Lato"/>
                <a:sym typeface="Lato"/>
              </a:defRPr>
            </a:lvl9pPr>
          </a:lstStyle>
          <a:p>
            <a:endParaRPr/>
          </a:p>
        </p:txBody>
      </p:sp>
      <p:sp>
        <p:nvSpPr>
          <p:cNvPr id="51" name="Shape 51"/>
          <p:cNvSpPr txBox="1">
            <a:spLocks noGrp="1"/>
          </p:cNvSpPr>
          <p:nvPr>
            <p:ph type="body" idx="1"/>
          </p:nvPr>
        </p:nvSpPr>
        <p:spPr>
          <a:xfrm>
            <a:off x="311700" y="2919450"/>
            <a:ext cx="8520599" cy="1071599"/>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dk2"/>
              </a:buClr>
              <a:buFont typeface="Lato"/>
              <a:buNone/>
              <a:defRPr sz="1800" b="0" i="0" u="none" strike="noStrike" cap="none">
                <a:solidFill>
                  <a:schemeClr val="dk2"/>
                </a:solidFill>
                <a:latin typeface="Lato"/>
                <a:ea typeface="Lato"/>
                <a:cs typeface="Lato"/>
                <a:sym typeface="Lato"/>
              </a:defRPr>
            </a:lvl1pPr>
            <a:lvl2pPr marL="457200" marR="0" lvl="1" indent="0" algn="ctr"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2pPr>
            <a:lvl3pPr marL="914400" marR="0" lvl="2" indent="0" algn="ctr"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3pPr>
            <a:lvl4pPr marL="1371600" marR="0" lvl="3" indent="0" algn="ctr"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4pPr>
            <a:lvl5pPr marL="1828800" marR="0" lvl="4" indent="0" algn="ctr"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5pPr>
            <a:lvl6pPr marL="2286000" marR="0" lvl="5" indent="0" algn="ctr"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6pPr>
            <a:lvl7pPr marL="2743200" marR="0" lvl="6" indent="0" algn="ctr"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7pPr>
            <a:lvl8pPr marL="3200400" marR="0" lvl="7" indent="0" algn="ctr"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8pPr>
            <a:lvl9pPr marL="3657600" marR="0" lvl="8" indent="0" algn="ctr"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9pPr>
          </a:lstStyle>
          <a:p>
            <a:endParaRPr/>
          </a:p>
        </p:txBody>
      </p:sp>
      <p:sp>
        <p:nvSpPr>
          <p:cNvPr id="52" name="Shape 52"/>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 name="Shape 17"/>
          <p:cNvSpPr txBox="1">
            <a:spLocks noGrp="1"/>
          </p:cNvSpPr>
          <p:nvPr>
            <p:ph type="title"/>
          </p:nvPr>
        </p:nvSpPr>
        <p:spPr>
          <a:xfrm>
            <a:off x="311700" y="391350"/>
            <a:ext cx="8520599" cy="6261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Playfair Display"/>
              <a:buNone/>
              <a:defRPr sz="3200" b="1" i="0" u="none" strike="noStrike" cap="none">
                <a:solidFill>
                  <a:schemeClr val="dk1"/>
                </a:solidFill>
                <a:latin typeface="Playfair Display"/>
                <a:ea typeface="Playfair Display"/>
                <a:cs typeface="Playfair Display"/>
                <a:sym typeface="Playfair Display"/>
              </a:defRPr>
            </a:lvl1pPr>
            <a:lvl2pPr lvl="1"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2pPr>
            <a:lvl3pPr lvl="2"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3pPr>
            <a:lvl4pPr lvl="3"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4pPr>
            <a:lvl5pPr lvl="4"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5pPr>
            <a:lvl6pPr lvl="5"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6pPr>
            <a:lvl7pPr lvl="6"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7pPr>
            <a:lvl8pPr lvl="7"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8pPr>
            <a:lvl9pPr lvl="8"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18" name="Shape 18"/>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Lato"/>
              <a:buNone/>
              <a:defRPr sz="1800" b="0" i="0" u="none" strike="noStrike" cap="none">
                <a:solidFill>
                  <a:schemeClr val="dk2"/>
                </a:solidFill>
                <a:latin typeface="Lato"/>
                <a:ea typeface="Lato"/>
                <a:cs typeface="Lato"/>
                <a:sym typeface="Lato"/>
              </a:defRPr>
            </a:lvl1pPr>
            <a:lvl2pPr marL="457200" marR="0" lvl="1"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2pPr>
            <a:lvl3pPr marL="914400" marR="0" lvl="2"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3pPr>
            <a:lvl4pPr marL="1371600" marR="0" lvl="3"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4pPr>
            <a:lvl5pPr marL="1828800" marR="0" lvl="4"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5pPr>
            <a:lvl6pPr marL="2286000" marR="0" lvl="5"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6pPr>
            <a:lvl7pPr marL="2743200" marR="0" lvl="6"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7pPr>
            <a:lvl8pPr marL="3200400" marR="0" lvl="7"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8pPr>
            <a:lvl9pPr marL="3657600" marR="0" lvl="8"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9pPr>
          </a:lstStyle>
          <a:p>
            <a:endParaRPr/>
          </a:p>
        </p:txBody>
      </p:sp>
      <p:sp>
        <p:nvSpPr>
          <p:cNvPr id="19" name="Shape 19"/>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509550" y="1423875"/>
            <a:ext cx="8124900" cy="17981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lt1"/>
              </a:buClr>
              <a:buFont typeface="Lato"/>
              <a:buNone/>
              <a:defRPr sz="4800" b="0" i="0" u="none" strike="noStrike" cap="none">
                <a:solidFill>
                  <a:schemeClr val="lt1"/>
                </a:solidFill>
                <a:latin typeface="Lato"/>
                <a:ea typeface="Lato"/>
                <a:cs typeface="Lato"/>
                <a:sym typeface="Lato"/>
              </a:defRPr>
            </a:lvl1pPr>
            <a:lvl2pPr lvl="1" indent="0" algn="ctr">
              <a:spcBef>
                <a:spcPts val="0"/>
              </a:spcBef>
              <a:buClr>
                <a:schemeClr val="lt1"/>
              </a:buClr>
              <a:buFont typeface="Lato"/>
              <a:buNone/>
              <a:defRPr sz="4800" b="0">
                <a:solidFill>
                  <a:schemeClr val="lt1"/>
                </a:solidFill>
                <a:latin typeface="Lato"/>
                <a:ea typeface="Lato"/>
                <a:cs typeface="Lato"/>
                <a:sym typeface="Lato"/>
              </a:defRPr>
            </a:lvl2pPr>
            <a:lvl3pPr lvl="2" indent="0" algn="ctr">
              <a:spcBef>
                <a:spcPts val="0"/>
              </a:spcBef>
              <a:buClr>
                <a:schemeClr val="lt1"/>
              </a:buClr>
              <a:buFont typeface="Lato"/>
              <a:buNone/>
              <a:defRPr sz="4800" b="0">
                <a:solidFill>
                  <a:schemeClr val="lt1"/>
                </a:solidFill>
                <a:latin typeface="Lato"/>
                <a:ea typeface="Lato"/>
                <a:cs typeface="Lato"/>
                <a:sym typeface="Lato"/>
              </a:defRPr>
            </a:lvl3pPr>
            <a:lvl4pPr lvl="3" indent="0" algn="ctr">
              <a:spcBef>
                <a:spcPts val="0"/>
              </a:spcBef>
              <a:buClr>
                <a:schemeClr val="lt1"/>
              </a:buClr>
              <a:buFont typeface="Lato"/>
              <a:buNone/>
              <a:defRPr sz="4800" b="0">
                <a:solidFill>
                  <a:schemeClr val="lt1"/>
                </a:solidFill>
                <a:latin typeface="Lato"/>
                <a:ea typeface="Lato"/>
                <a:cs typeface="Lato"/>
                <a:sym typeface="Lato"/>
              </a:defRPr>
            </a:lvl4pPr>
            <a:lvl5pPr lvl="4" indent="0" algn="ctr">
              <a:spcBef>
                <a:spcPts val="0"/>
              </a:spcBef>
              <a:buClr>
                <a:schemeClr val="lt1"/>
              </a:buClr>
              <a:buFont typeface="Lato"/>
              <a:buNone/>
              <a:defRPr sz="4800" b="0">
                <a:solidFill>
                  <a:schemeClr val="lt1"/>
                </a:solidFill>
                <a:latin typeface="Lato"/>
                <a:ea typeface="Lato"/>
                <a:cs typeface="Lato"/>
                <a:sym typeface="Lato"/>
              </a:defRPr>
            </a:lvl5pPr>
            <a:lvl6pPr lvl="5" indent="0" algn="ctr">
              <a:spcBef>
                <a:spcPts val="0"/>
              </a:spcBef>
              <a:buClr>
                <a:schemeClr val="lt1"/>
              </a:buClr>
              <a:buFont typeface="Lato"/>
              <a:buNone/>
              <a:defRPr sz="4800" b="0">
                <a:solidFill>
                  <a:schemeClr val="lt1"/>
                </a:solidFill>
                <a:latin typeface="Lato"/>
                <a:ea typeface="Lato"/>
                <a:cs typeface="Lato"/>
                <a:sym typeface="Lato"/>
              </a:defRPr>
            </a:lvl6pPr>
            <a:lvl7pPr lvl="6" indent="0" algn="ctr">
              <a:spcBef>
                <a:spcPts val="0"/>
              </a:spcBef>
              <a:buClr>
                <a:schemeClr val="lt1"/>
              </a:buClr>
              <a:buFont typeface="Lato"/>
              <a:buNone/>
              <a:defRPr sz="4800" b="0">
                <a:solidFill>
                  <a:schemeClr val="lt1"/>
                </a:solidFill>
                <a:latin typeface="Lato"/>
                <a:ea typeface="Lato"/>
                <a:cs typeface="Lato"/>
                <a:sym typeface="Lato"/>
              </a:defRPr>
            </a:lvl7pPr>
            <a:lvl8pPr lvl="7" indent="0" algn="ctr">
              <a:spcBef>
                <a:spcPts val="0"/>
              </a:spcBef>
              <a:buClr>
                <a:schemeClr val="lt1"/>
              </a:buClr>
              <a:buFont typeface="Lato"/>
              <a:buNone/>
              <a:defRPr sz="4800" b="0">
                <a:solidFill>
                  <a:schemeClr val="lt1"/>
                </a:solidFill>
                <a:latin typeface="Lato"/>
                <a:ea typeface="Lato"/>
                <a:cs typeface="Lato"/>
                <a:sym typeface="Lato"/>
              </a:defRPr>
            </a:lvl8pPr>
            <a:lvl9pPr lvl="8" indent="0" algn="ctr">
              <a:spcBef>
                <a:spcPts val="0"/>
              </a:spcBef>
              <a:buClr>
                <a:schemeClr val="lt1"/>
              </a:buClr>
              <a:buFont typeface="Lato"/>
              <a:buNone/>
              <a:defRPr sz="4800" b="0">
                <a:solidFill>
                  <a:schemeClr val="lt1"/>
                </a:solidFill>
                <a:latin typeface="Lato"/>
                <a:ea typeface="Lato"/>
                <a:cs typeface="Lato"/>
                <a:sym typeface="Lato"/>
              </a:defRPr>
            </a:lvl9pPr>
          </a:lstStyle>
          <a:p>
            <a:endParaRPr/>
          </a:p>
        </p:txBody>
      </p:sp>
      <p:sp>
        <p:nvSpPr>
          <p:cNvPr id="22" name="Shape 22"/>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391350"/>
            <a:ext cx="8520599" cy="6261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Playfair Display"/>
              <a:buNone/>
              <a:defRPr sz="3200" b="1" i="0" u="none" strike="noStrike" cap="none">
                <a:solidFill>
                  <a:schemeClr val="dk1"/>
                </a:solidFill>
                <a:latin typeface="Playfair Display"/>
                <a:ea typeface="Playfair Display"/>
                <a:cs typeface="Playfair Display"/>
                <a:sym typeface="Playfair Display"/>
              </a:defRPr>
            </a:lvl1pPr>
            <a:lvl2pPr lvl="1"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2pPr>
            <a:lvl3pPr lvl="2"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3pPr>
            <a:lvl4pPr lvl="3"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4pPr>
            <a:lvl5pPr lvl="4"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5pPr>
            <a:lvl6pPr lvl="5"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6pPr>
            <a:lvl7pPr lvl="6"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7pPr>
            <a:lvl8pPr lvl="7"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8pPr>
            <a:lvl9pPr lvl="8"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25" name="Shape 25"/>
          <p:cNvSpPr txBox="1">
            <a:spLocks noGrp="1"/>
          </p:cNvSpPr>
          <p:nvPr>
            <p:ph type="body" idx="1"/>
          </p:nvPr>
        </p:nvSpPr>
        <p:spPr>
          <a:xfrm>
            <a:off x="3117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1pPr>
            <a:lvl2pPr marL="457200" marR="0" lvl="1"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2pPr>
            <a:lvl3pPr marL="914400" marR="0" lvl="2"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3pPr>
            <a:lvl4pPr marL="1371600" marR="0" lvl="3"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4pPr>
            <a:lvl5pPr marL="1828800" marR="0" lvl="4"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5pPr>
            <a:lvl6pPr marL="2286000" marR="0" lvl="5"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6pPr>
            <a:lvl7pPr marL="2743200" marR="0" lvl="6"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7pPr>
            <a:lvl8pPr marL="3200400" marR="0" lvl="7"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8pPr>
            <a:lvl9pPr marL="3657600" marR="0" lvl="8"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9pPr>
          </a:lstStyle>
          <a:p>
            <a:endParaRPr/>
          </a:p>
        </p:txBody>
      </p:sp>
      <p:sp>
        <p:nvSpPr>
          <p:cNvPr id="26" name="Shape 26"/>
          <p:cNvSpPr txBox="1">
            <a:spLocks noGrp="1"/>
          </p:cNvSpPr>
          <p:nvPr>
            <p:ph type="body" idx="2"/>
          </p:nvPr>
        </p:nvSpPr>
        <p:spPr>
          <a:xfrm>
            <a:off x="48324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1pPr>
            <a:lvl2pPr marL="457200" marR="0" lvl="1"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2pPr>
            <a:lvl3pPr marL="914400" marR="0" lvl="2"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3pPr>
            <a:lvl4pPr marL="1371600" marR="0" lvl="3"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4pPr>
            <a:lvl5pPr marL="1828800" marR="0" lvl="4"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5pPr>
            <a:lvl6pPr marL="2286000" marR="0" lvl="5"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6pPr>
            <a:lvl7pPr marL="2743200" marR="0" lvl="6"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7pPr>
            <a:lvl8pPr marL="3200400" marR="0" lvl="7"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8pPr>
            <a:lvl9pPr marL="3657600" marR="0" lvl="8"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9pPr>
          </a:lstStyle>
          <a:p>
            <a:endParaRPr/>
          </a:p>
        </p:txBody>
      </p:sp>
      <p:sp>
        <p:nvSpPr>
          <p:cNvPr id="27" name="Shape 27"/>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391350"/>
            <a:ext cx="8520599" cy="6261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Playfair Display"/>
              <a:buNone/>
              <a:defRPr sz="3200" b="1" i="0" u="none" strike="noStrike" cap="none">
                <a:solidFill>
                  <a:schemeClr val="dk1"/>
                </a:solidFill>
                <a:latin typeface="Playfair Display"/>
                <a:ea typeface="Playfair Display"/>
                <a:cs typeface="Playfair Display"/>
                <a:sym typeface="Playfair Display"/>
              </a:defRPr>
            </a:lvl1pPr>
            <a:lvl2pPr lvl="1"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2pPr>
            <a:lvl3pPr lvl="2"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3pPr>
            <a:lvl4pPr lvl="3"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4pPr>
            <a:lvl5pPr lvl="4"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5pPr>
            <a:lvl6pPr lvl="5"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6pPr>
            <a:lvl7pPr lvl="6"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7pPr>
            <a:lvl8pPr lvl="7"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8pPr>
            <a:lvl9pPr lvl="8"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30" name="Shape 30"/>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7999" cy="755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Playfair Display"/>
              <a:buNone/>
              <a:defRPr sz="2400" b="1" i="0" u="none" strike="noStrike" cap="none">
                <a:solidFill>
                  <a:schemeClr val="dk1"/>
                </a:solidFill>
                <a:latin typeface="Playfair Display"/>
                <a:ea typeface="Playfair Display"/>
                <a:cs typeface="Playfair Display"/>
                <a:sym typeface="Playfair Display"/>
              </a:defRPr>
            </a:lvl1pPr>
            <a:lvl2pPr lvl="1" indent="0">
              <a:spcBef>
                <a:spcPts val="0"/>
              </a:spcBef>
              <a:buClr>
                <a:schemeClr val="dk1"/>
              </a:buClr>
              <a:buFont typeface="Playfair Display"/>
              <a:buNone/>
              <a:defRPr sz="2400" b="1">
                <a:solidFill>
                  <a:schemeClr val="dk1"/>
                </a:solidFill>
                <a:latin typeface="Playfair Display"/>
                <a:ea typeface="Playfair Display"/>
                <a:cs typeface="Playfair Display"/>
                <a:sym typeface="Playfair Display"/>
              </a:defRPr>
            </a:lvl2pPr>
            <a:lvl3pPr lvl="2" indent="0">
              <a:spcBef>
                <a:spcPts val="0"/>
              </a:spcBef>
              <a:buClr>
                <a:schemeClr val="dk1"/>
              </a:buClr>
              <a:buFont typeface="Playfair Display"/>
              <a:buNone/>
              <a:defRPr sz="2400" b="1">
                <a:solidFill>
                  <a:schemeClr val="dk1"/>
                </a:solidFill>
                <a:latin typeface="Playfair Display"/>
                <a:ea typeface="Playfair Display"/>
                <a:cs typeface="Playfair Display"/>
                <a:sym typeface="Playfair Display"/>
              </a:defRPr>
            </a:lvl3pPr>
            <a:lvl4pPr lvl="3" indent="0">
              <a:spcBef>
                <a:spcPts val="0"/>
              </a:spcBef>
              <a:buClr>
                <a:schemeClr val="dk1"/>
              </a:buClr>
              <a:buFont typeface="Playfair Display"/>
              <a:buNone/>
              <a:defRPr sz="2400" b="1">
                <a:solidFill>
                  <a:schemeClr val="dk1"/>
                </a:solidFill>
                <a:latin typeface="Playfair Display"/>
                <a:ea typeface="Playfair Display"/>
                <a:cs typeface="Playfair Display"/>
                <a:sym typeface="Playfair Display"/>
              </a:defRPr>
            </a:lvl4pPr>
            <a:lvl5pPr lvl="4" indent="0">
              <a:spcBef>
                <a:spcPts val="0"/>
              </a:spcBef>
              <a:buClr>
                <a:schemeClr val="dk1"/>
              </a:buClr>
              <a:buFont typeface="Playfair Display"/>
              <a:buNone/>
              <a:defRPr sz="2400" b="1">
                <a:solidFill>
                  <a:schemeClr val="dk1"/>
                </a:solidFill>
                <a:latin typeface="Playfair Display"/>
                <a:ea typeface="Playfair Display"/>
                <a:cs typeface="Playfair Display"/>
                <a:sym typeface="Playfair Display"/>
              </a:defRPr>
            </a:lvl5pPr>
            <a:lvl6pPr lvl="5" indent="0">
              <a:spcBef>
                <a:spcPts val="0"/>
              </a:spcBef>
              <a:buClr>
                <a:schemeClr val="dk1"/>
              </a:buClr>
              <a:buFont typeface="Playfair Display"/>
              <a:buNone/>
              <a:defRPr sz="2400" b="1">
                <a:solidFill>
                  <a:schemeClr val="dk1"/>
                </a:solidFill>
                <a:latin typeface="Playfair Display"/>
                <a:ea typeface="Playfair Display"/>
                <a:cs typeface="Playfair Display"/>
                <a:sym typeface="Playfair Display"/>
              </a:defRPr>
            </a:lvl6pPr>
            <a:lvl7pPr lvl="6" indent="0">
              <a:spcBef>
                <a:spcPts val="0"/>
              </a:spcBef>
              <a:buClr>
                <a:schemeClr val="dk1"/>
              </a:buClr>
              <a:buFont typeface="Playfair Display"/>
              <a:buNone/>
              <a:defRPr sz="2400" b="1">
                <a:solidFill>
                  <a:schemeClr val="dk1"/>
                </a:solidFill>
                <a:latin typeface="Playfair Display"/>
                <a:ea typeface="Playfair Display"/>
                <a:cs typeface="Playfair Display"/>
                <a:sym typeface="Playfair Display"/>
              </a:defRPr>
            </a:lvl7pPr>
            <a:lvl8pPr lvl="7" indent="0">
              <a:spcBef>
                <a:spcPts val="0"/>
              </a:spcBef>
              <a:buClr>
                <a:schemeClr val="dk1"/>
              </a:buClr>
              <a:buFont typeface="Playfair Display"/>
              <a:buNone/>
              <a:defRPr sz="2400" b="1">
                <a:solidFill>
                  <a:schemeClr val="dk1"/>
                </a:solidFill>
                <a:latin typeface="Playfair Display"/>
                <a:ea typeface="Playfair Display"/>
                <a:cs typeface="Playfair Display"/>
                <a:sym typeface="Playfair Display"/>
              </a:defRPr>
            </a:lvl8pPr>
            <a:lvl9pPr lvl="8" indent="0">
              <a:spcBef>
                <a:spcPts val="0"/>
              </a:spcBef>
              <a:buClr>
                <a:schemeClr val="dk1"/>
              </a:buClr>
              <a:buFont typeface="Playfair Display"/>
              <a:buNone/>
              <a:defRPr sz="2400" b="1">
                <a:solidFill>
                  <a:schemeClr val="dk1"/>
                </a:solidFill>
                <a:latin typeface="Playfair Display"/>
                <a:ea typeface="Playfair Display"/>
                <a:cs typeface="Playfair Display"/>
                <a:sym typeface="Playfair Display"/>
              </a:defRPr>
            </a:lvl9pPr>
          </a:lstStyle>
          <a:p>
            <a:endParaRPr/>
          </a:p>
        </p:txBody>
      </p:sp>
      <p:sp>
        <p:nvSpPr>
          <p:cNvPr id="33" name="Shape 33"/>
          <p:cNvSpPr txBox="1">
            <a:spLocks noGrp="1"/>
          </p:cNvSpPr>
          <p:nvPr>
            <p:ph type="body" idx="1"/>
          </p:nvPr>
        </p:nvSpPr>
        <p:spPr>
          <a:xfrm>
            <a:off x="311700" y="1391376"/>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1pPr>
            <a:lvl2pPr marL="457200" marR="0" lvl="1"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2pPr>
            <a:lvl3pPr marL="914400" marR="0" lvl="2"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3pPr>
            <a:lvl4pPr marL="1371600" marR="0" lvl="3"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4pPr>
            <a:lvl5pPr marL="1828800" marR="0" lvl="4"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5pPr>
            <a:lvl6pPr marL="2286000" marR="0" lvl="5"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6pPr>
            <a:lvl7pPr marL="2743200" marR="0" lvl="6"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7pPr>
            <a:lvl8pPr marL="3200400" marR="0" lvl="7"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8pPr>
            <a:lvl9pPr marL="3657600" marR="0" lvl="8" indent="0" algn="l" rtl="0">
              <a:lnSpc>
                <a:spcPct val="115000"/>
              </a:lnSpc>
              <a:spcBef>
                <a:spcPts val="0"/>
              </a:spcBef>
              <a:spcAft>
                <a:spcPts val="1600"/>
              </a:spcAft>
              <a:buClr>
                <a:schemeClr val="dk2"/>
              </a:buClr>
              <a:buFont typeface="Lato"/>
              <a:buNone/>
              <a:defRPr sz="1200" b="0" i="0" u="none" strike="noStrike" cap="none">
                <a:solidFill>
                  <a:schemeClr val="dk2"/>
                </a:solidFill>
                <a:latin typeface="Lato"/>
                <a:ea typeface="Lato"/>
                <a:cs typeface="Lato"/>
                <a:sym typeface="Lato"/>
              </a:defRPr>
            </a:lvl9pPr>
          </a:lstStyle>
          <a:p>
            <a:endParaRPr/>
          </a:p>
        </p:txBody>
      </p:sp>
      <p:sp>
        <p:nvSpPr>
          <p:cNvPr id="34" name="Shape 34"/>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dk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18700"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Lato"/>
              <a:buNone/>
              <a:defRPr sz="4800" b="0" i="0" u="none" strike="noStrike" cap="none">
                <a:solidFill>
                  <a:schemeClr val="lt1"/>
                </a:solidFill>
                <a:latin typeface="Lato"/>
                <a:ea typeface="Lato"/>
                <a:cs typeface="Lato"/>
                <a:sym typeface="Lato"/>
              </a:defRPr>
            </a:lvl1pPr>
            <a:lvl2pPr lvl="1" indent="0">
              <a:spcBef>
                <a:spcPts val="0"/>
              </a:spcBef>
              <a:buClr>
                <a:schemeClr val="lt1"/>
              </a:buClr>
              <a:buFont typeface="Lato"/>
              <a:buNone/>
              <a:defRPr sz="4800" b="0">
                <a:solidFill>
                  <a:schemeClr val="lt1"/>
                </a:solidFill>
                <a:latin typeface="Lato"/>
                <a:ea typeface="Lato"/>
                <a:cs typeface="Lato"/>
                <a:sym typeface="Lato"/>
              </a:defRPr>
            </a:lvl2pPr>
            <a:lvl3pPr lvl="2" indent="0">
              <a:spcBef>
                <a:spcPts val="0"/>
              </a:spcBef>
              <a:buClr>
                <a:schemeClr val="lt1"/>
              </a:buClr>
              <a:buFont typeface="Lato"/>
              <a:buNone/>
              <a:defRPr sz="4800" b="0">
                <a:solidFill>
                  <a:schemeClr val="lt1"/>
                </a:solidFill>
                <a:latin typeface="Lato"/>
                <a:ea typeface="Lato"/>
                <a:cs typeface="Lato"/>
                <a:sym typeface="Lato"/>
              </a:defRPr>
            </a:lvl3pPr>
            <a:lvl4pPr lvl="3" indent="0">
              <a:spcBef>
                <a:spcPts val="0"/>
              </a:spcBef>
              <a:buClr>
                <a:schemeClr val="lt1"/>
              </a:buClr>
              <a:buFont typeface="Lato"/>
              <a:buNone/>
              <a:defRPr sz="4800" b="0">
                <a:solidFill>
                  <a:schemeClr val="lt1"/>
                </a:solidFill>
                <a:latin typeface="Lato"/>
                <a:ea typeface="Lato"/>
                <a:cs typeface="Lato"/>
                <a:sym typeface="Lato"/>
              </a:defRPr>
            </a:lvl4pPr>
            <a:lvl5pPr lvl="4" indent="0">
              <a:spcBef>
                <a:spcPts val="0"/>
              </a:spcBef>
              <a:buClr>
                <a:schemeClr val="lt1"/>
              </a:buClr>
              <a:buFont typeface="Lato"/>
              <a:buNone/>
              <a:defRPr sz="4800" b="0">
                <a:solidFill>
                  <a:schemeClr val="lt1"/>
                </a:solidFill>
                <a:latin typeface="Lato"/>
                <a:ea typeface="Lato"/>
                <a:cs typeface="Lato"/>
                <a:sym typeface="Lato"/>
              </a:defRPr>
            </a:lvl5pPr>
            <a:lvl6pPr lvl="5" indent="0">
              <a:spcBef>
                <a:spcPts val="0"/>
              </a:spcBef>
              <a:buClr>
                <a:schemeClr val="lt1"/>
              </a:buClr>
              <a:buFont typeface="Lato"/>
              <a:buNone/>
              <a:defRPr sz="4800" b="0">
                <a:solidFill>
                  <a:schemeClr val="lt1"/>
                </a:solidFill>
                <a:latin typeface="Lato"/>
                <a:ea typeface="Lato"/>
                <a:cs typeface="Lato"/>
                <a:sym typeface="Lato"/>
              </a:defRPr>
            </a:lvl6pPr>
            <a:lvl7pPr lvl="6" indent="0">
              <a:spcBef>
                <a:spcPts val="0"/>
              </a:spcBef>
              <a:buClr>
                <a:schemeClr val="lt1"/>
              </a:buClr>
              <a:buFont typeface="Lato"/>
              <a:buNone/>
              <a:defRPr sz="4800" b="0">
                <a:solidFill>
                  <a:schemeClr val="lt1"/>
                </a:solidFill>
                <a:latin typeface="Lato"/>
                <a:ea typeface="Lato"/>
                <a:cs typeface="Lato"/>
                <a:sym typeface="Lato"/>
              </a:defRPr>
            </a:lvl7pPr>
            <a:lvl8pPr lvl="7" indent="0">
              <a:spcBef>
                <a:spcPts val="0"/>
              </a:spcBef>
              <a:buClr>
                <a:schemeClr val="lt1"/>
              </a:buClr>
              <a:buFont typeface="Lato"/>
              <a:buNone/>
              <a:defRPr sz="4800" b="0">
                <a:solidFill>
                  <a:schemeClr val="lt1"/>
                </a:solidFill>
                <a:latin typeface="Lato"/>
                <a:ea typeface="Lato"/>
                <a:cs typeface="Lato"/>
                <a:sym typeface="Lato"/>
              </a:defRPr>
            </a:lvl8pPr>
            <a:lvl9pPr lvl="8" indent="0">
              <a:spcBef>
                <a:spcPts val="0"/>
              </a:spcBef>
              <a:buClr>
                <a:schemeClr val="lt1"/>
              </a:buClr>
              <a:buFont typeface="Lato"/>
              <a:buNone/>
              <a:defRPr sz="4800" b="0">
                <a:solidFill>
                  <a:schemeClr val="lt1"/>
                </a:solidFill>
                <a:latin typeface="Lato"/>
                <a:ea typeface="Lato"/>
                <a:cs typeface="Lato"/>
                <a:sym typeface="Lato"/>
              </a:defRPr>
            </a:lvl9pPr>
          </a:lstStyle>
          <a:p>
            <a:endParaRPr/>
          </a:p>
        </p:txBody>
      </p:sp>
      <p:sp>
        <p:nvSpPr>
          <p:cNvPr id="37" name="Shape 37"/>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25"/>
            <a:ext cx="4572000" cy="5143499"/>
          </a:xfrm>
          <a:prstGeom prst="rect">
            <a:avLst/>
          </a:prstGeom>
          <a:solidFill>
            <a:schemeClr val="dk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40" name="Shape 4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1" name="Shape 41"/>
          <p:cNvSpPr txBox="1">
            <a:spLocks noGrp="1"/>
          </p:cNvSpPr>
          <p:nvPr>
            <p:ph type="title"/>
          </p:nvPr>
        </p:nvSpPr>
        <p:spPr>
          <a:xfrm>
            <a:off x="265500" y="1107950"/>
            <a:ext cx="4045199" cy="16836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Playfair Display"/>
              <a:buNone/>
              <a:defRPr sz="4200" b="1" i="0" u="none" strike="noStrike" cap="none">
                <a:solidFill>
                  <a:schemeClr val="dk1"/>
                </a:solidFill>
                <a:latin typeface="Playfair Display"/>
                <a:ea typeface="Playfair Display"/>
                <a:cs typeface="Playfair Display"/>
                <a:sym typeface="Playfair Display"/>
              </a:defRPr>
            </a:lvl1pPr>
            <a:lvl2pPr lvl="1" indent="0" algn="ctr">
              <a:spcBef>
                <a:spcPts val="0"/>
              </a:spcBef>
              <a:buClr>
                <a:schemeClr val="dk1"/>
              </a:buClr>
              <a:buFont typeface="Playfair Display"/>
              <a:buNone/>
              <a:defRPr sz="4200" b="1">
                <a:solidFill>
                  <a:schemeClr val="dk1"/>
                </a:solidFill>
                <a:latin typeface="Playfair Display"/>
                <a:ea typeface="Playfair Display"/>
                <a:cs typeface="Playfair Display"/>
                <a:sym typeface="Playfair Display"/>
              </a:defRPr>
            </a:lvl2pPr>
            <a:lvl3pPr lvl="2" indent="0" algn="ctr">
              <a:spcBef>
                <a:spcPts val="0"/>
              </a:spcBef>
              <a:buClr>
                <a:schemeClr val="dk1"/>
              </a:buClr>
              <a:buFont typeface="Playfair Display"/>
              <a:buNone/>
              <a:defRPr sz="4200" b="1">
                <a:solidFill>
                  <a:schemeClr val="dk1"/>
                </a:solidFill>
                <a:latin typeface="Playfair Display"/>
                <a:ea typeface="Playfair Display"/>
                <a:cs typeface="Playfair Display"/>
                <a:sym typeface="Playfair Display"/>
              </a:defRPr>
            </a:lvl3pPr>
            <a:lvl4pPr lvl="3" indent="0" algn="ctr">
              <a:spcBef>
                <a:spcPts val="0"/>
              </a:spcBef>
              <a:buClr>
                <a:schemeClr val="dk1"/>
              </a:buClr>
              <a:buFont typeface="Playfair Display"/>
              <a:buNone/>
              <a:defRPr sz="4200" b="1">
                <a:solidFill>
                  <a:schemeClr val="dk1"/>
                </a:solidFill>
                <a:latin typeface="Playfair Display"/>
                <a:ea typeface="Playfair Display"/>
                <a:cs typeface="Playfair Display"/>
                <a:sym typeface="Playfair Display"/>
              </a:defRPr>
            </a:lvl4pPr>
            <a:lvl5pPr lvl="4" indent="0" algn="ctr">
              <a:spcBef>
                <a:spcPts val="0"/>
              </a:spcBef>
              <a:buClr>
                <a:schemeClr val="dk1"/>
              </a:buClr>
              <a:buFont typeface="Playfair Display"/>
              <a:buNone/>
              <a:defRPr sz="4200" b="1">
                <a:solidFill>
                  <a:schemeClr val="dk1"/>
                </a:solidFill>
                <a:latin typeface="Playfair Display"/>
                <a:ea typeface="Playfair Display"/>
                <a:cs typeface="Playfair Display"/>
                <a:sym typeface="Playfair Display"/>
              </a:defRPr>
            </a:lvl5pPr>
            <a:lvl6pPr lvl="5" indent="0" algn="ctr">
              <a:spcBef>
                <a:spcPts val="0"/>
              </a:spcBef>
              <a:buClr>
                <a:schemeClr val="dk1"/>
              </a:buClr>
              <a:buFont typeface="Playfair Display"/>
              <a:buNone/>
              <a:defRPr sz="4200" b="1">
                <a:solidFill>
                  <a:schemeClr val="dk1"/>
                </a:solidFill>
                <a:latin typeface="Playfair Display"/>
                <a:ea typeface="Playfair Display"/>
                <a:cs typeface="Playfair Display"/>
                <a:sym typeface="Playfair Display"/>
              </a:defRPr>
            </a:lvl6pPr>
            <a:lvl7pPr lvl="6" indent="0" algn="ctr">
              <a:spcBef>
                <a:spcPts val="0"/>
              </a:spcBef>
              <a:buClr>
                <a:schemeClr val="dk1"/>
              </a:buClr>
              <a:buFont typeface="Playfair Display"/>
              <a:buNone/>
              <a:defRPr sz="4200" b="1">
                <a:solidFill>
                  <a:schemeClr val="dk1"/>
                </a:solidFill>
                <a:latin typeface="Playfair Display"/>
                <a:ea typeface="Playfair Display"/>
                <a:cs typeface="Playfair Display"/>
                <a:sym typeface="Playfair Display"/>
              </a:defRPr>
            </a:lvl7pPr>
            <a:lvl8pPr lvl="7" indent="0" algn="ctr">
              <a:spcBef>
                <a:spcPts val="0"/>
              </a:spcBef>
              <a:buClr>
                <a:schemeClr val="dk1"/>
              </a:buClr>
              <a:buFont typeface="Playfair Display"/>
              <a:buNone/>
              <a:defRPr sz="4200" b="1">
                <a:solidFill>
                  <a:schemeClr val="dk1"/>
                </a:solidFill>
                <a:latin typeface="Playfair Display"/>
                <a:ea typeface="Playfair Display"/>
                <a:cs typeface="Playfair Display"/>
                <a:sym typeface="Playfair Display"/>
              </a:defRPr>
            </a:lvl8pPr>
            <a:lvl9pPr lvl="8" indent="0" algn="ctr">
              <a:spcBef>
                <a:spcPts val="0"/>
              </a:spcBef>
              <a:buClr>
                <a:schemeClr val="dk1"/>
              </a:buClr>
              <a:buFont typeface="Playfair Display"/>
              <a:buNone/>
              <a:defRPr sz="4200" b="1">
                <a:solidFill>
                  <a:schemeClr val="dk1"/>
                </a:solidFill>
                <a:latin typeface="Playfair Display"/>
                <a:ea typeface="Playfair Display"/>
                <a:cs typeface="Playfair Display"/>
                <a:sym typeface="Playfair Display"/>
              </a:defRPr>
            </a:lvl9pPr>
          </a:lstStyle>
          <a:p>
            <a:endParaRPr/>
          </a:p>
        </p:txBody>
      </p:sp>
      <p:sp>
        <p:nvSpPr>
          <p:cNvPr id="42" name="Shape 42"/>
          <p:cNvSpPr txBox="1">
            <a:spLocks noGrp="1"/>
          </p:cNvSpPr>
          <p:nvPr>
            <p:ph type="subTitle" idx="1"/>
          </p:nvPr>
        </p:nvSpPr>
        <p:spPr>
          <a:xfrm>
            <a:off x="265500" y="2845200"/>
            <a:ext cx="4045199" cy="13455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Lato"/>
              <a:buNone/>
              <a:defRPr sz="2100" b="0" i="0" u="none" strike="noStrike" cap="none">
                <a:solidFill>
                  <a:schemeClr val="dk2"/>
                </a:solidFill>
                <a:latin typeface="Lato"/>
                <a:ea typeface="Lato"/>
                <a:cs typeface="Lato"/>
                <a:sym typeface="Lato"/>
              </a:defRPr>
            </a:lvl1pPr>
            <a:lvl2pPr marL="457200" marR="0" lvl="1" indent="0" algn="ctr" rtl="0">
              <a:lnSpc>
                <a:spcPct val="100000"/>
              </a:lnSpc>
              <a:spcBef>
                <a:spcPts val="0"/>
              </a:spcBef>
              <a:spcAft>
                <a:spcPts val="0"/>
              </a:spcAft>
              <a:buClr>
                <a:schemeClr val="dk2"/>
              </a:buClr>
              <a:buFont typeface="Lato"/>
              <a:buNone/>
              <a:defRPr sz="2100" b="0" i="0" u="none" strike="noStrike" cap="none">
                <a:solidFill>
                  <a:schemeClr val="dk2"/>
                </a:solidFill>
                <a:latin typeface="Lato"/>
                <a:ea typeface="Lato"/>
                <a:cs typeface="Lato"/>
                <a:sym typeface="Lato"/>
              </a:defRPr>
            </a:lvl2pPr>
            <a:lvl3pPr marL="914400" marR="0" lvl="2" indent="0" algn="ctr" rtl="0">
              <a:lnSpc>
                <a:spcPct val="100000"/>
              </a:lnSpc>
              <a:spcBef>
                <a:spcPts val="0"/>
              </a:spcBef>
              <a:spcAft>
                <a:spcPts val="0"/>
              </a:spcAft>
              <a:buClr>
                <a:schemeClr val="dk2"/>
              </a:buClr>
              <a:buFont typeface="Lato"/>
              <a:buNone/>
              <a:defRPr sz="2100" b="0" i="0" u="none" strike="noStrike" cap="none">
                <a:solidFill>
                  <a:schemeClr val="dk2"/>
                </a:solidFill>
                <a:latin typeface="Lato"/>
                <a:ea typeface="Lato"/>
                <a:cs typeface="Lato"/>
                <a:sym typeface="Lato"/>
              </a:defRPr>
            </a:lvl3pPr>
            <a:lvl4pPr marL="1371600" marR="0" lvl="3" indent="0" algn="ctr" rtl="0">
              <a:lnSpc>
                <a:spcPct val="100000"/>
              </a:lnSpc>
              <a:spcBef>
                <a:spcPts val="0"/>
              </a:spcBef>
              <a:spcAft>
                <a:spcPts val="0"/>
              </a:spcAft>
              <a:buClr>
                <a:schemeClr val="dk2"/>
              </a:buClr>
              <a:buFont typeface="Lato"/>
              <a:buNone/>
              <a:defRPr sz="2100" b="0" i="0" u="none" strike="noStrike" cap="none">
                <a:solidFill>
                  <a:schemeClr val="dk2"/>
                </a:solidFill>
                <a:latin typeface="Lato"/>
                <a:ea typeface="Lato"/>
                <a:cs typeface="Lato"/>
                <a:sym typeface="Lato"/>
              </a:defRPr>
            </a:lvl4pPr>
            <a:lvl5pPr marL="1828800" marR="0" lvl="4" indent="0" algn="ctr" rtl="0">
              <a:lnSpc>
                <a:spcPct val="100000"/>
              </a:lnSpc>
              <a:spcBef>
                <a:spcPts val="0"/>
              </a:spcBef>
              <a:spcAft>
                <a:spcPts val="0"/>
              </a:spcAft>
              <a:buClr>
                <a:schemeClr val="dk2"/>
              </a:buClr>
              <a:buFont typeface="Lato"/>
              <a:buNone/>
              <a:defRPr sz="2100" b="0" i="0" u="none" strike="noStrike" cap="none">
                <a:solidFill>
                  <a:schemeClr val="dk2"/>
                </a:solidFill>
                <a:latin typeface="Lato"/>
                <a:ea typeface="Lato"/>
                <a:cs typeface="Lato"/>
                <a:sym typeface="Lato"/>
              </a:defRPr>
            </a:lvl5pPr>
            <a:lvl6pPr marL="2286000" marR="0" lvl="5" indent="0" algn="ctr" rtl="0">
              <a:lnSpc>
                <a:spcPct val="100000"/>
              </a:lnSpc>
              <a:spcBef>
                <a:spcPts val="0"/>
              </a:spcBef>
              <a:spcAft>
                <a:spcPts val="0"/>
              </a:spcAft>
              <a:buClr>
                <a:schemeClr val="dk2"/>
              </a:buClr>
              <a:buFont typeface="Lato"/>
              <a:buNone/>
              <a:defRPr sz="2100" b="0" i="0" u="none" strike="noStrike" cap="none">
                <a:solidFill>
                  <a:schemeClr val="dk2"/>
                </a:solidFill>
                <a:latin typeface="Lato"/>
                <a:ea typeface="Lato"/>
                <a:cs typeface="Lato"/>
                <a:sym typeface="Lato"/>
              </a:defRPr>
            </a:lvl6pPr>
            <a:lvl7pPr marL="2743200" marR="0" lvl="6" indent="0" algn="ctr" rtl="0">
              <a:lnSpc>
                <a:spcPct val="100000"/>
              </a:lnSpc>
              <a:spcBef>
                <a:spcPts val="0"/>
              </a:spcBef>
              <a:spcAft>
                <a:spcPts val="0"/>
              </a:spcAft>
              <a:buClr>
                <a:schemeClr val="dk2"/>
              </a:buClr>
              <a:buFont typeface="Lato"/>
              <a:buNone/>
              <a:defRPr sz="2100" b="0" i="0" u="none" strike="noStrike" cap="none">
                <a:solidFill>
                  <a:schemeClr val="dk2"/>
                </a:solidFill>
                <a:latin typeface="Lato"/>
                <a:ea typeface="Lato"/>
                <a:cs typeface="Lato"/>
                <a:sym typeface="Lato"/>
              </a:defRPr>
            </a:lvl7pPr>
            <a:lvl8pPr marL="3200400" marR="0" lvl="7" indent="0" algn="ctr" rtl="0">
              <a:lnSpc>
                <a:spcPct val="100000"/>
              </a:lnSpc>
              <a:spcBef>
                <a:spcPts val="0"/>
              </a:spcBef>
              <a:spcAft>
                <a:spcPts val="0"/>
              </a:spcAft>
              <a:buClr>
                <a:schemeClr val="dk2"/>
              </a:buClr>
              <a:buFont typeface="Lato"/>
              <a:buNone/>
              <a:defRPr sz="2100" b="0" i="0" u="none" strike="noStrike" cap="none">
                <a:solidFill>
                  <a:schemeClr val="dk2"/>
                </a:solidFill>
                <a:latin typeface="Lato"/>
                <a:ea typeface="Lato"/>
                <a:cs typeface="Lato"/>
                <a:sym typeface="Lato"/>
              </a:defRPr>
            </a:lvl8pPr>
            <a:lvl9pPr marL="3657600" marR="0" lvl="8" indent="0" algn="ctr" rtl="0">
              <a:lnSpc>
                <a:spcPct val="100000"/>
              </a:lnSpc>
              <a:spcBef>
                <a:spcPts val="0"/>
              </a:spcBef>
              <a:spcAft>
                <a:spcPts val="0"/>
              </a:spcAft>
              <a:buClr>
                <a:schemeClr val="dk2"/>
              </a:buClr>
              <a:buFont typeface="Lato"/>
              <a:buNone/>
              <a:defRPr sz="2100" b="0" i="0" u="none" strike="noStrike" cap="none">
                <a:solidFill>
                  <a:schemeClr val="dk2"/>
                </a:solidFill>
                <a:latin typeface="Lato"/>
                <a:ea typeface="Lato"/>
                <a:cs typeface="Lato"/>
                <a:sym typeface="Lato"/>
              </a:defRPr>
            </a:lvl9pPr>
          </a:lstStyle>
          <a:p>
            <a:endParaRPr/>
          </a:p>
        </p:txBody>
      </p:sp>
      <p:sp>
        <p:nvSpPr>
          <p:cNvPr id="43" name="Shape 43"/>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Lato"/>
              <a:buNone/>
              <a:defRPr sz="1800" b="0" i="0" u="none" strike="noStrike" cap="none">
                <a:solidFill>
                  <a:schemeClr val="lt1"/>
                </a:solidFill>
                <a:latin typeface="Lato"/>
                <a:ea typeface="Lato"/>
                <a:cs typeface="Lato"/>
                <a:sym typeface="Lato"/>
              </a:defRPr>
            </a:lvl1pPr>
            <a:lvl2pPr marL="457200" marR="0" lvl="1" indent="0" algn="l" rtl="0">
              <a:lnSpc>
                <a:spcPct val="115000"/>
              </a:lnSpc>
              <a:spcBef>
                <a:spcPts val="0"/>
              </a:spcBef>
              <a:spcAft>
                <a:spcPts val="1600"/>
              </a:spcAft>
              <a:buClr>
                <a:schemeClr val="lt1"/>
              </a:buClr>
              <a:buFont typeface="Lato"/>
              <a:buNone/>
              <a:defRPr sz="1400" b="0" i="0" u="none" strike="noStrike" cap="none">
                <a:solidFill>
                  <a:schemeClr val="lt1"/>
                </a:solidFill>
                <a:latin typeface="Lato"/>
                <a:ea typeface="Lato"/>
                <a:cs typeface="Lato"/>
                <a:sym typeface="Lato"/>
              </a:defRPr>
            </a:lvl2pPr>
            <a:lvl3pPr marL="914400" marR="0" lvl="2" indent="0" algn="l" rtl="0">
              <a:lnSpc>
                <a:spcPct val="115000"/>
              </a:lnSpc>
              <a:spcBef>
                <a:spcPts val="0"/>
              </a:spcBef>
              <a:spcAft>
                <a:spcPts val="1600"/>
              </a:spcAft>
              <a:buClr>
                <a:schemeClr val="lt1"/>
              </a:buClr>
              <a:buFont typeface="Lato"/>
              <a:buNone/>
              <a:defRPr sz="1400" b="0" i="0" u="none" strike="noStrike" cap="none">
                <a:solidFill>
                  <a:schemeClr val="lt1"/>
                </a:solidFill>
                <a:latin typeface="Lato"/>
                <a:ea typeface="Lato"/>
                <a:cs typeface="Lato"/>
                <a:sym typeface="Lato"/>
              </a:defRPr>
            </a:lvl3pPr>
            <a:lvl4pPr marL="1371600" marR="0" lvl="3" indent="0" algn="l" rtl="0">
              <a:lnSpc>
                <a:spcPct val="115000"/>
              </a:lnSpc>
              <a:spcBef>
                <a:spcPts val="0"/>
              </a:spcBef>
              <a:spcAft>
                <a:spcPts val="1600"/>
              </a:spcAft>
              <a:buClr>
                <a:schemeClr val="lt1"/>
              </a:buClr>
              <a:buFont typeface="Lato"/>
              <a:buNone/>
              <a:defRPr sz="1400" b="0" i="0" u="none" strike="noStrike" cap="none">
                <a:solidFill>
                  <a:schemeClr val="lt1"/>
                </a:solidFill>
                <a:latin typeface="Lato"/>
                <a:ea typeface="Lato"/>
                <a:cs typeface="Lato"/>
                <a:sym typeface="Lato"/>
              </a:defRPr>
            </a:lvl4pPr>
            <a:lvl5pPr marL="1828800" marR="0" lvl="4" indent="0" algn="l" rtl="0">
              <a:lnSpc>
                <a:spcPct val="115000"/>
              </a:lnSpc>
              <a:spcBef>
                <a:spcPts val="0"/>
              </a:spcBef>
              <a:spcAft>
                <a:spcPts val="1600"/>
              </a:spcAft>
              <a:buClr>
                <a:schemeClr val="lt1"/>
              </a:buClr>
              <a:buFont typeface="Lato"/>
              <a:buNone/>
              <a:defRPr sz="1400" b="0" i="0" u="none" strike="noStrike" cap="none">
                <a:solidFill>
                  <a:schemeClr val="lt1"/>
                </a:solidFill>
                <a:latin typeface="Lato"/>
                <a:ea typeface="Lato"/>
                <a:cs typeface="Lato"/>
                <a:sym typeface="Lato"/>
              </a:defRPr>
            </a:lvl5pPr>
            <a:lvl6pPr marL="2286000" marR="0" lvl="5" indent="0" algn="l" rtl="0">
              <a:lnSpc>
                <a:spcPct val="115000"/>
              </a:lnSpc>
              <a:spcBef>
                <a:spcPts val="0"/>
              </a:spcBef>
              <a:spcAft>
                <a:spcPts val="1600"/>
              </a:spcAft>
              <a:buClr>
                <a:schemeClr val="lt1"/>
              </a:buClr>
              <a:buFont typeface="Lato"/>
              <a:buNone/>
              <a:defRPr sz="1400" b="0" i="0" u="none" strike="noStrike" cap="none">
                <a:solidFill>
                  <a:schemeClr val="lt1"/>
                </a:solidFill>
                <a:latin typeface="Lato"/>
                <a:ea typeface="Lato"/>
                <a:cs typeface="Lato"/>
                <a:sym typeface="Lato"/>
              </a:defRPr>
            </a:lvl6pPr>
            <a:lvl7pPr marL="2743200" marR="0" lvl="6" indent="0" algn="l" rtl="0">
              <a:lnSpc>
                <a:spcPct val="115000"/>
              </a:lnSpc>
              <a:spcBef>
                <a:spcPts val="0"/>
              </a:spcBef>
              <a:spcAft>
                <a:spcPts val="1600"/>
              </a:spcAft>
              <a:buClr>
                <a:schemeClr val="lt1"/>
              </a:buClr>
              <a:buFont typeface="Lato"/>
              <a:buNone/>
              <a:defRPr sz="1400" b="0" i="0" u="none" strike="noStrike" cap="none">
                <a:solidFill>
                  <a:schemeClr val="lt1"/>
                </a:solidFill>
                <a:latin typeface="Lato"/>
                <a:ea typeface="Lato"/>
                <a:cs typeface="Lato"/>
                <a:sym typeface="Lato"/>
              </a:defRPr>
            </a:lvl7pPr>
            <a:lvl8pPr marL="3200400" marR="0" lvl="7" indent="0" algn="l" rtl="0">
              <a:lnSpc>
                <a:spcPct val="115000"/>
              </a:lnSpc>
              <a:spcBef>
                <a:spcPts val="0"/>
              </a:spcBef>
              <a:spcAft>
                <a:spcPts val="1600"/>
              </a:spcAft>
              <a:buClr>
                <a:schemeClr val="lt1"/>
              </a:buClr>
              <a:buFont typeface="Lato"/>
              <a:buNone/>
              <a:defRPr sz="1400" b="0" i="0" u="none" strike="noStrike" cap="none">
                <a:solidFill>
                  <a:schemeClr val="lt1"/>
                </a:solidFill>
                <a:latin typeface="Lato"/>
                <a:ea typeface="Lato"/>
                <a:cs typeface="Lato"/>
                <a:sym typeface="Lato"/>
              </a:defRPr>
            </a:lvl8pPr>
            <a:lvl9pPr marL="3657600" marR="0" lvl="8" indent="0" algn="l" rtl="0">
              <a:lnSpc>
                <a:spcPct val="115000"/>
              </a:lnSpc>
              <a:spcBef>
                <a:spcPts val="0"/>
              </a:spcBef>
              <a:spcAft>
                <a:spcPts val="1600"/>
              </a:spcAft>
              <a:buClr>
                <a:schemeClr val="lt1"/>
              </a:buClr>
              <a:buFont typeface="Lato"/>
              <a:buNone/>
              <a:defRPr sz="1400" b="0" i="0" u="none" strike="noStrike" cap="none">
                <a:solidFill>
                  <a:schemeClr val="lt1"/>
                </a:solidFill>
                <a:latin typeface="Lato"/>
                <a:ea typeface="Lato"/>
                <a:cs typeface="Lato"/>
                <a:sym typeface="Lato"/>
              </a:defRPr>
            </a:lvl9pPr>
          </a:lstStyle>
          <a:p>
            <a:endParaRPr/>
          </a:p>
        </p:txBody>
      </p:sp>
      <p:sp>
        <p:nvSpPr>
          <p:cNvPr id="44" name="Shape 44"/>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9500" y="4230575"/>
            <a:ext cx="5998800" cy="598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Lato"/>
              <a:buNone/>
              <a:defRPr sz="1800" b="0" i="0" u="none" strike="noStrike" cap="none">
                <a:solidFill>
                  <a:schemeClr val="dk2"/>
                </a:solidFill>
                <a:latin typeface="Lato"/>
                <a:ea typeface="Lato"/>
                <a:cs typeface="Lato"/>
                <a:sym typeface="Lato"/>
              </a:defRPr>
            </a:lvl1pPr>
            <a:lvl2pPr marL="457200" marR="0" lvl="1"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2pPr>
            <a:lvl3pPr marL="914400" marR="0" lvl="2"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3pPr>
            <a:lvl4pPr marL="1371600" marR="0" lvl="3"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4pPr>
            <a:lvl5pPr marL="1828800" marR="0" lvl="4"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5pPr>
            <a:lvl6pPr marL="2286000" marR="0" lvl="5"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6pPr>
            <a:lvl7pPr marL="2743200" marR="0" lvl="6"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7pPr>
            <a:lvl8pPr marL="3200400" marR="0" lvl="7"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8pPr>
            <a:lvl9pPr marL="3657600" marR="0" lvl="8"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9pPr>
          </a:lstStyle>
          <a:p>
            <a:endParaRPr/>
          </a:p>
        </p:txBody>
      </p:sp>
      <p:sp>
        <p:nvSpPr>
          <p:cNvPr id="47" name="Shape 47"/>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91350"/>
            <a:ext cx="8520599" cy="6261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Playfair Display"/>
              <a:buNone/>
              <a:defRPr sz="3200" b="1" i="0" u="none" strike="noStrike" cap="none">
                <a:solidFill>
                  <a:schemeClr val="dk1"/>
                </a:solidFill>
                <a:latin typeface="Playfair Display"/>
                <a:ea typeface="Playfair Display"/>
                <a:cs typeface="Playfair Display"/>
                <a:sym typeface="Playfair Display"/>
              </a:defRPr>
            </a:lvl1pPr>
            <a:lvl2pPr lvl="1"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2pPr>
            <a:lvl3pPr lvl="2"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3pPr>
            <a:lvl4pPr lvl="3"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4pPr>
            <a:lvl5pPr lvl="4"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5pPr>
            <a:lvl6pPr lvl="5"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6pPr>
            <a:lvl7pPr lvl="6"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7pPr>
            <a:lvl8pPr lvl="7"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8pPr>
            <a:lvl9pPr lvl="8" indent="0">
              <a:spcBef>
                <a:spcPts val="0"/>
              </a:spcBef>
              <a:buClr>
                <a:schemeClr val="dk1"/>
              </a:buClr>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Lato"/>
              <a:buNone/>
              <a:defRPr sz="1800" b="0" i="0" u="none" strike="noStrike" cap="none">
                <a:solidFill>
                  <a:schemeClr val="dk2"/>
                </a:solidFill>
                <a:latin typeface="Lato"/>
                <a:ea typeface="Lato"/>
                <a:cs typeface="Lato"/>
                <a:sym typeface="Lato"/>
              </a:defRPr>
            </a:lvl1pPr>
            <a:lvl2pPr marL="457200" marR="0" lvl="1"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2pPr>
            <a:lvl3pPr marL="914400" marR="0" lvl="2"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3pPr>
            <a:lvl4pPr marL="1371600" marR="0" lvl="3"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4pPr>
            <a:lvl5pPr marL="1828800" marR="0" lvl="4"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5pPr>
            <a:lvl6pPr marL="2286000" marR="0" lvl="5"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6pPr>
            <a:lvl7pPr marL="2743200" marR="0" lvl="6"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7pPr>
            <a:lvl8pPr marL="3200400" marR="0" lvl="7"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8pPr>
            <a:lvl9pPr marL="3657600" marR="0" lvl="8" indent="0"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Lato"/>
              <a:buNone/>
            </a:pPr>
            <a:fld id="{00000000-1234-1234-1234-123412341234}" type="slidenum">
              <a:rPr lang="en" sz="1000" b="0" i="0" u="none" strike="noStrike" cap="none">
                <a:solidFill>
                  <a:schemeClr val="dk2"/>
                </a:solidFill>
                <a:latin typeface="Lato"/>
                <a:ea typeface="Lato"/>
                <a:cs typeface="Lato"/>
                <a:sym typeface="Lato"/>
              </a:rPr>
              <a:t>‹#›</a:t>
            </a:fld>
            <a:endParaRPr lang="en" sz="1000" b="0" i="0" u="none" strike="noStrike" cap="none">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2985075" y="1627200"/>
            <a:ext cx="3162000" cy="15843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lt1"/>
              </a:buClr>
              <a:buSzPct val="25000"/>
              <a:buFont typeface="Lato"/>
              <a:buNone/>
            </a:pPr>
            <a:r>
              <a:rPr lang="en" sz="3200" b="1" i="0" u="none" strike="noStrike" cap="none">
                <a:solidFill>
                  <a:schemeClr val="lt1"/>
                </a:solidFill>
                <a:latin typeface="Lato"/>
                <a:ea typeface="Lato"/>
                <a:cs typeface="Lato"/>
                <a:sym typeface="Lato"/>
              </a:rPr>
              <a:t>Chicago HOPES for Kids</a:t>
            </a:r>
          </a:p>
        </p:txBody>
      </p:sp>
      <p:sp>
        <p:nvSpPr>
          <p:cNvPr id="60" name="Shape 60"/>
          <p:cNvSpPr txBox="1">
            <a:spLocks noGrp="1"/>
          </p:cNvSpPr>
          <p:nvPr>
            <p:ph type="subTitle" idx="1"/>
          </p:nvPr>
        </p:nvSpPr>
        <p:spPr>
          <a:xfrm>
            <a:off x="3096361" y="3266930"/>
            <a:ext cx="2951399" cy="701399"/>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Playfair Display"/>
              <a:buNone/>
            </a:pPr>
            <a:r>
              <a:rPr lang="en" sz="1800" b="1" i="0" u="none" strike="noStrike" cap="none">
                <a:solidFill>
                  <a:schemeClr val="lt1"/>
                </a:solidFill>
                <a:latin typeface="Playfair Display"/>
                <a:ea typeface="Playfair Display"/>
                <a:cs typeface="Playfair Display"/>
                <a:sym typeface="Playfair Display"/>
              </a:rPr>
              <a:t>IT 394 and IT 395</a:t>
            </a:r>
          </a:p>
        </p:txBody>
      </p:sp>
      <p:sp>
        <p:nvSpPr>
          <p:cNvPr id="61" name="Shape 61"/>
          <p:cNvSpPr txBox="1">
            <a:spLocks noGrp="1"/>
          </p:cNvSpPr>
          <p:nvPr>
            <p:ph type="subTitle" idx="1"/>
          </p:nvPr>
        </p:nvSpPr>
        <p:spPr>
          <a:xfrm>
            <a:off x="3096375" y="1017999"/>
            <a:ext cx="2951399" cy="609299"/>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Playfair Display"/>
              <a:buNone/>
            </a:pPr>
            <a:r>
              <a:rPr lang="en" sz="1800" b="1" i="0" u="none" strike="noStrike" cap="none">
                <a:solidFill>
                  <a:schemeClr val="lt1"/>
                </a:solidFill>
                <a:latin typeface="Playfair Display"/>
                <a:ea typeface="Playfair Display"/>
                <a:cs typeface="Playfair Display"/>
                <a:sym typeface="Playfair Display"/>
              </a:rPr>
              <a:t>Team Delta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391350"/>
            <a:ext cx="8520599" cy="6261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Playfair Display"/>
              <a:buNone/>
            </a:pPr>
            <a:r>
              <a:rPr lang="en" sz="3200" b="1" i="0" u="none" strike="noStrike" cap="none">
                <a:solidFill>
                  <a:schemeClr val="dk1"/>
                </a:solidFill>
                <a:latin typeface="Playfair Display"/>
                <a:ea typeface="Playfair Display"/>
                <a:cs typeface="Playfair Display"/>
                <a:sym typeface="Playfair Display"/>
              </a:rPr>
              <a:t>Events </a:t>
            </a:r>
          </a:p>
        </p:txBody>
      </p:sp>
      <p:pic>
        <p:nvPicPr>
          <p:cNvPr id="119" name="Shape 119"/>
          <p:cNvPicPr preferRelativeResize="0"/>
          <p:nvPr/>
        </p:nvPicPr>
        <p:blipFill rotWithShape="1">
          <a:blip r:embed="rId3">
            <a:alphaModFix/>
          </a:blip>
          <a:srcRect/>
          <a:stretch/>
        </p:blipFill>
        <p:spPr>
          <a:xfrm>
            <a:off x="228600" y="1017450"/>
            <a:ext cx="8678878" cy="3821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391350"/>
            <a:ext cx="8520599" cy="6261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Playfair Display"/>
              <a:buNone/>
            </a:pPr>
            <a:r>
              <a:rPr lang="en" sz="3200" b="1" i="0" u="none" strike="noStrike" cap="none">
                <a:solidFill>
                  <a:schemeClr val="dk1"/>
                </a:solidFill>
                <a:latin typeface="Playfair Display"/>
                <a:ea typeface="Playfair Display"/>
                <a:cs typeface="Playfair Display"/>
                <a:sym typeface="Playfair Display"/>
              </a:rPr>
              <a:t>Reports</a:t>
            </a:r>
          </a:p>
        </p:txBody>
      </p:sp>
      <p:pic>
        <p:nvPicPr>
          <p:cNvPr id="125" name="Shape 125"/>
          <p:cNvPicPr preferRelativeResize="0"/>
          <p:nvPr/>
        </p:nvPicPr>
        <p:blipFill rotWithShape="1">
          <a:blip r:embed="rId3">
            <a:alphaModFix/>
          </a:blip>
          <a:srcRect/>
          <a:stretch/>
        </p:blipFill>
        <p:spPr>
          <a:xfrm>
            <a:off x="152400" y="1093650"/>
            <a:ext cx="8839201" cy="3753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391350"/>
            <a:ext cx="8520599" cy="626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layfair Display"/>
              <a:buNone/>
            </a:pPr>
            <a:r>
              <a:rPr lang="en" sz="3200" b="1" i="0" u="none" strike="noStrike" cap="none">
                <a:solidFill>
                  <a:schemeClr val="dk1"/>
                </a:solidFill>
                <a:latin typeface="Playfair Display"/>
                <a:ea typeface="Playfair Display"/>
                <a:cs typeface="Playfair Display"/>
                <a:sym typeface="Playfair Display"/>
              </a:rPr>
              <a:t>Summing - Up</a:t>
            </a:r>
          </a:p>
        </p:txBody>
      </p:sp>
      <p:sp>
        <p:nvSpPr>
          <p:cNvPr id="131" name="Shape 131"/>
          <p:cNvSpPr txBox="1">
            <a:spLocks noGrp="1"/>
          </p:cNvSpPr>
          <p:nvPr>
            <p:ph type="body" idx="1"/>
          </p:nvPr>
        </p:nvSpPr>
        <p:spPr>
          <a:xfrm>
            <a:off x="311700" y="1228675"/>
            <a:ext cx="8520599" cy="36471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Lato"/>
              <a:buNone/>
            </a:pPr>
            <a:r>
              <a:rPr lang="en" sz="1800" b="0" i="0" u="none" strike="noStrike" cap="none">
                <a:solidFill>
                  <a:schemeClr val="dk2"/>
                </a:solidFill>
                <a:latin typeface="Lato"/>
                <a:ea typeface="Lato"/>
                <a:cs typeface="Lato"/>
                <a:sym typeface="Lato"/>
              </a:rPr>
              <a:t>With the help of Professor Chase and our team members we believe that we were able to help our community partner in their mission. </a:t>
            </a:r>
          </a:p>
          <a:p>
            <a:pPr marL="0" marR="0" lvl="0" indent="0" algn="l" rtl="0">
              <a:lnSpc>
                <a:spcPct val="115000"/>
              </a:lnSpc>
              <a:spcBef>
                <a:spcPts val="1600"/>
              </a:spcBef>
              <a:spcAft>
                <a:spcPts val="0"/>
              </a:spcAft>
              <a:buClr>
                <a:schemeClr val="dk2"/>
              </a:buClr>
              <a:buSzPct val="25000"/>
              <a:buFont typeface="Lato"/>
              <a:buNone/>
            </a:pPr>
            <a:r>
              <a:rPr lang="en" sz="1800" b="0" i="0" u="none" strike="noStrike" cap="none">
                <a:solidFill>
                  <a:schemeClr val="dk2"/>
                </a:solidFill>
                <a:latin typeface="Lato"/>
                <a:ea typeface="Lato"/>
                <a:cs typeface="Lato"/>
                <a:sym typeface="Lato"/>
              </a:rPr>
              <a:t>Not only did we learn about how real life projects work but we also learned how to deal with conflicts in a professional environment. </a:t>
            </a:r>
          </a:p>
          <a:p>
            <a:pPr marL="0" marR="0" lvl="0" indent="0" algn="l" rtl="0">
              <a:lnSpc>
                <a:spcPct val="115000"/>
              </a:lnSpc>
              <a:spcBef>
                <a:spcPts val="1600"/>
              </a:spcBef>
              <a:spcAft>
                <a:spcPts val="0"/>
              </a:spcAft>
              <a:buClr>
                <a:schemeClr val="dk2"/>
              </a:buClr>
              <a:buSzPct val="25000"/>
              <a:buFont typeface="Lato"/>
              <a:buNone/>
            </a:pPr>
            <a:r>
              <a:rPr lang="en" sz="1800" b="0" i="0" u="none" strike="noStrike" cap="none">
                <a:solidFill>
                  <a:schemeClr val="dk2"/>
                </a:solidFill>
                <a:latin typeface="Lato"/>
                <a:ea typeface="Lato"/>
                <a:cs typeface="Lato"/>
                <a:sym typeface="Lato"/>
              </a:rPr>
              <a:t>We worked together to overcome any adversity that we faced throughout the two quarters. </a:t>
            </a:r>
          </a:p>
          <a:p>
            <a:pPr marL="0" marR="0" lvl="0" indent="0" algn="l" rtl="0">
              <a:lnSpc>
                <a:spcPct val="115000"/>
              </a:lnSpc>
              <a:spcBef>
                <a:spcPts val="1600"/>
              </a:spcBef>
              <a:spcAft>
                <a:spcPts val="0"/>
              </a:spcAft>
              <a:buClr>
                <a:schemeClr val="dk2"/>
              </a:buClr>
              <a:buSzPct val="25000"/>
              <a:buFont typeface="Lato"/>
              <a:buNone/>
            </a:pPr>
            <a:r>
              <a:rPr lang="en" sz="1800" b="0" i="0" u="none" strike="noStrike" cap="none">
                <a:solidFill>
                  <a:schemeClr val="dk2"/>
                </a:solidFill>
                <a:latin typeface="Lato"/>
                <a:ea typeface="Lato"/>
                <a:cs typeface="Lato"/>
                <a:sym typeface="Lato"/>
              </a:rPr>
              <a:t>We would like to personally thank Professor Chase for making this an amazing learning experience. We would not have been able to succeed without his guidance and hands on teaching.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391350"/>
            <a:ext cx="8520599" cy="626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layfair Display"/>
              <a:buNone/>
            </a:pPr>
            <a:r>
              <a:rPr lang="en" sz="3200" b="1" i="0" u="none" strike="noStrike" cap="none">
                <a:solidFill>
                  <a:schemeClr val="dk1"/>
                </a:solidFill>
                <a:latin typeface="Playfair Display"/>
                <a:ea typeface="Playfair Display"/>
                <a:cs typeface="Playfair Display"/>
                <a:sym typeface="Playfair Display"/>
              </a:rPr>
              <a:t>IT 394 and IT 395  - ASL Program</a:t>
            </a:r>
          </a:p>
        </p:txBody>
      </p:sp>
      <p:sp>
        <p:nvSpPr>
          <p:cNvPr id="67" name="Shape 67"/>
          <p:cNvSpPr txBox="1">
            <a:spLocks noGrp="1"/>
          </p:cNvSpPr>
          <p:nvPr>
            <p:ph type="body" idx="1"/>
          </p:nvPr>
        </p:nvSpPr>
        <p:spPr>
          <a:xfrm>
            <a:off x="275083" y="1317148"/>
            <a:ext cx="8520599" cy="3508857"/>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Lato"/>
              <a:buNone/>
            </a:pPr>
            <a:r>
              <a:rPr lang="en" sz="2500" b="0" i="1" u="none" strike="noStrike" cap="none">
                <a:solidFill>
                  <a:schemeClr val="dk2"/>
                </a:solidFill>
                <a:latin typeface="Lato"/>
                <a:ea typeface="Lato"/>
                <a:cs typeface="Lato"/>
                <a:sym typeface="Lato"/>
              </a:rPr>
              <a:t>ASL - Academic Service Learning</a:t>
            </a:r>
          </a:p>
          <a:p>
            <a:pPr marL="0" marR="0" lvl="0" indent="0" algn="l" rtl="0">
              <a:lnSpc>
                <a:spcPct val="115000"/>
              </a:lnSpc>
              <a:spcBef>
                <a:spcPts val="1600"/>
              </a:spcBef>
              <a:spcAft>
                <a:spcPts val="0"/>
              </a:spcAft>
              <a:buClr>
                <a:schemeClr val="dk2"/>
              </a:buClr>
              <a:buSzPct val="25000"/>
              <a:buFont typeface="Lato"/>
              <a:buNone/>
            </a:pPr>
            <a:endParaRPr sz="1600" b="0" i="0" u="none" strike="noStrike" cap="none">
              <a:solidFill>
                <a:schemeClr val="dk2"/>
              </a:solidFill>
              <a:latin typeface="Lato"/>
              <a:ea typeface="Lato"/>
              <a:cs typeface="Lato"/>
              <a:sym typeface="Lato"/>
            </a:endParaRPr>
          </a:p>
          <a:p>
            <a:pPr marL="0" marR="0" lvl="0" indent="0" algn="l" rtl="0">
              <a:lnSpc>
                <a:spcPct val="115000"/>
              </a:lnSpc>
              <a:spcBef>
                <a:spcPts val="1600"/>
              </a:spcBef>
              <a:spcAft>
                <a:spcPts val="0"/>
              </a:spcAft>
              <a:buClr>
                <a:schemeClr val="dk2"/>
              </a:buClr>
              <a:buSzPct val="25000"/>
              <a:buFont typeface="Lato"/>
              <a:buNone/>
            </a:pPr>
            <a:endParaRPr sz="1600" b="0" i="0" u="none" strike="noStrike" cap="none">
              <a:solidFill>
                <a:schemeClr val="dk2"/>
              </a:solidFill>
              <a:latin typeface="Lato"/>
              <a:ea typeface="Lato"/>
              <a:cs typeface="Lato"/>
              <a:sym typeface="Lato"/>
            </a:endParaRPr>
          </a:p>
          <a:p>
            <a:pPr marL="457200" marR="0" lvl="0" indent="-228600" algn="l" rtl="0">
              <a:lnSpc>
                <a:spcPct val="115000"/>
              </a:lnSpc>
              <a:spcBef>
                <a:spcPts val="1600"/>
              </a:spcBef>
              <a:spcAft>
                <a:spcPts val="0"/>
              </a:spcAft>
              <a:buClr>
                <a:schemeClr val="dk2"/>
              </a:buClr>
              <a:buSzPct val="25000"/>
              <a:buFont typeface="Lato"/>
              <a:buNone/>
            </a:pPr>
            <a:r>
              <a:rPr lang="en" sz="1800" b="0" i="0" u="none" strike="noStrike" cap="none">
                <a:solidFill>
                  <a:schemeClr val="dk2"/>
                </a:solidFill>
                <a:latin typeface="Lato"/>
                <a:ea typeface="Lato"/>
                <a:cs typeface="Lato"/>
                <a:sym typeface="Lato"/>
              </a:rPr>
              <a:t>Community engagement with course content</a:t>
            </a:r>
          </a:p>
          <a:p>
            <a:pPr marL="457200" marR="0" lvl="0" indent="-228600" algn="l" rtl="0">
              <a:lnSpc>
                <a:spcPct val="115000"/>
              </a:lnSpc>
              <a:spcBef>
                <a:spcPts val="1600"/>
              </a:spcBef>
              <a:spcAft>
                <a:spcPts val="0"/>
              </a:spcAft>
              <a:buClr>
                <a:schemeClr val="dk2"/>
              </a:buClr>
              <a:buSzPct val="25000"/>
              <a:buFont typeface="Lato"/>
              <a:buNone/>
            </a:pPr>
            <a:r>
              <a:rPr lang="en" sz="1800" b="0" i="0" u="none" strike="noStrike" cap="none">
                <a:solidFill>
                  <a:schemeClr val="dk2"/>
                </a:solidFill>
                <a:latin typeface="Lato"/>
                <a:ea typeface="Lato"/>
                <a:cs typeface="Lato"/>
                <a:sym typeface="Lato"/>
              </a:rPr>
              <a:t>Experiential learning</a:t>
            </a:r>
          </a:p>
          <a:p>
            <a:pPr marL="457200" marR="0" lvl="0" indent="-228600" algn="l" rtl="0">
              <a:lnSpc>
                <a:spcPct val="115000"/>
              </a:lnSpc>
              <a:spcBef>
                <a:spcPts val="1600"/>
              </a:spcBef>
              <a:spcAft>
                <a:spcPts val="0"/>
              </a:spcAft>
              <a:buClr>
                <a:schemeClr val="dk2"/>
              </a:buClr>
              <a:buSzPct val="25000"/>
              <a:buFont typeface="Lato"/>
              <a:buNone/>
            </a:pPr>
            <a:r>
              <a:rPr lang="en" sz="1800" b="0" i="0" u="none" strike="noStrike" cap="none">
                <a:solidFill>
                  <a:schemeClr val="dk2"/>
                </a:solidFill>
                <a:latin typeface="Lato"/>
                <a:ea typeface="Lato"/>
                <a:cs typeface="Lato"/>
                <a:sym typeface="Lato"/>
              </a:rPr>
              <a:t>Binds together Community, Academic learning and Civic learning</a:t>
            </a:r>
          </a:p>
          <a:p>
            <a:pPr marL="457200" marR="0" lvl="0" indent="-228600" algn="l" rtl="0">
              <a:lnSpc>
                <a:spcPct val="115000"/>
              </a:lnSpc>
              <a:spcBef>
                <a:spcPts val="1600"/>
              </a:spcBef>
              <a:spcAft>
                <a:spcPts val="0"/>
              </a:spcAft>
              <a:buClr>
                <a:schemeClr val="dk2"/>
              </a:buClr>
              <a:buSzPct val="25000"/>
              <a:buFont typeface="Lato"/>
              <a:buNone/>
            </a:pPr>
            <a:r>
              <a:rPr lang="en" sz="1800" b="0" i="0" u="none" strike="noStrike" cap="none">
                <a:solidFill>
                  <a:schemeClr val="dk2"/>
                </a:solidFill>
                <a:latin typeface="Lato"/>
                <a:ea typeface="Lato"/>
                <a:cs typeface="Lato"/>
                <a:sym typeface="Lato"/>
              </a:rPr>
              <a:t>Vincentian values</a:t>
            </a:r>
          </a:p>
        </p:txBody>
      </p:sp>
      <p:pic>
        <p:nvPicPr>
          <p:cNvPr id="68" name="Shape 68"/>
          <p:cNvPicPr preferRelativeResize="0"/>
          <p:nvPr/>
        </p:nvPicPr>
        <p:blipFill rotWithShape="1">
          <a:blip r:embed="rId3">
            <a:alphaModFix/>
          </a:blip>
          <a:srcRect/>
          <a:stretch/>
        </p:blipFill>
        <p:spPr>
          <a:xfrm>
            <a:off x="6562075" y="1294317"/>
            <a:ext cx="2270224" cy="2270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391350"/>
            <a:ext cx="8520599" cy="626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layfair Display"/>
              <a:buNone/>
            </a:pPr>
            <a:r>
              <a:rPr lang="en" sz="3200" b="1" i="0" u="none" strike="noStrike" cap="none">
                <a:solidFill>
                  <a:schemeClr val="dk1"/>
                </a:solidFill>
                <a:latin typeface="Playfair Display"/>
                <a:ea typeface="Playfair Display"/>
                <a:cs typeface="Playfair Display"/>
                <a:sym typeface="Playfair Display"/>
              </a:rPr>
              <a:t>Our Team</a:t>
            </a:r>
          </a:p>
        </p:txBody>
      </p:sp>
      <p:sp>
        <p:nvSpPr>
          <p:cNvPr id="74" name="Shape 74"/>
          <p:cNvSpPr txBox="1">
            <a:spLocks noGrp="1"/>
          </p:cNvSpPr>
          <p:nvPr>
            <p:ph type="body" idx="1"/>
          </p:nvPr>
        </p:nvSpPr>
        <p:spPr>
          <a:xfrm>
            <a:off x="311700" y="1266854"/>
            <a:ext cx="8520599" cy="35610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Lato"/>
              <a:buNone/>
            </a:pPr>
            <a:r>
              <a:rPr lang="en" sz="1800" b="0" i="0" u="none" strike="noStrike" cap="none">
                <a:solidFill>
                  <a:schemeClr val="dk2"/>
                </a:solidFill>
                <a:latin typeface="Lato"/>
                <a:ea typeface="Lato"/>
                <a:cs typeface="Lato"/>
                <a:sym typeface="Lato"/>
              </a:rPr>
              <a:t>Shivangi Kakkar		 			Team Lead	</a:t>
            </a:r>
          </a:p>
          <a:p>
            <a:pPr marL="0" marR="0" lvl="0" indent="0" algn="l" rtl="0">
              <a:lnSpc>
                <a:spcPct val="115000"/>
              </a:lnSpc>
              <a:spcBef>
                <a:spcPts val="1600"/>
              </a:spcBef>
              <a:spcAft>
                <a:spcPts val="0"/>
              </a:spcAft>
              <a:buClr>
                <a:schemeClr val="dk2"/>
              </a:buClr>
              <a:buSzPct val="25000"/>
              <a:buFont typeface="Lato"/>
              <a:buNone/>
            </a:pPr>
            <a:r>
              <a:rPr lang="en" sz="1800" b="0" i="0" u="none" strike="noStrike" cap="none">
                <a:solidFill>
                  <a:schemeClr val="dk2"/>
                </a:solidFill>
                <a:latin typeface="Lato"/>
                <a:ea typeface="Lato"/>
                <a:cs typeface="Lato"/>
                <a:sym typeface="Lato"/>
              </a:rPr>
              <a:t>Jobelle Gramata			 		Co-Lead</a:t>
            </a:r>
          </a:p>
          <a:p>
            <a:pPr marL="0" marR="0" lvl="0" indent="0" algn="l" rtl="0">
              <a:lnSpc>
                <a:spcPct val="115000"/>
              </a:lnSpc>
              <a:spcBef>
                <a:spcPts val="1600"/>
              </a:spcBef>
              <a:spcAft>
                <a:spcPts val="0"/>
              </a:spcAft>
              <a:buClr>
                <a:schemeClr val="dk2"/>
              </a:buClr>
              <a:buSzPct val="25000"/>
              <a:buFont typeface="Lato"/>
              <a:buNone/>
            </a:pPr>
            <a:r>
              <a:rPr lang="en" sz="1800" b="0" i="0" u="none" strike="noStrike" cap="none">
                <a:solidFill>
                  <a:schemeClr val="dk2"/>
                </a:solidFill>
                <a:latin typeface="Lato"/>
                <a:ea typeface="Lato"/>
                <a:cs typeface="Lato"/>
                <a:sym typeface="Lato"/>
              </a:rPr>
              <a:t>Syed “Wajji” Rizvi			 		Training Manual Expert</a:t>
            </a:r>
          </a:p>
          <a:p>
            <a:pPr marL="0" marR="0" lvl="0" indent="0" algn="l" rtl="0">
              <a:lnSpc>
                <a:spcPct val="115000"/>
              </a:lnSpc>
              <a:spcBef>
                <a:spcPts val="1600"/>
              </a:spcBef>
              <a:spcAft>
                <a:spcPts val="0"/>
              </a:spcAft>
              <a:buClr>
                <a:schemeClr val="dk2"/>
              </a:buClr>
              <a:buSzPct val="25000"/>
              <a:buFont typeface="Lato"/>
              <a:buNone/>
            </a:pPr>
            <a:r>
              <a:rPr lang="en" sz="1800" b="0" i="0" u="none" strike="noStrike" cap="none">
                <a:solidFill>
                  <a:schemeClr val="dk2"/>
                </a:solidFill>
                <a:latin typeface="Lato"/>
                <a:ea typeface="Lato"/>
                <a:cs typeface="Lato"/>
                <a:sym typeface="Lato"/>
              </a:rPr>
              <a:t>Viral Thakkar				 	Team Member</a:t>
            </a:r>
          </a:p>
          <a:p>
            <a:pPr marL="0" marR="0" lvl="0" indent="0" algn="l" rtl="0">
              <a:lnSpc>
                <a:spcPct val="115000"/>
              </a:lnSpc>
              <a:spcBef>
                <a:spcPts val="1600"/>
              </a:spcBef>
              <a:spcAft>
                <a:spcPts val="0"/>
              </a:spcAft>
              <a:buClr>
                <a:schemeClr val="dk2"/>
              </a:buClr>
              <a:buSzPct val="25000"/>
              <a:buFont typeface="Lato"/>
              <a:buNone/>
            </a:pPr>
            <a:r>
              <a:rPr lang="en" sz="1800" b="0" i="0" u="none" strike="noStrike" cap="none">
                <a:solidFill>
                  <a:schemeClr val="dk2"/>
                </a:solidFill>
                <a:latin typeface="Lato"/>
                <a:ea typeface="Lato"/>
                <a:cs typeface="Lato"/>
                <a:sym typeface="Lato"/>
              </a:rPr>
              <a:t>Aayushi Patel			 		Team Member</a:t>
            </a:r>
          </a:p>
          <a:p>
            <a:pPr marL="0" marR="0" lvl="0" indent="0" algn="l" rtl="0">
              <a:lnSpc>
                <a:spcPct val="115000"/>
              </a:lnSpc>
              <a:spcBef>
                <a:spcPts val="1600"/>
              </a:spcBef>
              <a:spcAft>
                <a:spcPts val="0"/>
              </a:spcAft>
              <a:buClr>
                <a:schemeClr val="dk2"/>
              </a:buClr>
              <a:buSzPct val="25000"/>
              <a:buFont typeface="Lato"/>
              <a:buNone/>
            </a:pPr>
            <a:r>
              <a:rPr lang="en" sz="1800" b="0" i="0" u="none" strike="noStrike" cap="none">
                <a:solidFill>
                  <a:schemeClr val="dk2"/>
                </a:solidFill>
                <a:latin typeface="Lato"/>
                <a:ea typeface="Lato"/>
                <a:cs typeface="Lato"/>
                <a:sym typeface="Lato"/>
              </a:rPr>
              <a:t>Jay Patel				  	Team Member</a:t>
            </a:r>
          </a:p>
          <a:p>
            <a:pPr marL="0" marR="0" lvl="0" indent="0" algn="l" rtl="0">
              <a:lnSpc>
                <a:spcPct val="115000"/>
              </a:lnSpc>
              <a:spcBef>
                <a:spcPts val="1600"/>
              </a:spcBef>
              <a:spcAft>
                <a:spcPts val="0"/>
              </a:spcAft>
              <a:buClr>
                <a:schemeClr val="dk2"/>
              </a:buClr>
              <a:buSzPct val="25000"/>
              <a:buFont typeface="Lato"/>
              <a:buNone/>
            </a:pPr>
            <a:r>
              <a:rPr lang="en" sz="1800" b="0" i="0" u="none" strike="noStrike" cap="none">
                <a:solidFill>
                  <a:schemeClr val="dk2"/>
                </a:solidFill>
                <a:latin typeface="Lato"/>
                <a:ea typeface="Lato"/>
                <a:cs typeface="Lato"/>
                <a:sym typeface="Lato"/>
              </a:rPr>
              <a:t>Daniel Hai					Team Member</a:t>
            </a:r>
          </a:p>
        </p:txBody>
      </p:sp>
      <p:pic>
        <p:nvPicPr>
          <p:cNvPr id="75" name="Shape 75"/>
          <p:cNvPicPr preferRelativeResize="0"/>
          <p:nvPr/>
        </p:nvPicPr>
        <p:blipFill rotWithShape="1">
          <a:blip r:embed="rId3">
            <a:alphaModFix/>
          </a:blip>
          <a:srcRect t="18646" r="6664"/>
          <a:stretch/>
        </p:blipFill>
        <p:spPr>
          <a:xfrm>
            <a:off x="5843950" y="10350"/>
            <a:ext cx="3286850" cy="1215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391350"/>
            <a:ext cx="8520599" cy="626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layfair Display"/>
              <a:buNone/>
            </a:pPr>
            <a:r>
              <a:rPr lang="en" sz="3200" b="1" i="0" u="none" strike="noStrike" cap="none">
                <a:solidFill>
                  <a:schemeClr val="dk1"/>
                </a:solidFill>
                <a:latin typeface="Playfair Display"/>
                <a:ea typeface="Playfair Display"/>
                <a:cs typeface="Playfair Display"/>
                <a:sym typeface="Playfair Display"/>
              </a:rPr>
              <a:t>CHFK Mission Statement and Goal</a:t>
            </a:r>
          </a:p>
        </p:txBody>
      </p:sp>
      <p:sp>
        <p:nvSpPr>
          <p:cNvPr id="81" name="Shape 81"/>
          <p:cNvSpPr txBox="1">
            <a:spLocks noGrp="1"/>
          </p:cNvSpPr>
          <p:nvPr>
            <p:ph type="body" idx="1"/>
          </p:nvPr>
        </p:nvSpPr>
        <p:spPr>
          <a:xfrm>
            <a:off x="264500" y="1365825"/>
            <a:ext cx="8520599" cy="33359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Lato"/>
              <a:buNone/>
            </a:pPr>
            <a:endParaRPr sz="2500" b="0" i="1" u="none" strike="noStrike" cap="none">
              <a:solidFill>
                <a:schemeClr val="dk2"/>
              </a:solidFill>
              <a:latin typeface="Lato"/>
              <a:ea typeface="Lato"/>
              <a:cs typeface="Lato"/>
              <a:sym typeface="Lato"/>
            </a:endParaRPr>
          </a:p>
          <a:p>
            <a:pPr marL="0" marR="0" lvl="0" indent="0" algn="l" rtl="0">
              <a:lnSpc>
                <a:spcPct val="115000"/>
              </a:lnSpc>
              <a:spcBef>
                <a:spcPts val="1600"/>
              </a:spcBef>
              <a:spcAft>
                <a:spcPts val="0"/>
              </a:spcAft>
              <a:buClr>
                <a:schemeClr val="dk2"/>
              </a:buClr>
              <a:buSzPct val="25000"/>
              <a:buFont typeface="Lato"/>
              <a:buNone/>
            </a:pPr>
            <a:r>
              <a:rPr lang="en" sz="2500" b="0" i="1" u="none" strike="noStrike" cap="none">
                <a:solidFill>
                  <a:schemeClr val="dk2"/>
                </a:solidFill>
                <a:latin typeface="Lato"/>
                <a:ea typeface="Lato"/>
                <a:cs typeface="Lato"/>
                <a:sym typeface="Lato"/>
              </a:rPr>
              <a:t>“provide educational support for children living in Chicago's homeless shelters.”</a:t>
            </a:r>
          </a:p>
          <a:p>
            <a:pPr marL="0" marR="0" lvl="0" indent="0" algn="l" rtl="0">
              <a:lnSpc>
                <a:spcPct val="115000"/>
              </a:lnSpc>
              <a:spcBef>
                <a:spcPts val="1600"/>
              </a:spcBef>
              <a:spcAft>
                <a:spcPts val="0"/>
              </a:spcAft>
              <a:buClr>
                <a:schemeClr val="dk2"/>
              </a:buClr>
              <a:buSzPct val="25000"/>
              <a:buFont typeface="Lato"/>
              <a:buNone/>
            </a:pPr>
            <a:endParaRPr sz="1600" b="0" i="0" u="none" strike="noStrike" cap="none">
              <a:solidFill>
                <a:schemeClr val="dk2"/>
              </a:solidFill>
              <a:latin typeface="Lato"/>
              <a:ea typeface="Lato"/>
              <a:cs typeface="Lato"/>
              <a:sym typeface="Lato"/>
            </a:endParaRPr>
          </a:p>
          <a:p>
            <a:pPr marL="0" marR="0" lvl="0" indent="0" algn="l" rtl="0">
              <a:lnSpc>
                <a:spcPct val="115000"/>
              </a:lnSpc>
              <a:spcBef>
                <a:spcPts val="1600"/>
              </a:spcBef>
              <a:spcAft>
                <a:spcPts val="0"/>
              </a:spcAft>
              <a:buClr>
                <a:schemeClr val="dk2"/>
              </a:buClr>
              <a:buSzPct val="25000"/>
              <a:buFont typeface="Lato"/>
              <a:buNone/>
            </a:pPr>
            <a:r>
              <a:rPr lang="en" sz="1800" b="0" i="0" u="none" strike="noStrike" cap="none">
                <a:solidFill>
                  <a:schemeClr val="dk2"/>
                </a:solidFill>
                <a:latin typeface="Lato"/>
                <a:ea typeface="Lato"/>
                <a:cs typeface="Lato"/>
                <a:sym typeface="Lato"/>
              </a:rPr>
              <a:t>Chicago HOPES for Kids (CHFK), ensures that students, despite the challenges of homelessness, can unlock their true potential and receive the necessary academic support they need in order to keep up with school.</a:t>
            </a:r>
          </a:p>
        </p:txBody>
      </p:sp>
      <p:pic>
        <p:nvPicPr>
          <p:cNvPr id="82" name="Shape 82"/>
          <p:cNvPicPr preferRelativeResize="0"/>
          <p:nvPr/>
        </p:nvPicPr>
        <p:blipFill rotWithShape="1">
          <a:blip r:embed="rId3">
            <a:alphaModFix/>
          </a:blip>
          <a:srcRect/>
          <a:stretch/>
        </p:blipFill>
        <p:spPr>
          <a:xfrm>
            <a:off x="7636525" y="57911"/>
            <a:ext cx="1466850" cy="1952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391350"/>
            <a:ext cx="8520599" cy="626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layfair Display"/>
              <a:buNone/>
            </a:pPr>
            <a:r>
              <a:rPr lang="en" sz="3200" b="1" i="0" u="none" strike="noStrike" cap="none">
                <a:solidFill>
                  <a:schemeClr val="dk1"/>
                </a:solidFill>
                <a:latin typeface="Playfair Display"/>
                <a:ea typeface="Playfair Display"/>
                <a:cs typeface="Playfair Display"/>
                <a:sym typeface="Playfair Display"/>
              </a:rPr>
              <a:t>Expected Approach</a:t>
            </a:r>
          </a:p>
        </p:txBody>
      </p:sp>
      <p:sp>
        <p:nvSpPr>
          <p:cNvPr id="88" name="Shape 88"/>
          <p:cNvSpPr txBox="1">
            <a:spLocks noGrp="1"/>
          </p:cNvSpPr>
          <p:nvPr>
            <p:ph type="body" idx="1"/>
          </p:nvPr>
        </p:nvSpPr>
        <p:spPr>
          <a:xfrm>
            <a:off x="235500" y="1977400"/>
            <a:ext cx="8520599" cy="27555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Lato"/>
              <a:buNone/>
            </a:pPr>
            <a:r>
              <a:rPr lang="en" sz="1800" b="0" i="0" u="none" strike="noStrike" cap="none">
                <a:solidFill>
                  <a:schemeClr val="dk2"/>
                </a:solidFill>
                <a:latin typeface="Lato"/>
                <a:ea typeface="Lato"/>
                <a:cs typeface="Lato"/>
                <a:sym typeface="Lato"/>
              </a:rPr>
              <a:t>In order to successfully provide a positive environment to these homeless students CHFK needed a system that could help them stay organized and keep track of their progress.</a:t>
            </a:r>
          </a:p>
          <a:p>
            <a:pPr marL="0" marR="0" lvl="0" indent="0" algn="l" rtl="0">
              <a:lnSpc>
                <a:spcPct val="115000"/>
              </a:lnSpc>
              <a:spcBef>
                <a:spcPts val="1600"/>
              </a:spcBef>
              <a:spcAft>
                <a:spcPts val="0"/>
              </a:spcAft>
              <a:buClr>
                <a:schemeClr val="dk2"/>
              </a:buClr>
              <a:buSzPct val="25000"/>
              <a:buFont typeface="Lato"/>
              <a:buNone/>
            </a:pPr>
            <a:r>
              <a:rPr lang="en" sz="1800" b="0" i="0" u="none" strike="noStrike" cap="none">
                <a:solidFill>
                  <a:schemeClr val="dk2"/>
                </a:solidFill>
                <a:latin typeface="Lato"/>
                <a:ea typeface="Lato"/>
                <a:cs typeface="Lato"/>
                <a:sym typeface="Lato"/>
              </a:rPr>
              <a:t>Our goal was to find a Customer Relationship Management (CRM) system that could keep track of all their volunteers (a little over 250) – their hours, demographic information, requirements, certifications, etc. They also wanted to be able to create events, reports and timesheets for these volunteers.</a:t>
            </a:r>
          </a:p>
        </p:txBody>
      </p:sp>
      <p:pic>
        <p:nvPicPr>
          <p:cNvPr id="89" name="Shape 89"/>
          <p:cNvPicPr preferRelativeResize="0"/>
          <p:nvPr/>
        </p:nvPicPr>
        <p:blipFill rotWithShape="1">
          <a:blip r:embed="rId3">
            <a:alphaModFix/>
          </a:blip>
          <a:srcRect l="23164" t="16271" r="23947" b="8877"/>
          <a:stretch/>
        </p:blipFill>
        <p:spPr>
          <a:xfrm>
            <a:off x="7076125" y="20874"/>
            <a:ext cx="2060974" cy="1876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391350"/>
            <a:ext cx="8520599" cy="626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layfair Display"/>
              <a:buNone/>
            </a:pPr>
            <a:r>
              <a:rPr lang="en" sz="3200" b="1" i="0" u="none" strike="noStrike" cap="none">
                <a:solidFill>
                  <a:schemeClr val="dk1"/>
                </a:solidFill>
                <a:latin typeface="Playfair Display"/>
                <a:ea typeface="Playfair Display"/>
                <a:cs typeface="Playfair Display"/>
                <a:sym typeface="Playfair Display"/>
              </a:rPr>
              <a:t>Project Plan</a:t>
            </a:r>
          </a:p>
        </p:txBody>
      </p:sp>
      <p:sp>
        <p:nvSpPr>
          <p:cNvPr id="95" name="Shape 95"/>
          <p:cNvSpPr txBox="1">
            <a:spLocks noGrp="1"/>
          </p:cNvSpPr>
          <p:nvPr>
            <p:ph type="body" idx="1"/>
          </p:nvPr>
        </p:nvSpPr>
        <p:spPr>
          <a:xfrm>
            <a:off x="311700" y="1223275"/>
            <a:ext cx="8520599" cy="36921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Lato"/>
              <a:buNone/>
            </a:pPr>
            <a:r>
              <a:rPr lang="en" sz="1600" b="0" i="0" u="none" strike="noStrike" cap="none">
                <a:solidFill>
                  <a:schemeClr val="dk2"/>
                </a:solidFill>
                <a:latin typeface="Lato"/>
                <a:ea typeface="Lato"/>
                <a:cs typeface="Lato"/>
                <a:sym typeface="Lato"/>
              </a:rPr>
              <a:t>Our team implemented  a new CRM system  for Chicago HOPES for Kids. The new CRM facilitates different features such as volunteer tracking and event development by providing our clients with a cost effective and user-friendly interface.</a:t>
            </a:r>
          </a:p>
          <a:p>
            <a:pPr marL="0" marR="0" lvl="0" indent="0" algn="l" rtl="0">
              <a:lnSpc>
                <a:spcPct val="115000"/>
              </a:lnSpc>
              <a:spcBef>
                <a:spcPts val="1600"/>
              </a:spcBef>
              <a:spcAft>
                <a:spcPts val="0"/>
              </a:spcAft>
              <a:buClr>
                <a:schemeClr val="dk2"/>
              </a:buClr>
              <a:buSzPct val="25000"/>
              <a:buFont typeface="Lato"/>
              <a:buNone/>
            </a:pPr>
            <a:r>
              <a:rPr lang="en" sz="1600" b="0" i="0" u="none" strike="noStrike" cap="none">
                <a:solidFill>
                  <a:schemeClr val="dk2"/>
                </a:solidFill>
                <a:latin typeface="Lato"/>
                <a:ea typeface="Lato"/>
                <a:cs typeface="Lato"/>
                <a:sym typeface="Lato"/>
              </a:rPr>
              <a:t>Approach:</a:t>
            </a:r>
            <a:br>
              <a:rPr lang="en" sz="1600" b="0" i="0" u="none" strike="noStrike" cap="none">
                <a:solidFill>
                  <a:schemeClr val="dk2"/>
                </a:solidFill>
                <a:latin typeface="Lato"/>
                <a:ea typeface="Lato"/>
                <a:cs typeface="Lato"/>
                <a:sym typeface="Lato"/>
              </a:rPr>
            </a:br>
            <a:r>
              <a:rPr lang="en" sz="1600" b="0" i="0" u="none" strike="noStrike" cap="none">
                <a:solidFill>
                  <a:schemeClr val="dk2"/>
                </a:solidFill>
                <a:latin typeface="Lato"/>
                <a:ea typeface="Lato"/>
                <a:cs typeface="Lato"/>
                <a:sym typeface="Lato"/>
              </a:rPr>
              <a:t> </a:t>
            </a:r>
            <a:br>
              <a:rPr lang="en" sz="1600" b="0" i="0" u="none" strike="noStrike" cap="none">
                <a:solidFill>
                  <a:schemeClr val="dk2"/>
                </a:solidFill>
                <a:latin typeface="Lato"/>
                <a:ea typeface="Lato"/>
                <a:cs typeface="Lato"/>
                <a:sym typeface="Lato"/>
              </a:rPr>
            </a:br>
            <a:r>
              <a:rPr lang="en" sz="1600" b="0" i="0" u="none" strike="noStrike" cap="none">
                <a:solidFill>
                  <a:schemeClr val="dk2"/>
                </a:solidFill>
                <a:latin typeface="Lato"/>
                <a:ea typeface="Lato"/>
                <a:cs typeface="Lato"/>
                <a:sym typeface="Lato"/>
              </a:rPr>
              <a:t> Phase I:  		Client requirements and Project Charter</a:t>
            </a:r>
            <a:br>
              <a:rPr lang="en" sz="1600" b="0" i="0" u="none" strike="noStrike" cap="none">
                <a:solidFill>
                  <a:schemeClr val="dk2"/>
                </a:solidFill>
                <a:latin typeface="Lato"/>
                <a:ea typeface="Lato"/>
                <a:cs typeface="Lato"/>
                <a:sym typeface="Lato"/>
              </a:rPr>
            </a:br>
            <a:r>
              <a:rPr lang="en" sz="1600" b="0" i="0" u="none" strike="noStrike" cap="none">
                <a:solidFill>
                  <a:schemeClr val="dk2"/>
                </a:solidFill>
                <a:latin typeface="Lato"/>
                <a:ea typeface="Lato"/>
                <a:cs typeface="Lato"/>
                <a:sym typeface="Lato"/>
              </a:rPr>
              <a:t> Phase II: 		System Vision </a:t>
            </a:r>
            <a:br>
              <a:rPr lang="en" sz="1600" b="0" i="0" u="none" strike="noStrike" cap="none">
                <a:solidFill>
                  <a:schemeClr val="dk2"/>
                </a:solidFill>
                <a:latin typeface="Lato"/>
                <a:ea typeface="Lato"/>
                <a:cs typeface="Lato"/>
                <a:sym typeface="Lato"/>
              </a:rPr>
            </a:br>
            <a:r>
              <a:rPr lang="en" sz="1600" b="0" i="0" u="none" strike="noStrike" cap="none">
                <a:solidFill>
                  <a:schemeClr val="dk2"/>
                </a:solidFill>
                <a:latin typeface="Lato"/>
                <a:ea typeface="Lato"/>
                <a:cs typeface="Lato"/>
                <a:sym typeface="Lato"/>
              </a:rPr>
              <a:t> Phase III: 		Product Backlog</a:t>
            </a:r>
            <a:br>
              <a:rPr lang="en" sz="1600" b="0" i="0" u="none" strike="noStrike" cap="none">
                <a:solidFill>
                  <a:schemeClr val="dk2"/>
                </a:solidFill>
                <a:latin typeface="Lato"/>
                <a:ea typeface="Lato"/>
                <a:cs typeface="Lato"/>
                <a:sym typeface="Lato"/>
              </a:rPr>
            </a:br>
            <a:r>
              <a:rPr lang="en" sz="1600" b="0" i="0" u="none" strike="noStrike" cap="none">
                <a:solidFill>
                  <a:schemeClr val="dk2"/>
                </a:solidFill>
                <a:latin typeface="Lato"/>
                <a:ea typeface="Lato"/>
                <a:cs typeface="Lato"/>
                <a:sym typeface="Lato"/>
              </a:rPr>
              <a:t> Phase IV: 		User Stories</a:t>
            </a:r>
            <a:br>
              <a:rPr lang="en" sz="1600" b="0" i="0" u="none" strike="noStrike" cap="none">
                <a:solidFill>
                  <a:schemeClr val="dk2"/>
                </a:solidFill>
                <a:latin typeface="Lato"/>
                <a:ea typeface="Lato"/>
                <a:cs typeface="Lato"/>
                <a:sym typeface="Lato"/>
              </a:rPr>
            </a:br>
            <a:r>
              <a:rPr lang="en" sz="1600" b="0" i="0" u="none" strike="noStrike" cap="none">
                <a:solidFill>
                  <a:schemeClr val="dk2"/>
                </a:solidFill>
                <a:latin typeface="Lato"/>
                <a:ea typeface="Lato"/>
                <a:cs typeface="Lato"/>
                <a:sym typeface="Lato"/>
              </a:rPr>
              <a:t> Phase V: 		Sprint Cycles</a:t>
            </a:r>
          </a:p>
          <a:p>
            <a:pPr marL="0" marR="0" lvl="0" indent="0" algn="l" rtl="0">
              <a:lnSpc>
                <a:spcPct val="115000"/>
              </a:lnSpc>
              <a:spcBef>
                <a:spcPts val="0"/>
              </a:spcBef>
              <a:spcAft>
                <a:spcPts val="0"/>
              </a:spcAft>
              <a:buClr>
                <a:schemeClr val="dk2"/>
              </a:buClr>
              <a:buSzPct val="25000"/>
              <a:buFont typeface="Lato"/>
              <a:buNone/>
            </a:pPr>
            <a:r>
              <a:rPr lang="en" sz="1600" b="0" i="0" u="none" strike="noStrike" cap="none">
                <a:solidFill>
                  <a:schemeClr val="dk2"/>
                </a:solidFill>
                <a:latin typeface="Lato"/>
                <a:ea typeface="Lato"/>
                <a:cs typeface="Lato"/>
                <a:sym typeface="Lato"/>
              </a:rPr>
              <a:t> Phase VI: 		Test Plans and User Testing</a:t>
            </a:r>
            <a:br>
              <a:rPr lang="en" sz="1600" b="0" i="0" u="none" strike="noStrike" cap="none">
                <a:solidFill>
                  <a:schemeClr val="dk2"/>
                </a:solidFill>
                <a:latin typeface="Lato"/>
                <a:ea typeface="Lato"/>
                <a:cs typeface="Lato"/>
                <a:sym typeface="Lato"/>
              </a:rPr>
            </a:br>
            <a:r>
              <a:rPr lang="en" sz="1600" b="0" i="0" u="none" strike="noStrike" cap="none">
                <a:solidFill>
                  <a:schemeClr val="dk2"/>
                </a:solidFill>
                <a:latin typeface="Lato"/>
                <a:ea typeface="Lato"/>
                <a:cs typeface="Lato"/>
                <a:sym typeface="Lato"/>
              </a:rPr>
              <a:t> Phase VII: 	Training Manuals / Deliver final product</a:t>
            </a:r>
          </a:p>
          <a:p>
            <a:pPr marL="0" marR="0" lvl="0" indent="0" algn="l" rtl="0">
              <a:lnSpc>
                <a:spcPct val="115000"/>
              </a:lnSpc>
              <a:spcBef>
                <a:spcPts val="1600"/>
              </a:spcBef>
              <a:spcAft>
                <a:spcPts val="0"/>
              </a:spcAft>
              <a:buClr>
                <a:schemeClr val="dk2"/>
              </a:buClr>
              <a:buSzPct val="25000"/>
              <a:buFont typeface="Lato"/>
              <a:buNone/>
            </a:pP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391350"/>
            <a:ext cx="8520599" cy="626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layfair Display"/>
              <a:buNone/>
            </a:pPr>
            <a:r>
              <a:rPr lang="en" sz="3200" b="1" i="0" u="none" strike="noStrike" cap="none">
                <a:solidFill>
                  <a:schemeClr val="dk1"/>
                </a:solidFill>
                <a:latin typeface="Playfair Display"/>
                <a:ea typeface="Playfair Display"/>
                <a:cs typeface="Playfair Display"/>
                <a:sym typeface="Playfair Display"/>
              </a:rPr>
              <a:t>Project Responsibilities </a:t>
            </a:r>
          </a:p>
        </p:txBody>
      </p:sp>
      <p:sp>
        <p:nvSpPr>
          <p:cNvPr id="101" name="Shape 101"/>
          <p:cNvSpPr txBox="1">
            <a:spLocks noGrp="1"/>
          </p:cNvSpPr>
          <p:nvPr>
            <p:ph type="body" idx="1"/>
          </p:nvPr>
        </p:nvSpPr>
        <p:spPr>
          <a:xfrm>
            <a:off x="311700" y="1417450"/>
            <a:ext cx="8520599" cy="32013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Lato"/>
              <a:buNone/>
            </a:pPr>
            <a:r>
              <a:rPr lang="en" sz="1800" b="0" i="0" u="none" strike="noStrike" cap="none">
                <a:solidFill>
                  <a:schemeClr val="dk2"/>
                </a:solidFill>
                <a:latin typeface="Lato"/>
                <a:ea typeface="Lato"/>
                <a:cs typeface="Lato"/>
                <a:sym typeface="Lato"/>
              </a:rPr>
              <a:t>Each team members was responsible for ensuring that the Team completed the project. </a:t>
            </a:r>
            <a:br>
              <a:rPr lang="en" sz="1800" b="0" i="0" u="none" strike="noStrike" cap="none">
                <a:solidFill>
                  <a:schemeClr val="dk2"/>
                </a:solidFill>
                <a:latin typeface="Lato"/>
                <a:ea typeface="Lato"/>
                <a:cs typeface="Lato"/>
                <a:sym typeface="Lato"/>
              </a:rPr>
            </a:br>
            <a:r>
              <a:rPr lang="en" sz="1800" b="0" i="0" u="none" strike="noStrike" cap="none">
                <a:solidFill>
                  <a:schemeClr val="dk2"/>
                </a:solidFill>
                <a:latin typeface="Lato"/>
                <a:ea typeface="Lato"/>
                <a:cs typeface="Lato"/>
                <a:sym typeface="Lato"/>
              </a:rPr>
              <a:t>The Project Lead stayed in touch with the client via email/phone to ensure that the team got the necessary materials and information. The rest of the team was assigned individual project tasks based on the needs of the project as it progressed.</a:t>
            </a:r>
            <a:br>
              <a:rPr lang="en" sz="1800" b="0" i="0" u="none" strike="noStrike" cap="none">
                <a:solidFill>
                  <a:schemeClr val="dk2"/>
                </a:solidFill>
                <a:latin typeface="Lato"/>
                <a:ea typeface="Lato"/>
                <a:cs typeface="Lato"/>
                <a:sym typeface="Lato"/>
              </a:rPr>
            </a:br>
            <a:r>
              <a:rPr lang="en" sz="1800" b="0" i="0" u="none" strike="noStrike" cap="none">
                <a:solidFill>
                  <a:schemeClr val="dk2"/>
                </a:solidFill>
                <a:latin typeface="Lato"/>
                <a:ea typeface="Lato"/>
                <a:cs typeface="Lato"/>
                <a:sym typeface="Lato"/>
              </a:rPr>
              <a:t>Each member was responsible for communication, including status reporting, risk management, escalation of issues that couldn’t be resolved in the team, and, in general, making sure that the project was delivered on schedule and adhered to the client needs.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82345" y="275740"/>
            <a:ext cx="7779300" cy="4901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Playfair Display"/>
              <a:buNone/>
            </a:pPr>
            <a:r>
              <a:rPr lang="en" sz="3200" b="1" i="0" u="none" strike="noStrike" cap="none">
                <a:solidFill>
                  <a:schemeClr val="dk1"/>
                </a:solidFill>
                <a:latin typeface="Playfair Display"/>
                <a:ea typeface="Playfair Display"/>
                <a:cs typeface="Playfair Display"/>
                <a:sym typeface="Playfair Display"/>
              </a:rPr>
              <a:t>Chicago HOPES for Kids NEONCRM</a:t>
            </a:r>
          </a:p>
        </p:txBody>
      </p:sp>
      <p:pic>
        <p:nvPicPr>
          <p:cNvPr id="107" name="Shape 107"/>
          <p:cNvPicPr preferRelativeResize="0"/>
          <p:nvPr/>
        </p:nvPicPr>
        <p:blipFill rotWithShape="1">
          <a:blip r:embed="rId3">
            <a:alphaModFix/>
          </a:blip>
          <a:srcRect/>
          <a:stretch/>
        </p:blipFill>
        <p:spPr>
          <a:xfrm>
            <a:off x="457200" y="918341"/>
            <a:ext cx="8315975" cy="40727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391350"/>
            <a:ext cx="8520599" cy="6261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Playfair Display"/>
              <a:buNone/>
            </a:pPr>
            <a:r>
              <a:rPr lang="en" sz="3200" b="1" i="0" u="none" strike="noStrike" cap="none">
                <a:solidFill>
                  <a:schemeClr val="dk1"/>
                </a:solidFill>
                <a:latin typeface="Playfair Display"/>
                <a:ea typeface="Playfair Display"/>
                <a:cs typeface="Playfair Display"/>
                <a:sym typeface="Playfair Display"/>
              </a:rPr>
              <a:t>Volunteer Profile</a:t>
            </a:r>
          </a:p>
        </p:txBody>
      </p:sp>
      <p:pic>
        <p:nvPicPr>
          <p:cNvPr id="113" name="Shape 113"/>
          <p:cNvPicPr preferRelativeResize="0"/>
          <p:nvPr/>
        </p:nvPicPr>
        <p:blipFill rotWithShape="1">
          <a:blip r:embed="rId3">
            <a:alphaModFix/>
          </a:blip>
          <a:srcRect/>
          <a:stretch/>
        </p:blipFill>
        <p:spPr>
          <a:xfrm>
            <a:off x="518274" y="1030425"/>
            <a:ext cx="8196174" cy="3948100"/>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480</Words>
  <Application>Microsoft Macintosh PowerPoint</Application>
  <PresentationFormat>On-screen Show (16:9)</PresentationFormat>
  <Paragraphs>51</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Playfair Display</vt:lpstr>
      <vt:lpstr>Lato</vt:lpstr>
      <vt:lpstr>coral</vt:lpstr>
      <vt:lpstr>Chicago HOPES for Kids</vt:lpstr>
      <vt:lpstr>IT 394 and IT 395  - ASL Program</vt:lpstr>
      <vt:lpstr>Our Team</vt:lpstr>
      <vt:lpstr>CHFK Mission Statement and Goal</vt:lpstr>
      <vt:lpstr>Expected Approach</vt:lpstr>
      <vt:lpstr>Project Plan</vt:lpstr>
      <vt:lpstr>Project Responsibilities </vt:lpstr>
      <vt:lpstr>Chicago HOPES for Kids NEONCRM</vt:lpstr>
      <vt:lpstr>Volunteer Profile</vt:lpstr>
      <vt:lpstr>Events </vt:lpstr>
      <vt:lpstr>Reports</vt:lpstr>
      <vt:lpstr>Summing - 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HOPES for Kids</dc:title>
  <cp:lastModifiedBy>Jobelle  Gramata </cp:lastModifiedBy>
  <cp:revision>1</cp:revision>
  <dcterms:modified xsi:type="dcterms:W3CDTF">2017-06-16T20:52:52Z</dcterms:modified>
</cp:coreProperties>
</file>