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8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4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3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5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61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3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39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47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3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0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F507-3917-4855-908B-5DA8D0210CA5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4691-4002-4559-B3CF-6CE85EC05C3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8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1" y="969051"/>
            <a:ext cx="9102117" cy="491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51" y="994809"/>
            <a:ext cx="2997007" cy="13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Granda</dc:creator>
  <cp:lastModifiedBy>Jose Luis Granda</cp:lastModifiedBy>
  <cp:revision>1</cp:revision>
  <dcterms:created xsi:type="dcterms:W3CDTF">2017-02-14T13:42:44Z</dcterms:created>
  <dcterms:modified xsi:type="dcterms:W3CDTF">2017-02-14T13:43:54Z</dcterms:modified>
</cp:coreProperties>
</file>