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67" r:id="rId4"/>
    <p:sldId id="266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604D60-F2B2-FCD9-2F52-C83A5C10E4BC}" v="91" dt="2024-12-11T21:53:04.862"/>
    <p1510:client id="{742395EF-4581-3C88-AAFA-CD94C9F82F72}" v="185" dt="2024-12-11T03:06:30.689"/>
    <p1510:client id="{74F774AA-3E3D-1A38-2081-8D0E051C1370}" v="536" dt="2024-12-11T22:34:56.352"/>
    <p1510:client id="{F8B0A3CC-76A1-1E6E-0484-F6439C77F4A4}" v="69" dt="2024-12-11T21:44:58.1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965A7A7B-B71A-428D-833F-0F3507A6DB1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839162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8F9EB-9D34-4B41-B66C-5FAF50876D2D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036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489A26-CAA1-4690-8C1F-1641B1B97745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5CF65307-640F-4AE7-B0BE-50C709AD86C5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288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EA1F9-1F0F-4C65-8F6E-9729B924AAAC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962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202278E8-5F4B-47D5-A617-8CCDF75D6A33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182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16AAFA52-7A21-407F-8339-40DF182D7460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9390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70335-1C1A-4243-9BDD-9630C417D284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56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41513F-8EBD-4612-96F4-CC3E309609AF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60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E6483A1-31A8-47A2-AB0A-53A7803D5EBF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568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6D8810B9-2C7C-4CAF-99E2-617AE20BA331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5A5C87-DF58-40C8-B092-1DE63DB4547E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4703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3E0A-5177-400C-87C9-C93AF466EC49}" type="datetimeFigureOut">
              <a:rPr lang="en-US" dirty="0"/>
              <a:t>12/12/2024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917615-2DB4-4DAA-9DE3-B2B689A846E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97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1381886@monmouth.ed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76072" y="2948384"/>
            <a:ext cx="11036808" cy="1428631"/>
          </a:xfrm>
        </p:spPr>
        <p:txBody>
          <a:bodyPr>
            <a:normAutofit/>
          </a:bodyPr>
          <a:lstStyle/>
          <a:p>
            <a:pPr algn="ctr"/>
            <a:r>
              <a:rPr lang="en-US" sz="6000"/>
              <a:t>Book Club Application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76072" y="4562196"/>
            <a:ext cx="11036808" cy="162821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dirty="0"/>
              <a:t>Jennifer Greene</a:t>
            </a:r>
          </a:p>
          <a:p>
            <a:pPr algn="ctr"/>
            <a:r>
              <a:rPr lang="en-US" dirty="0">
                <a:hlinkClick r:id="rId2"/>
              </a:rPr>
              <a:t>S1381886@monmouth.edu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8EFDC1-147D-85CA-7B89-F1F20C6D9C05}"/>
              </a:ext>
            </a:extLst>
          </p:cNvPr>
          <p:cNvSpPr txBox="1">
            <a:spLocks/>
          </p:cNvSpPr>
          <p:nvPr/>
        </p:nvSpPr>
        <p:spPr>
          <a:xfrm>
            <a:off x="582335" y="1155117"/>
            <a:ext cx="11036808" cy="22753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/>
              <a:t>CSSE 357 Engineering Full-Stack Applications</a:t>
            </a:r>
          </a:p>
          <a:p>
            <a:pPr algn="ctr"/>
            <a:r>
              <a:rPr lang="en-US"/>
              <a:t>Fall 2024</a:t>
            </a:r>
          </a:p>
          <a:p>
            <a:pPr algn="ctr"/>
            <a:r>
              <a:rPr lang="en-US"/>
              <a:t>Final Project</a:t>
            </a:r>
          </a:p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C39-1F38-C242-66AD-AEFB584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24F2-890A-11D2-AC36-A2E725D75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161723"/>
            <a:ext cx="10168128" cy="428364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Book Club Application 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Full-stack web application for a book club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dirty="0"/>
              <a:t>Tracks books borrowed and returned that were added by members</a:t>
            </a:r>
          </a:p>
        </p:txBody>
      </p:sp>
    </p:spTree>
    <p:extLst>
      <p:ext uri="{BB962C8B-B14F-4D97-AF65-F5344CB8AC3E}">
        <p14:creationId xmlns:p14="http://schemas.microsoft.com/office/powerpoint/2010/main" val="121514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C39-1F38-C242-66AD-AEFB584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Club Model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958B75-C8DF-F63A-F218-F2EAB200BC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276741"/>
            <a:ext cx="10168128" cy="369417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Members – member data</a:t>
            </a:r>
          </a:p>
          <a:p>
            <a:pPr>
              <a:lnSpc>
                <a:spcPct val="200000"/>
              </a:lnSpc>
            </a:pPr>
            <a:r>
              <a:rPr lang="en-US" dirty="0"/>
              <a:t>Books – book data and cover</a:t>
            </a:r>
          </a:p>
          <a:p>
            <a:pPr>
              <a:lnSpc>
                <a:spcPct val="200000"/>
              </a:lnSpc>
            </a:pPr>
            <a:r>
              <a:rPr lang="en-US" dirty="0"/>
              <a:t>Borrows – borrow and return information with timestamps</a:t>
            </a:r>
          </a:p>
          <a:p>
            <a:pPr>
              <a:lnSpc>
                <a:spcPct val="200000"/>
              </a:lnSpc>
            </a:pPr>
            <a:r>
              <a:rPr lang="en-US" dirty="0"/>
              <a:t>Credentials – login information</a:t>
            </a:r>
          </a:p>
        </p:txBody>
      </p:sp>
    </p:spTree>
    <p:extLst>
      <p:ext uri="{BB962C8B-B14F-4D97-AF65-F5344CB8AC3E}">
        <p14:creationId xmlns:p14="http://schemas.microsoft.com/office/powerpoint/2010/main" val="370679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B2C39-1F38-C242-66AD-AEFB5846D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Book Club ER Diagram</a:t>
            </a:r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F34DE470-9F63-B878-5E57-7F75F16BD5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04610" y="1486380"/>
            <a:ext cx="7800481" cy="5374750"/>
          </a:xfrm>
        </p:spPr>
      </p:pic>
    </p:spTree>
    <p:extLst>
      <p:ext uri="{BB962C8B-B14F-4D97-AF65-F5344CB8AC3E}">
        <p14:creationId xmlns:p14="http://schemas.microsoft.com/office/powerpoint/2010/main" val="4271979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7F5F5-1F67-EA27-DADE-102EB757F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Club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9B360-9514-525D-FA2C-7A33E0A5D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1874176"/>
            <a:ext cx="10168128" cy="465745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4 Tables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Primary and foreign key constraints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Models for all database interaction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MySQL workbench used for DB design</a:t>
            </a:r>
            <a:endParaRPr lang="en-US"/>
          </a:p>
          <a:p>
            <a:pPr>
              <a:lnSpc>
                <a:spcPct val="200000"/>
              </a:lnSpc>
            </a:pPr>
            <a:r>
              <a:rPr lang="en-US" dirty="0"/>
              <a:t>phpMyAdmin for hosting database</a:t>
            </a:r>
            <a:endParaRPr lang="en-US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261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95B8F-5C51-56B3-CC1C-04A6F8EB2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for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BC1B-2CB7-8AA8-D3E3-943716580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Models for each table in database</a:t>
            </a:r>
            <a:endParaRPr lang="en-US"/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sz="2800" dirty="0"/>
              <a:t>4 models, 23 DB queries, encryption on sensitive information</a:t>
            </a:r>
          </a:p>
        </p:txBody>
      </p:sp>
    </p:spTree>
    <p:extLst>
      <p:ext uri="{BB962C8B-B14F-4D97-AF65-F5344CB8AC3E}">
        <p14:creationId xmlns:p14="http://schemas.microsoft.com/office/powerpoint/2010/main" val="3926281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A40E7-554F-B9F7-7429-C4B76977B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4AC10-E71A-21DF-2ADD-2E58F64CE3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4926" y="2176100"/>
            <a:ext cx="10168128" cy="4168628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1 Login page to the application</a:t>
            </a:r>
          </a:p>
          <a:p>
            <a:pPr>
              <a:lnSpc>
                <a:spcPct val="200000"/>
              </a:lnSpc>
            </a:pPr>
            <a:r>
              <a:rPr lang="en-US" dirty="0"/>
              <a:t>HTML design – CSS in Login and Library </a:t>
            </a:r>
          </a:p>
          <a:p>
            <a:pPr>
              <a:lnSpc>
                <a:spcPct val="200000"/>
              </a:lnSpc>
            </a:pPr>
            <a:r>
              <a:rPr lang="en-US" dirty="0"/>
              <a:t>9 views – Login, signup, library, new book, borrow book, return book, update status, book log, and member's books</a:t>
            </a:r>
          </a:p>
        </p:txBody>
      </p:sp>
    </p:spTree>
    <p:extLst>
      <p:ext uri="{BB962C8B-B14F-4D97-AF65-F5344CB8AC3E}">
        <p14:creationId xmlns:p14="http://schemas.microsoft.com/office/powerpoint/2010/main" val="3445989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C7C3D-FBBB-CADB-147B-0EBB6519F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Portal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48BCCE-AF83-1AB3-A6E7-18A2056F5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6135" y="2406137"/>
            <a:ext cx="10671335" cy="3694176"/>
          </a:xfrm>
        </p:spPr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dirty="0"/>
              <a:t>MVC methodology – HTML/ view page, controller,, and model files using PHP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sz="2800" dirty="0"/>
              <a:t>Use of PDO in Models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sz="2800" dirty="0"/>
              <a:t>Use of </a:t>
            </a:r>
            <a:r>
              <a:rPr lang="en-US" sz="2800" err="1"/>
              <a:t>php</a:t>
            </a:r>
            <a:r>
              <a:rPr lang="en-US" sz="2800" dirty="0"/>
              <a:t> variable $_SESSION for user data between controllers</a:t>
            </a:r>
          </a:p>
          <a:p>
            <a:pPr>
              <a:lnSpc>
                <a:spcPct val="200000"/>
              </a:lnSpc>
            </a:pPr>
            <a:r>
              <a:rPr lang="en-US" dirty="0"/>
              <a:t>Use of JavaScript to validate forms</a:t>
            </a:r>
          </a:p>
        </p:txBody>
      </p:sp>
    </p:spTree>
    <p:extLst>
      <p:ext uri="{BB962C8B-B14F-4D97-AF65-F5344CB8AC3E}">
        <p14:creationId xmlns:p14="http://schemas.microsoft.com/office/powerpoint/2010/main" val="4235796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762F-E439-102C-BBCE-ED1475851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90A56F-5C33-EE5C-14A2-382D8CA1B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3265" y="1946062"/>
            <a:ext cx="7767110" cy="4758100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Code snippets</a:t>
            </a:r>
            <a:endParaRPr lang="en-US"/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sz="2800" dirty="0"/>
              <a:t> Controllers and  models communication</a:t>
            </a:r>
          </a:p>
          <a:p>
            <a:pPr lvl="1">
              <a:lnSpc>
                <a:spcPct val="200000"/>
              </a:lnSpc>
              <a:buFont typeface="Courier New" panose="020B0604020202020204" pitchFamily="34" charset="0"/>
              <a:buChar char="o"/>
            </a:pPr>
            <a:r>
              <a:rPr lang="en-US" sz="2800" dirty="0"/>
              <a:t>Model to database interaction through PDO</a:t>
            </a:r>
          </a:p>
          <a:p>
            <a:pPr>
              <a:lnSpc>
                <a:spcPct val="200000"/>
              </a:lnSpc>
            </a:pPr>
            <a:r>
              <a:rPr lang="en-US" dirty="0"/>
              <a:t>Navigating the Book Club Application</a:t>
            </a:r>
            <a:endParaRPr lang="en-US"/>
          </a:p>
          <a:p>
            <a:pPr>
              <a:lnSpc>
                <a:spcPct val="20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94214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ccentBoxVTI">
      <a:dk1>
        <a:srgbClr val="000000"/>
      </a:dk1>
      <a:lt1>
        <a:sysClr val="window" lastClr="FFFFFF"/>
      </a:lt1>
      <a:dk2>
        <a:srgbClr val="262626"/>
      </a:dk2>
      <a:lt2>
        <a:srgbClr val="FFFFFF"/>
      </a:lt2>
      <a:accent1>
        <a:srgbClr val="F5A700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AccentBoxVTI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AccentBox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F4FE582F-5DDE-4E50-A331-B77FB79D7361}" vid="{42624B42-66F4-4B9A-A3DB-EB561F16279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AccentBoxVTI</vt:lpstr>
      <vt:lpstr>Book Club Application</vt:lpstr>
      <vt:lpstr>Project Description</vt:lpstr>
      <vt:lpstr>Book Club Model Objects</vt:lpstr>
      <vt:lpstr>Book Club ER Diagram</vt:lpstr>
      <vt:lpstr>Book Club Database</vt:lpstr>
      <vt:lpstr>Implementation for Database</vt:lpstr>
      <vt:lpstr>Portal Design</vt:lpstr>
      <vt:lpstr>Portal Implementation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222</cp:revision>
  <dcterms:created xsi:type="dcterms:W3CDTF">2024-12-09T21:56:34Z</dcterms:created>
  <dcterms:modified xsi:type="dcterms:W3CDTF">2024-12-12T16:16:38Z</dcterms:modified>
</cp:coreProperties>
</file>