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4d5bc65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4d5bc65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4d5bc65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4d5bc65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4d5bc65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4d5bc65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4d5bc65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4d5bc65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4d5bc65b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4d5bc65b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4d5bc65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4d5bc65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4d5bc65b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4d5bc65b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4d5bc65b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4d5bc65b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Core i9 14900K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 Green and Akhil Sankar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Processor Core Count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14900K was Intel’s previous flagship processor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24 Cores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8 Performance and 16 Efficiency Cores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32 Total threads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Cores are connected using a ring</a:t>
            </a:r>
            <a:br>
              <a:rPr lang="en"/>
            </a:br>
            <a:r>
              <a:rPr lang="en"/>
              <a:t>b</a:t>
            </a:r>
            <a:r>
              <a:rPr lang="en"/>
              <a:t>us interconnect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core is attached to the ring,</a:t>
            </a:r>
            <a:br>
              <a:rPr lang="en"/>
            </a:br>
            <a:r>
              <a:rPr lang="en"/>
              <a:t>w</a:t>
            </a:r>
            <a:r>
              <a:rPr lang="en"/>
              <a:t>ith cores making requests</a:t>
            </a:r>
            <a:br>
              <a:rPr lang="en"/>
            </a:br>
            <a:r>
              <a:rPr lang="en"/>
              <a:t>t</a:t>
            </a:r>
            <a:r>
              <a:rPr lang="en"/>
              <a:t>hrough the ring to other parts of </a:t>
            </a:r>
            <a:br>
              <a:rPr lang="en"/>
            </a:br>
            <a:r>
              <a:rPr lang="en"/>
              <a:t>t</a:t>
            </a:r>
            <a:r>
              <a:rPr lang="en"/>
              <a:t>he system. The L3 cache appears</a:t>
            </a:r>
            <a:br>
              <a:rPr lang="en"/>
            </a:br>
            <a:r>
              <a:rPr lang="en"/>
              <a:t>s</a:t>
            </a:r>
            <a:r>
              <a:rPr lang="en"/>
              <a:t>hared due to this scheme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900" y="1695225"/>
            <a:ext cx="4095401" cy="307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Layout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14900K has 36 MB of Intel Smart Cache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L3 Cache shared between all cores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32 MB of L2 cache.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P core gets 2 MB each, and </a:t>
            </a:r>
            <a:br>
              <a:rPr lang="en"/>
            </a:br>
            <a:r>
              <a:rPr lang="en"/>
              <a:t>E cores are grouped into clusters </a:t>
            </a:r>
            <a:br>
              <a:rPr lang="en"/>
            </a:br>
            <a:r>
              <a:rPr lang="en"/>
              <a:t>of 4, with each cluster having </a:t>
            </a:r>
            <a:br>
              <a:rPr lang="en"/>
            </a:br>
            <a:r>
              <a:rPr lang="en"/>
              <a:t>16 MB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L1 Cache is 80 KB per core,</a:t>
            </a:r>
            <a:br>
              <a:rPr lang="en"/>
            </a:br>
            <a:r>
              <a:rPr lang="en"/>
              <a:t>Not shared amongst cores</a:t>
            </a:r>
            <a:br>
              <a:rPr lang="en"/>
            </a:br>
            <a:br>
              <a:rPr lang="en"/>
            </a:br>
            <a:r>
              <a:rPr lang="en"/>
              <a:t>The cache line size for all cache levels is 64 bytes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775" y="2475452"/>
            <a:ext cx="4743224" cy="26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SIMD Capability and Width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573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14900K supports AVX2 with a width of 256 bits.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intel processors support AVX-512, but Intel has been phasing this protocol out of their consumer chips, so the 14900K is limited to only AVX2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14900K also supports Streaming SIMD Extensions version 4.1 and 4.1, but these are limited to 128 bit instructions and are mainly supported for backwards </a:t>
            </a:r>
            <a:r>
              <a:rPr lang="en"/>
              <a:t>compatibility.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6913" y="890588"/>
            <a:ext cx="32670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ILP Width and ALU layout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525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info about the previous generation layout from “Alder Lake”, but we have to infer for specifics about “Raptor Lake”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14900K has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12 execution ports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 simple ALUs and 5 ALUs with LEA support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512 </a:t>
            </a:r>
            <a:r>
              <a:rPr lang="en"/>
              <a:t>entries</a:t>
            </a:r>
            <a:r>
              <a:rPr lang="en"/>
              <a:t> for a Reorder buffer size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32 bytes per cycle instruction fetch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Since this CPU is newer, some information isn’t publicly available, so we have to make some assumptions based on the previous generation of Intel CPUs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575" y="1017725"/>
            <a:ext cx="3273899" cy="1807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Divergent Execution for SIMD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uses mask registers to enable specific lanes for operations.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compiler is able to insert SIMD instructions in place of branches to reduce stalls.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done by inserting masks and flags for divergent conditions. End result is this still may have a cost on throughput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Consumption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Intel 14900K hates your energy bill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TDP of 125W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Turbo Power up to 253 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the higher end of TDP limits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enough that these CPUs were</a:t>
            </a:r>
            <a:br>
              <a:rPr lang="en"/>
            </a:br>
            <a:r>
              <a:rPr lang="en"/>
              <a:t>frying themselves (microcode issue)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1" y="0"/>
            <a:ext cx="45404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Peak/Average Achievable Performance from SPECs in FLOPs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453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AVX2, 256 bit width vectors, 8 pcores at 6 GHz turbo max, a rough estimate for performance is 2 TFLOPs single-precision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 under real conditions with limiting factors (bandwidth, ILP, cache misses), we see about 70-80% of peak performance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575" y="1152475"/>
            <a:ext cx="34347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Analysis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Strengths: High single-thread performance, lots of cores, large L3 cache, high turbo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Weaknesses: high power, complex scheduling, limited vector width (no AVX-512), less optimal interconnect for cores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