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65" r:id="rId7"/>
    <p:sldId id="259" r:id="rId8"/>
    <p:sldId id="262" r:id="rId9"/>
    <p:sldId id="263" r:id="rId10"/>
    <p:sldId id="264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8B43-BE23-4AD6-A152-2C4AE9339495}" v="30" dt="2022-04-25T18:42:4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-Zaken, Daniel" userId="S::dbenzaken4421@floridapoly.edu::54ead4d9-8f06-4d43-bbc1-12d0f29a80d0" providerId="AD" clId="Web-{635D7AD7-3528-425B-B3EF-89EFE20ADFC2}"/>
    <pc:docChg chg="modSld">
      <pc:chgData name="Ben-Zaken, Daniel" userId="S::dbenzaken4421@floridapoly.edu::54ead4d9-8f06-4d43-bbc1-12d0f29a80d0" providerId="AD" clId="Web-{635D7AD7-3528-425B-B3EF-89EFE20ADFC2}" dt="2022-04-22T22:15:42.610" v="836"/>
      <pc:docMkLst>
        <pc:docMk/>
      </pc:docMkLst>
      <pc:sldChg chg="addSp modSp">
        <pc:chgData name="Ben-Zaken, Daniel" userId="S::dbenzaken4421@floridapoly.edu::54ead4d9-8f06-4d43-bbc1-12d0f29a80d0" providerId="AD" clId="Web-{635D7AD7-3528-425B-B3EF-89EFE20ADFC2}" dt="2022-04-22T22:09:19.039" v="508" actId="1076"/>
        <pc:sldMkLst>
          <pc:docMk/>
          <pc:sldMk cId="3861958649" sldId="259"/>
        </pc:sldMkLst>
        <pc:spChg chg="add mod">
          <ac:chgData name="Ben-Zaken, Daniel" userId="S::dbenzaken4421@floridapoly.edu::54ead4d9-8f06-4d43-bbc1-12d0f29a80d0" providerId="AD" clId="Web-{635D7AD7-3528-425B-B3EF-89EFE20ADFC2}" dt="2022-04-22T22:09:19.039" v="508" actId="1076"/>
          <ac:spMkLst>
            <pc:docMk/>
            <pc:sldMk cId="3861958649" sldId="259"/>
            <ac:spMk id="4" creationId="{CA39829B-A43F-5360-1389-5E42567A4945}"/>
          </ac:spMkLst>
        </pc:spChg>
      </pc:sldChg>
      <pc:sldChg chg="addSp modSp mod setBg">
        <pc:chgData name="Ben-Zaken, Daniel" userId="S::dbenzaken4421@floridapoly.edu::54ead4d9-8f06-4d43-bbc1-12d0f29a80d0" providerId="AD" clId="Web-{635D7AD7-3528-425B-B3EF-89EFE20ADFC2}" dt="2022-04-22T22:14:02.327" v="761"/>
        <pc:sldMkLst>
          <pc:docMk/>
          <pc:sldMk cId="621007411" sldId="262"/>
        </pc:sldMkLst>
        <pc:spChg chg="mod">
          <ac:chgData name="Ben-Zaken, Daniel" userId="S::dbenzaken4421@floridapoly.edu::54ead4d9-8f06-4d43-bbc1-12d0f29a80d0" providerId="AD" clId="Web-{635D7AD7-3528-425B-B3EF-89EFE20ADFC2}" dt="2022-04-22T22:14:02.327" v="761"/>
          <ac:spMkLst>
            <pc:docMk/>
            <pc:sldMk cId="621007411" sldId="262"/>
            <ac:spMk id="2" creationId="{46215075-078F-4420-727C-742BAC65ABB1}"/>
          </ac:spMkLst>
        </pc:spChg>
        <pc:spChg chg="mod ord">
          <ac:chgData name="Ben-Zaken, Daniel" userId="S::dbenzaken4421@floridapoly.edu::54ead4d9-8f06-4d43-bbc1-12d0f29a80d0" providerId="AD" clId="Web-{635D7AD7-3528-425B-B3EF-89EFE20ADFC2}" dt="2022-04-22T22:14:02.327" v="761"/>
          <ac:spMkLst>
            <pc:docMk/>
            <pc:sldMk cId="621007411" sldId="262"/>
            <ac:spMk id="3" creationId="{B6167A4D-AAAE-B2F2-7BB4-695F8C581616}"/>
          </ac:spMkLst>
        </pc:spChg>
        <pc:spChg chg="add">
          <ac:chgData name="Ben-Zaken, Daniel" userId="S::dbenzaken4421@floridapoly.edu::54ead4d9-8f06-4d43-bbc1-12d0f29a80d0" providerId="AD" clId="Web-{635D7AD7-3528-425B-B3EF-89EFE20ADFC2}" dt="2022-04-22T22:14:02.327" v="761"/>
          <ac:spMkLst>
            <pc:docMk/>
            <pc:sldMk cId="621007411" sldId="262"/>
            <ac:spMk id="10" creationId="{C16B00BF-AF6E-430A-80B1-9D3C7894168C}"/>
          </ac:spMkLst>
        </pc:spChg>
        <pc:picChg chg="add mod ord">
          <ac:chgData name="Ben-Zaken, Daniel" userId="S::dbenzaken4421@floridapoly.edu::54ead4d9-8f06-4d43-bbc1-12d0f29a80d0" providerId="AD" clId="Web-{635D7AD7-3528-425B-B3EF-89EFE20ADFC2}" dt="2022-04-22T22:14:02.327" v="761"/>
          <ac:picMkLst>
            <pc:docMk/>
            <pc:sldMk cId="621007411" sldId="262"/>
            <ac:picMk id="4" creationId="{B82A319F-65D0-D088-FE5E-A49A77C17C7B}"/>
          </ac:picMkLst>
        </pc:picChg>
        <pc:picChg chg="add mod">
          <ac:chgData name="Ben-Zaken, Daniel" userId="S::dbenzaken4421@floridapoly.edu::54ead4d9-8f06-4d43-bbc1-12d0f29a80d0" providerId="AD" clId="Web-{635D7AD7-3528-425B-B3EF-89EFE20ADFC2}" dt="2022-04-22T22:14:02.327" v="761"/>
          <ac:picMkLst>
            <pc:docMk/>
            <pc:sldMk cId="621007411" sldId="262"/>
            <ac:picMk id="5" creationId="{A2879A72-7FDC-C86B-B906-B38451662781}"/>
          </ac:picMkLst>
        </pc:picChg>
      </pc:sldChg>
      <pc:sldChg chg="addSp modSp mod setBg">
        <pc:chgData name="Ben-Zaken, Daniel" userId="S::dbenzaken4421@floridapoly.edu::54ead4d9-8f06-4d43-bbc1-12d0f29a80d0" providerId="AD" clId="Web-{635D7AD7-3528-425B-B3EF-89EFE20ADFC2}" dt="2022-04-22T22:15:39.032" v="835" actId="20577"/>
        <pc:sldMkLst>
          <pc:docMk/>
          <pc:sldMk cId="2418479542" sldId="263"/>
        </pc:sldMkLst>
        <pc:spChg chg="mod">
          <ac:chgData name="Ben-Zaken, Daniel" userId="S::dbenzaken4421@floridapoly.edu::54ead4d9-8f06-4d43-bbc1-12d0f29a80d0" providerId="AD" clId="Web-{635D7AD7-3528-425B-B3EF-89EFE20ADFC2}" dt="2022-04-22T22:14:31.296" v="762"/>
          <ac:spMkLst>
            <pc:docMk/>
            <pc:sldMk cId="2418479542" sldId="263"/>
            <ac:spMk id="2" creationId="{887020F6-F070-7831-D390-68E9B964B8BE}"/>
          </ac:spMkLst>
        </pc:spChg>
        <pc:spChg chg="mod">
          <ac:chgData name="Ben-Zaken, Daniel" userId="S::dbenzaken4421@floridapoly.edu::54ead4d9-8f06-4d43-bbc1-12d0f29a80d0" providerId="AD" clId="Web-{635D7AD7-3528-425B-B3EF-89EFE20ADFC2}" dt="2022-04-22T22:15:39.032" v="835" actId="20577"/>
          <ac:spMkLst>
            <pc:docMk/>
            <pc:sldMk cId="2418479542" sldId="263"/>
            <ac:spMk id="3" creationId="{23AE63C0-BA57-F056-0E42-7D1534CA5D2F}"/>
          </ac:spMkLst>
        </pc:spChg>
        <pc:spChg chg="add">
          <ac:chgData name="Ben-Zaken, Daniel" userId="S::dbenzaken4421@floridapoly.edu::54ead4d9-8f06-4d43-bbc1-12d0f29a80d0" providerId="AD" clId="Web-{635D7AD7-3528-425B-B3EF-89EFE20ADFC2}" dt="2022-04-22T22:14:31.296" v="762"/>
          <ac:spMkLst>
            <pc:docMk/>
            <pc:sldMk cId="2418479542" sldId="263"/>
            <ac:spMk id="8" creationId="{6BFC9644-673A-459F-B3C5-9310A4E50E3B}"/>
          </ac:spMkLst>
        </pc:spChg>
        <pc:spChg chg="add">
          <ac:chgData name="Ben-Zaken, Daniel" userId="S::dbenzaken4421@floridapoly.edu::54ead4d9-8f06-4d43-bbc1-12d0f29a80d0" providerId="AD" clId="Web-{635D7AD7-3528-425B-B3EF-89EFE20ADFC2}" dt="2022-04-22T22:14:31.296" v="762"/>
          <ac:spMkLst>
            <pc:docMk/>
            <pc:sldMk cId="2418479542" sldId="263"/>
            <ac:spMk id="39" creationId="{7D1C411D-0818-4640-8657-2AF78250C802}"/>
          </ac:spMkLst>
        </pc:spChg>
        <pc:grpChg chg="add">
          <ac:chgData name="Ben-Zaken, Daniel" userId="S::dbenzaken4421@floridapoly.edu::54ead4d9-8f06-4d43-bbc1-12d0f29a80d0" providerId="AD" clId="Web-{635D7AD7-3528-425B-B3EF-89EFE20ADFC2}" dt="2022-04-22T22:14:31.296" v="762"/>
          <ac:grpSpMkLst>
            <pc:docMk/>
            <pc:sldMk cId="2418479542" sldId="263"/>
            <ac:grpSpMk id="10" creationId="{4ADB9295-9645-4BF2-ADFD-75800B7FAD06}"/>
          </ac:grpSpMkLst>
        </pc:grpChg>
      </pc:sldChg>
      <pc:sldChg chg="addSp modSp mod setBg">
        <pc:chgData name="Ben-Zaken, Daniel" userId="S::dbenzaken4421@floridapoly.edu::54ead4d9-8f06-4d43-bbc1-12d0f29a80d0" providerId="AD" clId="Web-{635D7AD7-3528-425B-B3EF-89EFE20ADFC2}" dt="2022-04-22T22:15:42.610" v="836"/>
        <pc:sldMkLst>
          <pc:docMk/>
          <pc:sldMk cId="4137585619" sldId="265"/>
        </pc:sldMkLst>
        <pc:spChg chg="mod">
          <ac:chgData name="Ben-Zaken, Daniel" userId="S::dbenzaken4421@floridapoly.edu::54ead4d9-8f06-4d43-bbc1-12d0f29a80d0" providerId="AD" clId="Web-{635D7AD7-3528-425B-B3EF-89EFE20ADFC2}" dt="2022-04-22T22:15:42.610" v="836"/>
          <ac:spMkLst>
            <pc:docMk/>
            <pc:sldMk cId="4137585619" sldId="265"/>
            <ac:spMk id="2" creationId="{07D36E21-6D18-002A-35CB-CED169D3B382}"/>
          </ac:spMkLst>
        </pc:spChg>
        <pc:spChg chg="mod">
          <ac:chgData name="Ben-Zaken, Daniel" userId="S::dbenzaken4421@floridapoly.edu::54ead4d9-8f06-4d43-bbc1-12d0f29a80d0" providerId="AD" clId="Web-{635D7AD7-3528-425B-B3EF-89EFE20ADFC2}" dt="2022-04-22T22:15:42.610" v="836"/>
          <ac:spMkLst>
            <pc:docMk/>
            <pc:sldMk cId="4137585619" sldId="265"/>
            <ac:spMk id="3" creationId="{C4DEB914-21E3-1BC6-6177-E0BBC9561E69}"/>
          </ac:spMkLst>
        </pc:spChg>
        <pc:spChg chg="add">
          <ac:chgData name="Ben-Zaken, Daniel" userId="S::dbenzaken4421@floridapoly.edu::54ead4d9-8f06-4d43-bbc1-12d0f29a80d0" providerId="AD" clId="Web-{635D7AD7-3528-425B-B3EF-89EFE20ADFC2}" dt="2022-04-22T22:15:42.610" v="836"/>
          <ac:spMkLst>
            <pc:docMk/>
            <pc:sldMk cId="4137585619" sldId="265"/>
            <ac:spMk id="8" creationId="{E978A47D-4F17-40FE-AB70-7AF78A9575EB}"/>
          </ac:spMkLst>
        </pc:spChg>
        <pc:grpChg chg="add">
          <ac:chgData name="Ben-Zaken, Daniel" userId="S::dbenzaken4421@floridapoly.edu::54ead4d9-8f06-4d43-bbc1-12d0f29a80d0" providerId="AD" clId="Web-{635D7AD7-3528-425B-B3EF-89EFE20ADFC2}" dt="2022-04-22T22:15:42.610" v="836"/>
          <ac:grpSpMkLst>
            <pc:docMk/>
            <pc:sldMk cId="4137585619" sldId="265"/>
            <ac:grpSpMk id="10" creationId="{85BE3A7E-6A3F-401E-A025-BBB8FDB8DD30}"/>
          </ac:grpSpMkLst>
        </pc:grpChg>
        <pc:grpChg chg="add">
          <ac:chgData name="Ben-Zaken, Daniel" userId="S::dbenzaken4421@floridapoly.edu::54ead4d9-8f06-4d43-bbc1-12d0f29a80d0" providerId="AD" clId="Web-{635D7AD7-3528-425B-B3EF-89EFE20ADFC2}" dt="2022-04-22T22:15:42.610" v="836"/>
          <ac:grpSpMkLst>
            <pc:docMk/>
            <pc:sldMk cId="4137585619" sldId="265"/>
            <ac:grpSpMk id="41" creationId="{F4E035BE-9FF4-43D3-BC25-CF582D7FF85E}"/>
          </ac:grpSpMkLst>
        </pc:grpChg>
        <pc:cxnChg chg="add">
          <ac:chgData name="Ben-Zaken, Daniel" userId="S::dbenzaken4421@floridapoly.edu::54ead4d9-8f06-4d43-bbc1-12d0f29a80d0" providerId="AD" clId="Web-{635D7AD7-3528-425B-B3EF-89EFE20ADFC2}" dt="2022-04-22T22:15:42.610" v="836"/>
          <ac:cxnSpMkLst>
            <pc:docMk/>
            <pc:sldMk cId="4137585619" sldId="265"/>
            <ac:cxnSpMk id="39" creationId="{085ECEC0-FF5D-4348-92C7-1EA7C61E770C}"/>
          </ac:cxnSpMkLst>
        </pc:cxnChg>
      </pc:sldChg>
    </pc:docChg>
  </pc:docChgLst>
  <pc:docChgLst>
    <pc:chgData name="Ben-Zaken, Daniel" userId="S::dbenzaken4421@floridapoly.edu::54ead4d9-8f06-4d43-bbc1-12d0f29a80d0" providerId="AD" clId="Web-{FB77CF5F-9951-4A9D-BA01-4C8A5952A64C}"/>
    <pc:docChg chg="addSld modSld sldOrd">
      <pc:chgData name="Ben-Zaken, Daniel" userId="S::dbenzaken4421@floridapoly.edu::54ead4d9-8f06-4d43-bbc1-12d0f29a80d0" providerId="AD" clId="Web-{FB77CF5F-9951-4A9D-BA01-4C8A5952A64C}" dt="2022-04-22T21:57:36.820" v="346" actId="20577"/>
      <pc:docMkLst>
        <pc:docMk/>
      </pc:docMkLst>
      <pc:sldChg chg="modSp">
        <pc:chgData name="Ben-Zaken, Daniel" userId="S::dbenzaken4421@floridapoly.edu::54ead4d9-8f06-4d43-bbc1-12d0f29a80d0" providerId="AD" clId="Web-{FB77CF5F-9951-4A9D-BA01-4C8A5952A64C}" dt="2022-04-22T21:57:36.820" v="346" actId="20577"/>
        <pc:sldMkLst>
          <pc:docMk/>
          <pc:sldMk cId="3419402328" sldId="258"/>
        </pc:sldMkLst>
        <pc:spChg chg="mod">
          <ac:chgData name="Ben-Zaken, Daniel" userId="S::dbenzaken4421@floridapoly.edu::54ead4d9-8f06-4d43-bbc1-12d0f29a80d0" providerId="AD" clId="Web-{FB77CF5F-9951-4A9D-BA01-4C8A5952A64C}" dt="2022-04-22T21:51:11.699" v="328" actId="20577"/>
          <ac:spMkLst>
            <pc:docMk/>
            <pc:sldMk cId="3419402328" sldId="258"/>
            <ac:spMk id="2" creationId="{416A6C77-48F5-458A-81AE-A984D7B054BC}"/>
          </ac:spMkLst>
        </pc:spChg>
        <pc:spChg chg="mod">
          <ac:chgData name="Ben-Zaken, Daniel" userId="S::dbenzaken4421@floridapoly.edu::54ead4d9-8f06-4d43-bbc1-12d0f29a80d0" providerId="AD" clId="Web-{FB77CF5F-9951-4A9D-BA01-4C8A5952A64C}" dt="2022-04-22T21:57:36.820" v="346" actId="20577"/>
          <ac:spMkLst>
            <pc:docMk/>
            <pc:sldMk cId="3419402328" sldId="258"/>
            <ac:spMk id="3" creationId="{0C082983-B651-4F87-B592-886209A44245}"/>
          </ac:spMkLst>
        </pc:spChg>
      </pc:sldChg>
      <pc:sldChg chg="addSp delSp modSp">
        <pc:chgData name="Ben-Zaken, Daniel" userId="S::dbenzaken4421@floridapoly.edu::54ead4d9-8f06-4d43-bbc1-12d0f29a80d0" providerId="AD" clId="Web-{FB77CF5F-9951-4A9D-BA01-4C8A5952A64C}" dt="2022-04-22T20:57:55.383" v="301" actId="20577"/>
        <pc:sldMkLst>
          <pc:docMk/>
          <pc:sldMk cId="3861958649" sldId="259"/>
        </pc:sldMkLst>
        <pc:spChg chg="mod">
          <ac:chgData name="Ben-Zaken, Daniel" userId="S::dbenzaken4421@floridapoly.edu::54ead4d9-8f06-4d43-bbc1-12d0f29a80d0" providerId="AD" clId="Web-{FB77CF5F-9951-4A9D-BA01-4C8A5952A64C}" dt="2022-04-22T20:47:48.712" v="9" actId="20577"/>
          <ac:spMkLst>
            <pc:docMk/>
            <pc:sldMk cId="3861958649" sldId="259"/>
            <ac:spMk id="2" creationId="{864C00C4-26B4-4E9E-A3E1-40FF909C63E1}"/>
          </ac:spMkLst>
        </pc:spChg>
        <pc:spChg chg="mod">
          <ac:chgData name="Ben-Zaken, Daniel" userId="S::dbenzaken4421@floridapoly.edu::54ead4d9-8f06-4d43-bbc1-12d0f29a80d0" providerId="AD" clId="Web-{FB77CF5F-9951-4A9D-BA01-4C8A5952A64C}" dt="2022-04-22T20:57:55.383" v="301" actId="20577"/>
          <ac:spMkLst>
            <pc:docMk/>
            <pc:sldMk cId="3861958649" sldId="259"/>
            <ac:spMk id="3" creationId="{308DB446-3E46-4CED-AE7B-8DE30176E430}"/>
          </ac:spMkLst>
        </pc:spChg>
        <pc:spChg chg="add del">
          <ac:chgData name="Ben-Zaken, Daniel" userId="S::dbenzaken4421@floridapoly.edu::54ead4d9-8f06-4d43-bbc1-12d0f29a80d0" providerId="AD" clId="Web-{FB77CF5F-9951-4A9D-BA01-4C8A5952A64C}" dt="2022-04-22T20:53:29.580" v="67"/>
          <ac:spMkLst>
            <pc:docMk/>
            <pc:sldMk cId="3861958649" sldId="259"/>
            <ac:spMk id="4" creationId="{D134B035-98BA-05FE-BFE5-82C4B3F9FC70}"/>
          </ac:spMkLst>
        </pc:spChg>
      </pc:sldChg>
      <pc:sldChg chg="modSp new">
        <pc:chgData name="Ben-Zaken, Daniel" userId="S::dbenzaken4421@floridapoly.edu::54ead4d9-8f06-4d43-bbc1-12d0f29a80d0" providerId="AD" clId="Web-{FB77CF5F-9951-4A9D-BA01-4C8A5952A64C}" dt="2022-04-22T20:48:11.807" v="16" actId="20577"/>
        <pc:sldMkLst>
          <pc:docMk/>
          <pc:sldMk cId="621007411" sldId="262"/>
        </pc:sldMkLst>
        <pc:spChg chg="mod">
          <ac:chgData name="Ben-Zaken, Daniel" userId="S::dbenzaken4421@floridapoly.edu::54ead4d9-8f06-4d43-bbc1-12d0f29a80d0" providerId="AD" clId="Web-{FB77CF5F-9951-4A9D-BA01-4C8A5952A64C}" dt="2022-04-22T20:48:11.807" v="16" actId="20577"/>
          <ac:spMkLst>
            <pc:docMk/>
            <pc:sldMk cId="621007411" sldId="262"/>
            <ac:spMk id="2" creationId="{46215075-078F-4420-727C-742BAC65ABB1}"/>
          </ac:spMkLst>
        </pc:spChg>
      </pc:sldChg>
      <pc:sldChg chg="modSp new ord">
        <pc:chgData name="Ben-Zaken, Daniel" userId="S::dbenzaken4421@floridapoly.edu::54ead4d9-8f06-4d43-bbc1-12d0f29a80d0" providerId="AD" clId="Web-{FB77CF5F-9951-4A9D-BA01-4C8A5952A64C}" dt="2022-04-22T20:50:06.075" v="50" actId="20577"/>
        <pc:sldMkLst>
          <pc:docMk/>
          <pc:sldMk cId="2418479542" sldId="263"/>
        </pc:sldMkLst>
        <pc:spChg chg="mod">
          <ac:chgData name="Ben-Zaken, Daniel" userId="S::dbenzaken4421@floridapoly.edu::54ead4d9-8f06-4d43-bbc1-12d0f29a80d0" providerId="AD" clId="Web-{FB77CF5F-9951-4A9D-BA01-4C8A5952A64C}" dt="2022-04-22T20:50:06.075" v="50" actId="20577"/>
          <ac:spMkLst>
            <pc:docMk/>
            <pc:sldMk cId="2418479542" sldId="263"/>
            <ac:spMk id="2" creationId="{887020F6-F070-7831-D390-68E9B964B8BE}"/>
          </ac:spMkLst>
        </pc:spChg>
      </pc:sldChg>
      <pc:sldChg chg="modSp new">
        <pc:chgData name="Ben-Zaken, Daniel" userId="S::dbenzaken4421@floridapoly.edu::54ead4d9-8f06-4d43-bbc1-12d0f29a80d0" providerId="AD" clId="Web-{FB77CF5F-9951-4A9D-BA01-4C8A5952A64C}" dt="2022-04-22T20:50:31.247" v="64" actId="20577"/>
        <pc:sldMkLst>
          <pc:docMk/>
          <pc:sldMk cId="2588534649" sldId="264"/>
        </pc:sldMkLst>
        <pc:spChg chg="mod">
          <ac:chgData name="Ben-Zaken, Daniel" userId="S::dbenzaken4421@floridapoly.edu::54ead4d9-8f06-4d43-bbc1-12d0f29a80d0" providerId="AD" clId="Web-{FB77CF5F-9951-4A9D-BA01-4C8A5952A64C}" dt="2022-04-22T20:50:31.247" v="64" actId="20577"/>
          <ac:spMkLst>
            <pc:docMk/>
            <pc:sldMk cId="2588534649" sldId="264"/>
            <ac:spMk id="2" creationId="{D23B2EB5-DC45-6B46-6A11-FD5F379AF855}"/>
          </ac:spMkLst>
        </pc:spChg>
      </pc:sldChg>
      <pc:sldChg chg="modSp new">
        <pc:chgData name="Ben-Zaken, Daniel" userId="S::dbenzaken4421@floridapoly.edu::54ead4d9-8f06-4d43-bbc1-12d0f29a80d0" providerId="AD" clId="Web-{FB77CF5F-9951-4A9D-BA01-4C8A5952A64C}" dt="2022-04-22T21:53:16.015" v="342" actId="20577"/>
        <pc:sldMkLst>
          <pc:docMk/>
          <pc:sldMk cId="4137585619" sldId="265"/>
        </pc:sldMkLst>
        <pc:spChg chg="mod">
          <ac:chgData name="Ben-Zaken, Daniel" userId="S::dbenzaken4421@floridapoly.edu::54ead4d9-8f06-4d43-bbc1-12d0f29a80d0" providerId="AD" clId="Web-{FB77CF5F-9951-4A9D-BA01-4C8A5952A64C}" dt="2022-04-22T21:52:37.795" v="338" actId="20577"/>
          <ac:spMkLst>
            <pc:docMk/>
            <pc:sldMk cId="4137585619" sldId="265"/>
            <ac:spMk id="2" creationId="{07D36E21-6D18-002A-35CB-CED169D3B382}"/>
          </ac:spMkLst>
        </pc:spChg>
        <pc:spChg chg="mod">
          <ac:chgData name="Ben-Zaken, Daniel" userId="S::dbenzaken4421@floridapoly.edu::54ead4d9-8f06-4d43-bbc1-12d0f29a80d0" providerId="AD" clId="Web-{FB77CF5F-9951-4A9D-BA01-4C8A5952A64C}" dt="2022-04-22T21:53:16.015" v="342" actId="20577"/>
          <ac:spMkLst>
            <pc:docMk/>
            <pc:sldMk cId="4137585619" sldId="265"/>
            <ac:spMk id="3" creationId="{C4DEB914-21E3-1BC6-6177-E0BBC9561E69}"/>
          </ac:spMkLst>
        </pc:spChg>
      </pc:sldChg>
    </pc:docChg>
  </pc:docChgLst>
  <pc:docChgLst>
    <pc:chgData name="Jake Greenberg" userId="46eb4924-ec4b-4c59-8e45-657109a88124" providerId="ADAL" clId="{027A8B43-BE23-4AD6-A152-2C4AE9339495}"/>
    <pc:docChg chg="undo custSel modSld">
      <pc:chgData name="Jake Greenberg" userId="46eb4924-ec4b-4c59-8e45-657109a88124" providerId="ADAL" clId="{027A8B43-BE23-4AD6-A152-2C4AE9339495}" dt="2022-04-25T18:42:47.672" v="289" actId="20577"/>
      <pc:docMkLst>
        <pc:docMk/>
      </pc:docMkLst>
      <pc:sldChg chg="addSp delSp modSp mod">
        <pc:chgData name="Jake Greenberg" userId="46eb4924-ec4b-4c59-8e45-657109a88124" providerId="ADAL" clId="{027A8B43-BE23-4AD6-A152-2C4AE9339495}" dt="2022-04-25T18:32:34.081" v="172" actId="26606"/>
        <pc:sldMkLst>
          <pc:docMk/>
          <pc:sldMk cId="2264415455" sldId="260"/>
        </pc:sldMkLst>
        <pc:spChg chg="mod">
          <ac:chgData name="Jake Greenberg" userId="46eb4924-ec4b-4c59-8e45-657109a88124" providerId="ADAL" clId="{027A8B43-BE23-4AD6-A152-2C4AE9339495}" dt="2022-04-25T18:32:34.081" v="172" actId="26606"/>
          <ac:spMkLst>
            <pc:docMk/>
            <pc:sldMk cId="2264415455" sldId="260"/>
            <ac:spMk id="2" creationId="{F25138DB-F931-40D0-A142-DC58D05B9E10}"/>
          </ac:spMkLst>
        </pc:spChg>
        <pc:spChg chg="add del">
          <ac:chgData name="Jake Greenberg" userId="46eb4924-ec4b-4c59-8e45-657109a88124" providerId="ADAL" clId="{027A8B43-BE23-4AD6-A152-2C4AE9339495}" dt="2022-04-25T18:32:34.081" v="172" actId="26606"/>
          <ac:spMkLst>
            <pc:docMk/>
            <pc:sldMk cId="2264415455" sldId="260"/>
            <ac:spMk id="68" creationId="{2D83DAE5-E4A9-40E6-862E-79F55B6B0620}"/>
          </ac:spMkLst>
        </pc:spChg>
        <pc:spChg chg="add del">
          <ac:chgData name="Jake Greenberg" userId="46eb4924-ec4b-4c59-8e45-657109a88124" providerId="ADAL" clId="{027A8B43-BE23-4AD6-A152-2C4AE9339495}" dt="2022-04-25T18:32:34.040" v="171" actId="26606"/>
          <ac:spMkLst>
            <pc:docMk/>
            <pc:sldMk cId="2264415455" sldId="260"/>
            <ac:spMk id="133" creationId="{8CF8831B-7DEF-45B9-892A-0E235FBCAA19}"/>
          </ac:spMkLst>
        </pc:spChg>
        <pc:spChg chg="add">
          <ac:chgData name="Jake Greenberg" userId="46eb4924-ec4b-4c59-8e45-657109a88124" providerId="ADAL" clId="{027A8B43-BE23-4AD6-A152-2C4AE9339495}" dt="2022-04-25T18:32:34.081" v="172" actId="26606"/>
          <ac:spMkLst>
            <pc:docMk/>
            <pc:sldMk cId="2264415455" sldId="260"/>
            <ac:spMk id="135" creationId="{AB0D5D13-82EF-4976-B242-BC3DBA929D3E}"/>
          </ac:spMkLst>
        </pc:spChg>
        <pc:spChg chg="add">
          <ac:chgData name="Jake Greenberg" userId="46eb4924-ec4b-4c59-8e45-657109a88124" providerId="ADAL" clId="{027A8B43-BE23-4AD6-A152-2C4AE9339495}" dt="2022-04-25T18:32:34.081" v="172" actId="26606"/>
          <ac:spMkLst>
            <pc:docMk/>
            <pc:sldMk cId="2264415455" sldId="260"/>
            <ac:spMk id="137" creationId="{7151FB6D-D970-4B20-9E39-0789FE27D7FA}"/>
          </ac:spMkLst>
        </pc:spChg>
        <pc:spChg chg="add">
          <ac:chgData name="Jake Greenberg" userId="46eb4924-ec4b-4c59-8e45-657109a88124" providerId="ADAL" clId="{027A8B43-BE23-4AD6-A152-2C4AE9339495}" dt="2022-04-25T18:32:34.081" v="172" actId="26606"/>
          <ac:spMkLst>
            <pc:docMk/>
            <pc:sldMk cId="2264415455" sldId="260"/>
            <ac:spMk id="139" creationId="{8423A58A-3291-4741-95B2-113134BE0DA6}"/>
          </ac:spMkLst>
        </pc:spChg>
        <pc:grpChg chg="add del">
          <ac:chgData name="Jake Greenberg" userId="46eb4924-ec4b-4c59-8e45-657109a88124" providerId="ADAL" clId="{027A8B43-BE23-4AD6-A152-2C4AE9339495}" dt="2022-04-25T18:32:34.081" v="172" actId="26606"/>
          <ac:grpSpMkLst>
            <pc:docMk/>
            <pc:sldMk cId="2264415455" sldId="260"/>
            <ac:grpSpMk id="12" creationId="{77A852C8-BC01-40BA-9756-A40AB1DD1E64}"/>
          </ac:grpSpMkLst>
        </pc:grpChg>
        <pc:grpChg chg="add del">
          <ac:chgData name="Jake Greenberg" userId="46eb4924-ec4b-4c59-8e45-657109a88124" providerId="ADAL" clId="{027A8B43-BE23-4AD6-A152-2C4AE9339495}" dt="2022-04-25T18:32:34.040" v="171" actId="26606"/>
          <ac:grpSpMkLst>
            <pc:docMk/>
            <pc:sldMk cId="2264415455" sldId="260"/>
            <ac:grpSpMk id="77" creationId="{903038AC-3A7E-40FE-9E0F-C163441C309C}"/>
          </ac:grpSpMkLst>
        </pc:grpChg>
        <pc:grpChg chg="add">
          <ac:chgData name="Jake Greenberg" userId="46eb4924-ec4b-4c59-8e45-657109a88124" providerId="ADAL" clId="{027A8B43-BE23-4AD6-A152-2C4AE9339495}" dt="2022-04-25T18:32:34.081" v="172" actId="26606"/>
          <ac:grpSpMkLst>
            <pc:docMk/>
            <pc:sldMk cId="2264415455" sldId="260"/>
            <ac:grpSpMk id="138" creationId="{903038AC-3A7E-40FE-9E0F-C163441C309C}"/>
          </ac:grpSpMkLst>
        </pc:grpChg>
        <pc:picChg chg="del">
          <ac:chgData name="Jake Greenberg" userId="46eb4924-ec4b-4c59-8e45-657109a88124" providerId="ADAL" clId="{027A8B43-BE23-4AD6-A152-2C4AE9339495}" dt="2022-04-25T18:32:06.448" v="166" actId="478"/>
          <ac:picMkLst>
            <pc:docMk/>
            <pc:sldMk cId="2264415455" sldId="260"/>
            <ac:picMk id="4" creationId="{10E202CF-963D-4039-9ECC-DCFCD09E87BF}"/>
          </ac:picMkLst>
        </pc:picChg>
        <pc:picChg chg="del">
          <ac:chgData name="Jake Greenberg" userId="46eb4924-ec4b-4c59-8e45-657109a88124" providerId="ADAL" clId="{027A8B43-BE23-4AD6-A152-2C4AE9339495}" dt="2022-04-25T18:32:05.688" v="165" actId="478"/>
          <ac:picMkLst>
            <pc:docMk/>
            <pc:sldMk cId="2264415455" sldId="260"/>
            <ac:picMk id="5" creationId="{0FD47A50-68E7-4664-BCFF-D802AD519900}"/>
          </ac:picMkLst>
        </pc:picChg>
        <pc:picChg chg="add del">
          <ac:chgData name="Jake Greenberg" userId="46eb4924-ec4b-4c59-8e45-657109a88124" providerId="ADAL" clId="{027A8B43-BE23-4AD6-A152-2C4AE9339495}" dt="2022-04-25T18:32:34.081" v="172" actId="26606"/>
          <ac:picMkLst>
            <pc:docMk/>
            <pc:sldMk cId="2264415455" sldId="260"/>
            <ac:picMk id="10" creationId="{AC61633D-9A06-4EE6-8CCA-125E665DAA4C}"/>
          </ac:picMkLst>
        </pc:picChg>
        <pc:picChg chg="add mod">
          <ac:chgData name="Jake Greenberg" userId="46eb4924-ec4b-4c59-8e45-657109a88124" providerId="ADAL" clId="{027A8B43-BE23-4AD6-A152-2C4AE9339495}" dt="2022-04-25T18:32:34.081" v="172" actId="26606"/>
          <ac:picMkLst>
            <pc:docMk/>
            <pc:sldMk cId="2264415455" sldId="260"/>
            <ac:picMk id="67" creationId="{5E5B4E6E-A33A-4F72-98AD-19599272671F}"/>
          </ac:picMkLst>
        </pc:picChg>
        <pc:picChg chg="add mod">
          <ac:chgData name="Jake Greenberg" userId="46eb4924-ec4b-4c59-8e45-657109a88124" providerId="ADAL" clId="{027A8B43-BE23-4AD6-A152-2C4AE9339495}" dt="2022-04-25T18:32:34.081" v="172" actId="26606"/>
          <ac:picMkLst>
            <pc:docMk/>
            <pc:sldMk cId="2264415455" sldId="260"/>
            <ac:picMk id="69" creationId="{CF436089-F7A6-44AC-8C14-8251E2B81466}"/>
          </ac:picMkLst>
        </pc:picChg>
        <pc:picChg chg="add mod">
          <ac:chgData name="Jake Greenberg" userId="46eb4924-ec4b-4c59-8e45-657109a88124" providerId="ADAL" clId="{027A8B43-BE23-4AD6-A152-2C4AE9339495}" dt="2022-04-25T18:32:34.081" v="172" actId="26606"/>
          <ac:picMkLst>
            <pc:docMk/>
            <pc:sldMk cId="2264415455" sldId="260"/>
            <ac:picMk id="70" creationId="{0DDD2303-D9C0-4417-943B-A5A3C3B7915D}"/>
          </ac:picMkLst>
        </pc:picChg>
        <pc:picChg chg="add del">
          <ac:chgData name="Jake Greenberg" userId="46eb4924-ec4b-4c59-8e45-657109a88124" providerId="ADAL" clId="{027A8B43-BE23-4AD6-A152-2C4AE9339495}" dt="2022-04-25T18:32:34.040" v="171" actId="26606"/>
          <ac:picMkLst>
            <pc:docMk/>
            <pc:sldMk cId="2264415455" sldId="260"/>
            <ac:picMk id="75" creationId="{64FEDBE8-2806-4C1F-AE4F-70CF8B9DD977}"/>
          </ac:picMkLst>
        </pc:picChg>
        <pc:picChg chg="add">
          <ac:chgData name="Jake Greenberg" userId="46eb4924-ec4b-4c59-8e45-657109a88124" providerId="ADAL" clId="{027A8B43-BE23-4AD6-A152-2C4AE9339495}" dt="2022-04-25T18:32:34.081" v="172" actId="26606"/>
          <ac:picMkLst>
            <pc:docMk/>
            <pc:sldMk cId="2264415455" sldId="260"/>
            <ac:picMk id="136" creationId="{64FEDBE8-2806-4C1F-AE4F-70CF8B9DD977}"/>
          </ac:picMkLst>
        </pc:picChg>
      </pc:sldChg>
      <pc:sldChg chg="addSp delSp modSp mod setBg setClrOvrMap">
        <pc:chgData name="Jake Greenberg" userId="46eb4924-ec4b-4c59-8e45-657109a88124" providerId="ADAL" clId="{027A8B43-BE23-4AD6-A152-2C4AE9339495}" dt="2022-04-25T18:42:25.718" v="265" actId="26606"/>
        <pc:sldMkLst>
          <pc:docMk/>
          <pc:sldMk cId="2657493516" sldId="261"/>
        </pc:sldMkLst>
        <pc:spChg chg="mod">
          <ac:chgData name="Jake Greenberg" userId="46eb4924-ec4b-4c59-8e45-657109a88124" providerId="ADAL" clId="{027A8B43-BE23-4AD6-A152-2C4AE9339495}" dt="2022-04-25T18:42:25.718" v="265" actId="26606"/>
          <ac:spMkLst>
            <pc:docMk/>
            <pc:sldMk cId="2657493516" sldId="261"/>
            <ac:spMk id="2" creationId="{107D44D2-EF74-41D4-B435-48F9E625125A}"/>
          </ac:spMkLst>
        </pc:spChg>
        <pc:spChg chg="del mod">
          <ac:chgData name="Jake Greenberg" userId="46eb4924-ec4b-4c59-8e45-657109a88124" providerId="ADAL" clId="{027A8B43-BE23-4AD6-A152-2C4AE9339495}" dt="2022-04-25T18:42:05.852" v="260" actId="26606"/>
          <ac:spMkLst>
            <pc:docMk/>
            <pc:sldMk cId="2657493516" sldId="261"/>
            <ac:spMk id="3" creationId="{C438A2DE-2A22-480D-BA9D-B0CBE861B8EE}"/>
          </ac:spMkLst>
        </pc:spChg>
        <pc:spChg chg="add del">
          <ac:chgData name="Jake Greenberg" userId="46eb4924-ec4b-4c59-8e45-657109a88124" providerId="ADAL" clId="{027A8B43-BE23-4AD6-A152-2C4AE9339495}" dt="2022-04-25T18:42:25.718" v="265" actId="26606"/>
          <ac:spMkLst>
            <pc:docMk/>
            <pc:sldMk cId="2657493516" sldId="261"/>
            <ac:spMk id="9" creationId="{4E5D51F4-4B2C-4E92-AD42-C0F8079BD222}"/>
          </ac:spMkLst>
        </pc:spChg>
        <pc:spChg chg="add del">
          <ac:chgData name="Jake Greenberg" userId="46eb4924-ec4b-4c59-8e45-657109a88124" providerId="ADAL" clId="{027A8B43-BE23-4AD6-A152-2C4AE9339495}" dt="2022-04-25T18:42:25.718" v="265" actId="26606"/>
          <ac:spMkLst>
            <pc:docMk/>
            <pc:sldMk cId="2657493516" sldId="261"/>
            <ac:spMk id="42" creationId="{4C3D77CC-6916-4BF8-8CDF-71E4BF2E662F}"/>
          </ac:spMkLst>
        </pc:spChg>
        <pc:grpChg chg="add del">
          <ac:chgData name="Jake Greenberg" userId="46eb4924-ec4b-4c59-8e45-657109a88124" providerId="ADAL" clId="{027A8B43-BE23-4AD6-A152-2C4AE9339495}" dt="2022-04-25T18:42:25.718" v="265" actId="26606"/>
          <ac:grpSpMkLst>
            <pc:docMk/>
            <pc:sldMk cId="2657493516" sldId="261"/>
            <ac:grpSpMk id="11" creationId="{B90ADF90-29DF-49C2-92C5-E75C306EDEB6}"/>
          </ac:grpSpMkLst>
        </pc:grpChg>
        <pc:grpChg chg="add del">
          <ac:chgData name="Jake Greenberg" userId="46eb4924-ec4b-4c59-8e45-657109a88124" providerId="ADAL" clId="{027A8B43-BE23-4AD6-A152-2C4AE9339495}" dt="2022-04-25T18:42:25.718" v="265" actId="26606"/>
          <ac:grpSpMkLst>
            <pc:docMk/>
            <pc:sldMk cId="2657493516" sldId="261"/>
            <ac:grpSpMk id="44" creationId="{96E8897B-113F-4BE0-A8B0-6467E5A2E03E}"/>
          </ac:grpSpMkLst>
        </pc:grpChg>
        <pc:graphicFrameChg chg="add mod modGraphic">
          <ac:chgData name="Jake Greenberg" userId="46eb4924-ec4b-4c59-8e45-657109a88124" providerId="ADAL" clId="{027A8B43-BE23-4AD6-A152-2C4AE9339495}" dt="2022-04-25T18:42:25.718" v="265" actId="26606"/>
          <ac:graphicFrameMkLst>
            <pc:docMk/>
            <pc:sldMk cId="2657493516" sldId="261"/>
            <ac:graphicFrameMk id="5" creationId="{DC1EDB85-C094-2953-C7BB-20EBE0B01FB2}"/>
          </ac:graphicFrameMkLst>
        </pc:graphicFrameChg>
        <pc:picChg chg="add del">
          <ac:chgData name="Jake Greenberg" userId="46eb4924-ec4b-4c59-8e45-657109a88124" providerId="ADAL" clId="{027A8B43-BE23-4AD6-A152-2C4AE9339495}" dt="2022-04-25T18:42:25.718" v="265" actId="26606"/>
          <ac:picMkLst>
            <pc:docMk/>
            <pc:sldMk cId="2657493516" sldId="261"/>
            <ac:picMk id="40" creationId="{E642A42B-C95B-433E-9A81-2174F72875CE}"/>
          </ac:picMkLst>
        </pc:picChg>
        <pc:picChg chg="add del">
          <ac:chgData name="Jake Greenberg" userId="46eb4924-ec4b-4c59-8e45-657109a88124" providerId="ADAL" clId="{027A8B43-BE23-4AD6-A152-2C4AE9339495}" dt="2022-04-25T18:42:25.718" v="265" actId="26606"/>
          <ac:picMkLst>
            <pc:docMk/>
            <pc:sldMk cId="2657493516" sldId="261"/>
            <ac:picMk id="73" creationId="{B9535DE4-FAFA-446C-A46C-F06D18D30564}"/>
          </ac:picMkLst>
        </pc:picChg>
      </pc:sldChg>
      <pc:sldChg chg="modSp mod">
        <pc:chgData name="Jake Greenberg" userId="46eb4924-ec4b-4c59-8e45-657109a88124" providerId="ADAL" clId="{027A8B43-BE23-4AD6-A152-2C4AE9339495}" dt="2022-04-25T18:29:19.667" v="0" actId="20577"/>
        <pc:sldMkLst>
          <pc:docMk/>
          <pc:sldMk cId="2418479542" sldId="263"/>
        </pc:sldMkLst>
        <pc:spChg chg="mod">
          <ac:chgData name="Jake Greenberg" userId="46eb4924-ec4b-4c59-8e45-657109a88124" providerId="ADAL" clId="{027A8B43-BE23-4AD6-A152-2C4AE9339495}" dt="2022-04-25T18:29:19.667" v="0" actId="20577"/>
          <ac:spMkLst>
            <pc:docMk/>
            <pc:sldMk cId="2418479542" sldId="263"/>
            <ac:spMk id="3" creationId="{23AE63C0-BA57-F056-0E42-7D1534CA5D2F}"/>
          </ac:spMkLst>
        </pc:spChg>
      </pc:sldChg>
      <pc:sldChg chg="addSp delSp modSp mod setBg">
        <pc:chgData name="Jake Greenberg" userId="46eb4924-ec4b-4c59-8e45-657109a88124" providerId="ADAL" clId="{027A8B43-BE23-4AD6-A152-2C4AE9339495}" dt="2022-04-25T18:42:47.672" v="289" actId="20577"/>
        <pc:sldMkLst>
          <pc:docMk/>
          <pc:sldMk cId="2588534649" sldId="264"/>
        </pc:sldMkLst>
        <pc:spChg chg="mod">
          <ac:chgData name="Jake Greenberg" userId="46eb4924-ec4b-4c59-8e45-657109a88124" providerId="ADAL" clId="{027A8B43-BE23-4AD6-A152-2C4AE9339495}" dt="2022-04-25T18:42:41.086" v="266" actId="26606"/>
          <ac:spMkLst>
            <pc:docMk/>
            <pc:sldMk cId="2588534649" sldId="264"/>
            <ac:spMk id="2" creationId="{D23B2EB5-DC45-6B46-6A11-FD5F379AF855}"/>
          </ac:spMkLst>
        </pc:spChg>
        <pc:spChg chg="del mod">
          <ac:chgData name="Jake Greenberg" userId="46eb4924-ec4b-4c59-8e45-657109a88124" providerId="ADAL" clId="{027A8B43-BE23-4AD6-A152-2C4AE9339495}" dt="2022-04-25T18:42:41.086" v="266" actId="26606"/>
          <ac:spMkLst>
            <pc:docMk/>
            <pc:sldMk cId="2588534649" sldId="264"/>
            <ac:spMk id="3" creationId="{6AE43461-88D5-7FE0-C679-5CB63307D744}"/>
          </ac:spMkLst>
        </pc:spChg>
        <pc:spChg chg="add">
          <ac:chgData name="Jake Greenberg" userId="46eb4924-ec4b-4c59-8e45-657109a88124" providerId="ADAL" clId="{027A8B43-BE23-4AD6-A152-2C4AE9339495}" dt="2022-04-25T18:42:41.086" v="266" actId="26606"/>
          <ac:spMkLst>
            <pc:docMk/>
            <pc:sldMk cId="2588534649" sldId="264"/>
            <ac:spMk id="9" creationId="{DD276684-B387-4740-B467-9F85F45A3C86}"/>
          </ac:spMkLst>
        </pc:spChg>
        <pc:graphicFrameChg chg="add mod">
          <ac:chgData name="Jake Greenberg" userId="46eb4924-ec4b-4c59-8e45-657109a88124" providerId="ADAL" clId="{027A8B43-BE23-4AD6-A152-2C4AE9339495}" dt="2022-04-25T18:42:47.672" v="289" actId="20577"/>
          <ac:graphicFrameMkLst>
            <pc:docMk/>
            <pc:sldMk cId="2588534649" sldId="264"/>
            <ac:graphicFrameMk id="5" creationId="{649969DA-26CD-035B-0FE5-862E77CF781B}"/>
          </ac:graphicFrameMkLst>
        </pc:graphicFrameChg>
      </pc:sldChg>
    </pc:docChg>
  </pc:docChgLst>
  <pc:docChgLst>
    <pc:chgData name="Felker, Steven" userId="17e559bb-510d-46fe-ba3a-2525b0d00e64" providerId="ADAL" clId="{3C4D4A29-E790-48AF-A294-929B853D4ADD}"/>
    <pc:docChg chg="undo custSel addSld delSld modSld">
      <pc:chgData name="Felker, Steven" userId="17e559bb-510d-46fe-ba3a-2525b0d00e64" providerId="ADAL" clId="{3C4D4A29-E790-48AF-A294-929B853D4ADD}" dt="2022-04-22T23:02:38.476" v="1820" actId="20577"/>
      <pc:docMkLst>
        <pc:docMk/>
      </pc:docMkLst>
      <pc:sldChg chg="modSp mod">
        <pc:chgData name="Felker, Steven" userId="17e559bb-510d-46fe-ba3a-2525b0d00e64" providerId="ADAL" clId="{3C4D4A29-E790-48AF-A294-929B853D4ADD}" dt="2022-04-22T22:09:07.753" v="939" actId="207"/>
        <pc:sldMkLst>
          <pc:docMk/>
          <pc:sldMk cId="3548322538" sldId="256"/>
        </pc:sldMkLst>
        <pc:spChg chg="mod">
          <ac:chgData name="Felker, Steven" userId="17e559bb-510d-46fe-ba3a-2525b0d00e64" providerId="ADAL" clId="{3C4D4A29-E790-48AF-A294-929B853D4ADD}" dt="2022-04-22T22:08:50.138" v="935" actId="122"/>
          <ac:spMkLst>
            <pc:docMk/>
            <pc:sldMk cId="3548322538" sldId="256"/>
            <ac:spMk id="2" creationId="{2F8D1D6D-6B01-4D44-87D3-EEAC87BB7525}"/>
          </ac:spMkLst>
        </pc:spChg>
        <pc:spChg chg="mod">
          <ac:chgData name="Felker, Steven" userId="17e559bb-510d-46fe-ba3a-2525b0d00e64" providerId="ADAL" clId="{3C4D4A29-E790-48AF-A294-929B853D4ADD}" dt="2022-04-22T22:09:07.753" v="939" actId="207"/>
          <ac:spMkLst>
            <pc:docMk/>
            <pc:sldMk cId="3548322538" sldId="256"/>
            <ac:spMk id="3" creationId="{2B2B3CD7-F438-419A-B5E0-753DDE13D581}"/>
          </ac:spMkLst>
        </pc:spChg>
      </pc:sldChg>
      <pc:sldChg chg="modSp mod">
        <pc:chgData name="Felker, Steven" userId="17e559bb-510d-46fe-ba3a-2525b0d00e64" providerId="ADAL" clId="{3C4D4A29-E790-48AF-A294-929B853D4ADD}" dt="2022-04-22T22:09:46.643" v="943" actId="113"/>
        <pc:sldMkLst>
          <pc:docMk/>
          <pc:sldMk cId="861507962" sldId="257"/>
        </pc:sldMkLst>
        <pc:spChg chg="mod">
          <ac:chgData name="Felker, Steven" userId="17e559bb-510d-46fe-ba3a-2525b0d00e64" providerId="ADAL" clId="{3C4D4A29-E790-48AF-A294-929B853D4ADD}" dt="2022-04-22T22:09:46.643" v="943" actId="113"/>
          <ac:spMkLst>
            <pc:docMk/>
            <pc:sldMk cId="861507962" sldId="257"/>
            <ac:spMk id="2" creationId="{4E5A89B0-50C2-4A28-AA35-0C766FE21CE3}"/>
          </ac:spMkLst>
        </pc:spChg>
        <pc:spChg chg="mod">
          <ac:chgData name="Felker, Steven" userId="17e559bb-510d-46fe-ba3a-2525b0d00e64" providerId="ADAL" clId="{3C4D4A29-E790-48AF-A294-929B853D4ADD}" dt="2022-04-22T22:09:19.305" v="941" actId="14100"/>
          <ac:spMkLst>
            <pc:docMk/>
            <pc:sldMk cId="861507962" sldId="257"/>
            <ac:spMk id="3" creationId="{9C2FE0E4-058B-426D-9578-68A7B5DE535D}"/>
          </ac:spMkLst>
        </pc:spChg>
      </pc:sldChg>
      <pc:sldChg chg="modSp del">
        <pc:chgData name="Felker, Steven" userId="17e559bb-510d-46fe-ba3a-2525b0d00e64" providerId="ADAL" clId="{3C4D4A29-E790-48AF-A294-929B853D4ADD}" dt="2022-04-22T22:10:04.780" v="944" actId="2696"/>
        <pc:sldMkLst>
          <pc:docMk/>
          <pc:sldMk cId="3419402328" sldId="258"/>
        </pc:sldMkLst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3419402328" sldId="258"/>
            <ac:spMk id="2" creationId="{416A6C77-48F5-458A-81AE-A984D7B054BC}"/>
          </ac:spMkLst>
        </pc:spChg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3419402328" sldId="258"/>
            <ac:spMk id="3" creationId="{0C082983-B651-4F87-B592-886209A44245}"/>
          </ac:spMkLst>
        </pc:spChg>
      </pc:sldChg>
      <pc:sldChg chg="addSp delSp modSp new mod">
        <pc:chgData name="Felker, Steven" userId="17e559bb-510d-46fe-ba3a-2525b0d00e64" providerId="ADAL" clId="{3C4D4A29-E790-48AF-A294-929B853D4ADD}" dt="2022-04-22T22:13:06.446" v="1256" actId="478"/>
        <pc:sldMkLst>
          <pc:docMk/>
          <pc:sldMk cId="3861958649" sldId="259"/>
        </pc:sldMkLst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3861958649" sldId="259"/>
            <ac:spMk id="2" creationId="{864C00C4-26B4-4E9E-A3E1-40FF909C63E1}"/>
          </ac:spMkLst>
        </pc:spChg>
        <pc:spChg chg="del mod">
          <ac:chgData name="Felker, Steven" userId="17e559bb-510d-46fe-ba3a-2525b0d00e64" providerId="ADAL" clId="{3C4D4A29-E790-48AF-A294-929B853D4ADD}" dt="2022-04-22T22:13:03.848" v="1255" actId="478"/>
          <ac:spMkLst>
            <pc:docMk/>
            <pc:sldMk cId="3861958649" sldId="259"/>
            <ac:spMk id="3" creationId="{308DB446-3E46-4CED-AE7B-8DE30176E430}"/>
          </ac:spMkLst>
        </pc:spChg>
        <pc:spChg chg="mod">
          <ac:chgData name="Felker, Steven" userId="17e559bb-510d-46fe-ba3a-2525b0d00e64" providerId="ADAL" clId="{3C4D4A29-E790-48AF-A294-929B853D4ADD}" dt="2022-04-22T22:12:55.663" v="1254" actId="20577"/>
          <ac:spMkLst>
            <pc:docMk/>
            <pc:sldMk cId="3861958649" sldId="259"/>
            <ac:spMk id="4" creationId="{CA39829B-A43F-5360-1389-5E42567A4945}"/>
          </ac:spMkLst>
        </pc:spChg>
        <pc:spChg chg="add del mod">
          <ac:chgData name="Felker, Steven" userId="17e559bb-510d-46fe-ba3a-2525b0d00e64" providerId="ADAL" clId="{3C4D4A29-E790-48AF-A294-929B853D4ADD}" dt="2022-04-22T22:13:06.446" v="1256" actId="478"/>
          <ac:spMkLst>
            <pc:docMk/>
            <pc:sldMk cId="3861958649" sldId="259"/>
            <ac:spMk id="6" creationId="{4DC0C150-A4EF-4EC2-BCC8-9C6DD23E2642}"/>
          </ac:spMkLst>
        </pc:spChg>
      </pc:sldChg>
      <pc:sldChg chg="addSp delSp modSp new mod setBg addAnim">
        <pc:chgData name="Felker, Steven" userId="17e559bb-510d-46fe-ba3a-2525b0d00e64" providerId="ADAL" clId="{3C4D4A29-E790-48AF-A294-929B853D4ADD}" dt="2022-04-22T22:19:35.696" v="1322" actId="962"/>
        <pc:sldMkLst>
          <pc:docMk/>
          <pc:sldMk cId="2264415455" sldId="260"/>
        </pc:sldMkLst>
        <pc:spChg chg="mod">
          <ac:chgData name="Felker, Steven" userId="17e559bb-510d-46fe-ba3a-2525b0d00e64" providerId="ADAL" clId="{3C4D4A29-E790-48AF-A294-929B853D4ADD}" dt="2022-04-22T22:19:32.932" v="1319" actId="26606"/>
          <ac:spMkLst>
            <pc:docMk/>
            <pc:sldMk cId="2264415455" sldId="260"/>
            <ac:spMk id="2" creationId="{F25138DB-F931-40D0-A142-DC58D05B9E10}"/>
          </ac:spMkLst>
        </pc:spChg>
        <pc:spChg chg="del mod">
          <ac:chgData name="Felker, Steven" userId="17e559bb-510d-46fe-ba3a-2525b0d00e64" providerId="ADAL" clId="{3C4D4A29-E790-48AF-A294-929B853D4ADD}" dt="2022-04-22T22:19:19.451" v="1315" actId="478"/>
          <ac:spMkLst>
            <pc:docMk/>
            <pc:sldMk cId="2264415455" sldId="260"/>
            <ac:spMk id="3" creationId="{39941AFB-E9CF-4C82-8E31-AEBD5B7E9D03}"/>
          </ac:spMkLst>
        </pc:spChg>
        <pc:spChg chg="add">
          <ac:chgData name="Felker, Steven" userId="17e559bb-510d-46fe-ba3a-2525b0d00e64" providerId="ADAL" clId="{3C4D4A29-E790-48AF-A294-929B853D4ADD}" dt="2022-04-22T22:19:32.932" v="1319" actId="26606"/>
          <ac:spMkLst>
            <pc:docMk/>
            <pc:sldMk cId="2264415455" sldId="260"/>
            <ac:spMk id="68" creationId="{2D83DAE5-E4A9-40E6-862E-79F55B6B0620}"/>
          </ac:spMkLst>
        </pc:spChg>
        <pc:grpChg chg="add">
          <ac:chgData name="Felker, Steven" userId="17e559bb-510d-46fe-ba3a-2525b0d00e64" providerId="ADAL" clId="{3C4D4A29-E790-48AF-A294-929B853D4ADD}" dt="2022-04-22T22:19:32.932" v="1319" actId="26606"/>
          <ac:grpSpMkLst>
            <pc:docMk/>
            <pc:sldMk cId="2264415455" sldId="260"/>
            <ac:grpSpMk id="76" creationId="{77A852C8-BC01-40BA-9756-A40AB1DD1E64}"/>
          </ac:grpSpMkLst>
        </pc:grpChg>
        <pc:picChg chg="add">
          <ac:chgData name="Felker, Steven" userId="17e559bb-510d-46fe-ba3a-2525b0d00e64" providerId="ADAL" clId="{3C4D4A29-E790-48AF-A294-929B853D4ADD}" dt="2022-04-22T22:19:32.932" v="1319" actId="26606"/>
          <ac:picMkLst>
            <pc:docMk/>
            <pc:sldMk cId="2264415455" sldId="260"/>
            <ac:picMk id="3" creationId="{AC61633D-9A06-4EE6-8CCA-125E665DAA4C}"/>
          </ac:picMkLst>
        </pc:picChg>
        <pc:picChg chg="add mod ord">
          <ac:chgData name="Felker, Steven" userId="17e559bb-510d-46fe-ba3a-2525b0d00e64" providerId="ADAL" clId="{3C4D4A29-E790-48AF-A294-929B853D4ADD}" dt="2022-04-22T22:19:32.932" v="1319" actId="26606"/>
          <ac:picMkLst>
            <pc:docMk/>
            <pc:sldMk cId="2264415455" sldId="260"/>
            <ac:picMk id="4" creationId="{10E202CF-963D-4039-9ECC-DCFCD09E87BF}"/>
          </ac:picMkLst>
        </pc:picChg>
        <pc:picChg chg="add mod">
          <ac:chgData name="Felker, Steven" userId="17e559bb-510d-46fe-ba3a-2525b0d00e64" providerId="ADAL" clId="{3C4D4A29-E790-48AF-A294-929B853D4ADD}" dt="2022-04-22T22:19:35.696" v="1322" actId="962"/>
          <ac:picMkLst>
            <pc:docMk/>
            <pc:sldMk cId="2264415455" sldId="260"/>
            <ac:picMk id="5" creationId="{0FD47A50-68E7-4664-BCFF-D802AD519900}"/>
          </ac:picMkLst>
        </pc:picChg>
      </pc:sldChg>
      <pc:sldChg chg="modSp new mod">
        <pc:chgData name="Felker, Steven" userId="17e559bb-510d-46fe-ba3a-2525b0d00e64" providerId="ADAL" clId="{3C4D4A29-E790-48AF-A294-929B853D4ADD}" dt="2022-04-22T23:02:38.476" v="1820" actId="20577"/>
        <pc:sldMkLst>
          <pc:docMk/>
          <pc:sldMk cId="2657493516" sldId="261"/>
        </pc:sldMkLst>
        <pc:spChg chg="mod">
          <ac:chgData name="Felker, Steven" userId="17e559bb-510d-46fe-ba3a-2525b0d00e64" providerId="ADAL" clId="{3C4D4A29-E790-48AF-A294-929B853D4ADD}" dt="2022-04-22T23:00:16.649" v="1365" actId="20577"/>
          <ac:spMkLst>
            <pc:docMk/>
            <pc:sldMk cId="2657493516" sldId="261"/>
            <ac:spMk id="2" creationId="{107D44D2-EF74-41D4-B435-48F9E625125A}"/>
          </ac:spMkLst>
        </pc:spChg>
        <pc:spChg chg="mod">
          <ac:chgData name="Felker, Steven" userId="17e559bb-510d-46fe-ba3a-2525b0d00e64" providerId="ADAL" clId="{3C4D4A29-E790-48AF-A294-929B853D4ADD}" dt="2022-04-22T23:02:38.476" v="1820" actId="20577"/>
          <ac:spMkLst>
            <pc:docMk/>
            <pc:sldMk cId="2657493516" sldId="261"/>
            <ac:spMk id="3" creationId="{C438A2DE-2A22-480D-BA9D-B0CBE861B8EE}"/>
          </ac:spMkLst>
        </pc:spChg>
      </pc:sldChg>
      <pc:sldChg chg="modSp mod">
        <pc:chgData name="Felker, Steven" userId="17e559bb-510d-46fe-ba3a-2525b0d00e64" providerId="ADAL" clId="{3C4D4A29-E790-48AF-A294-929B853D4ADD}" dt="2022-04-22T22:08:27.233" v="932"/>
        <pc:sldMkLst>
          <pc:docMk/>
          <pc:sldMk cId="621007411" sldId="262"/>
        </pc:sldMkLst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621007411" sldId="262"/>
            <ac:spMk id="2" creationId="{46215075-078F-4420-727C-742BAC65ABB1}"/>
          </ac:spMkLst>
        </pc:spChg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621007411" sldId="262"/>
            <ac:spMk id="3" creationId="{B6167A4D-AAAE-B2F2-7BB4-695F8C581616}"/>
          </ac:spMkLst>
        </pc:spChg>
      </pc:sldChg>
      <pc:sldChg chg="modSp mod">
        <pc:chgData name="Felker, Steven" userId="17e559bb-510d-46fe-ba3a-2525b0d00e64" providerId="ADAL" clId="{3C4D4A29-E790-48AF-A294-929B853D4ADD}" dt="2022-04-22T22:08:27.233" v="932"/>
        <pc:sldMkLst>
          <pc:docMk/>
          <pc:sldMk cId="2418479542" sldId="263"/>
        </pc:sldMkLst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2418479542" sldId="263"/>
            <ac:spMk id="2" creationId="{887020F6-F070-7831-D390-68E9B964B8BE}"/>
          </ac:spMkLst>
        </pc:spChg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2418479542" sldId="263"/>
            <ac:spMk id="3" creationId="{23AE63C0-BA57-F056-0E42-7D1534CA5D2F}"/>
          </ac:spMkLst>
        </pc:spChg>
      </pc:sldChg>
      <pc:sldChg chg="modSp mod">
        <pc:chgData name="Felker, Steven" userId="17e559bb-510d-46fe-ba3a-2525b0d00e64" providerId="ADAL" clId="{3C4D4A29-E790-48AF-A294-929B853D4ADD}" dt="2022-04-22T22:19:43.627" v="1323" actId="20577"/>
        <pc:sldMkLst>
          <pc:docMk/>
          <pc:sldMk cId="2588534649" sldId="264"/>
        </pc:sldMkLst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2588534649" sldId="264"/>
            <ac:spMk id="2" creationId="{D23B2EB5-DC45-6B46-6A11-FD5F379AF855}"/>
          </ac:spMkLst>
        </pc:spChg>
        <pc:spChg chg="mod">
          <ac:chgData name="Felker, Steven" userId="17e559bb-510d-46fe-ba3a-2525b0d00e64" providerId="ADAL" clId="{3C4D4A29-E790-48AF-A294-929B853D4ADD}" dt="2022-04-22T22:19:43.627" v="1323" actId="20577"/>
          <ac:spMkLst>
            <pc:docMk/>
            <pc:sldMk cId="2588534649" sldId="264"/>
            <ac:spMk id="3" creationId="{6AE43461-88D5-7FE0-C679-5CB63307D744}"/>
          </ac:spMkLst>
        </pc:spChg>
      </pc:sldChg>
      <pc:sldChg chg="modSp mod">
        <pc:chgData name="Felker, Steven" userId="17e559bb-510d-46fe-ba3a-2525b0d00e64" providerId="ADAL" clId="{3C4D4A29-E790-48AF-A294-929B853D4ADD}" dt="2022-04-22T22:08:27.233" v="932"/>
        <pc:sldMkLst>
          <pc:docMk/>
          <pc:sldMk cId="4137585619" sldId="265"/>
        </pc:sldMkLst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4137585619" sldId="265"/>
            <ac:spMk id="2" creationId="{07D36E21-6D18-002A-35CB-CED169D3B382}"/>
          </ac:spMkLst>
        </pc:spChg>
        <pc:spChg chg="mod">
          <ac:chgData name="Felker, Steven" userId="17e559bb-510d-46fe-ba3a-2525b0d00e64" providerId="ADAL" clId="{3C4D4A29-E790-48AF-A294-929B853D4ADD}" dt="2022-04-22T22:08:27.233" v="932"/>
          <ac:spMkLst>
            <pc:docMk/>
            <pc:sldMk cId="4137585619" sldId="265"/>
            <ac:spMk id="3" creationId="{C4DEB914-21E3-1BC6-6177-E0BBC9561E69}"/>
          </ac:spMkLst>
        </pc:spChg>
      </pc:sldChg>
    </pc:docChg>
  </pc:docChgLst>
  <pc:docChgLst>
    <pc:chgData name="Felker, Steven" userId="S::sfelker5224@floridapoly.edu::17e559bb-510d-46fe-ba3a-2525b0d00e64" providerId="AD" clId="Web-{CB1C55A4-3E3F-47BE-9585-37C99EE77E35}"/>
    <pc:docChg chg="modSld">
      <pc:chgData name="Felker, Steven" userId="S::sfelker5224@floridapoly.edu::17e559bb-510d-46fe-ba3a-2525b0d00e64" providerId="AD" clId="Web-{CB1C55A4-3E3F-47BE-9585-37C99EE77E35}" dt="2022-04-22T20:20:51.996" v="0" actId="20577"/>
      <pc:docMkLst>
        <pc:docMk/>
      </pc:docMkLst>
      <pc:sldChg chg="modSp">
        <pc:chgData name="Felker, Steven" userId="S::sfelker5224@floridapoly.edu::17e559bb-510d-46fe-ba3a-2525b0d00e64" providerId="AD" clId="Web-{CB1C55A4-3E3F-47BE-9585-37C99EE77E35}" dt="2022-04-22T20:20:51.996" v="0" actId="20577"/>
        <pc:sldMkLst>
          <pc:docMk/>
          <pc:sldMk cId="861507962" sldId="257"/>
        </pc:sldMkLst>
        <pc:spChg chg="mod">
          <ac:chgData name="Felker, Steven" userId="S::sfelker5224@floridapoly.edu::17e559bb-510d-46fe-ba3a-2525b0d00e64" providerId="AD" clId="Web-{CB1C55A4-3E3F-47BE-9585-37C99EE77E35}" dt="2022-04-22T20:20:51.996" v="0" actId="20577"/>
          <ac:spMkLst>
            <pc:docMk/>
            <pc:sldMk cId="861507962" sldId="257"/>
            <ac:spMk id="2" creationId="{4E5A89B0-50C2-4A28-AA35-0C766FE21C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4663D-4501-4C52-B99C-066092BF806E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B5335A-8DD3-4E17-B280-AAEF867F25BD}">
      <dgm:prSet/>
      <dgm:spPr/>
      <dgm:t>
        <a:bodyPr/>
        <a:lstStyle/>
        <a:p>
          <a:r>
            <a:rPr lang="en-US" dirty="0"/>
            <a:t>Asked for general information about the application and </a:t>
          </a:r>
          <a:r>
            <a:rPr lang="en-US"/>
            <a:t>their experience</a:t>
          </a:r>
        </a:p>
      </dgm:t>
    </dgm:pt>
    <dgm:pt modelId="{EC05B35A-F9D9-4BEE-A2F0-96BA45E92081}" type="parTrans" cxnId="{261E4324-984A-4130-8EDD-B0369D9700CE}">
      <dgm:prSet/>
      <dgm:spPr/>
      <dgm:t>
        <a:bodyPr/>
        <a:lstStyle/>
        <a:p>
          <a:endParaRPr lang="en-US"/>
        </a:p>
      </dgm:t>
    </dgm:pt>
    <dgm:pt modelId="{F7F82E31-DE1B-42D5-9100-DAC38EB44F7C}" type="sibTrans" cxnId="{261E4324-984A-4130-8EDD-B0369D9700CE}">
      <dgm:prSet/>
      <dgm:spPr/>
      <dgm:t>
        <a:bodyPr/>
        <a:lstStyle/>
        <a:p>
          <a:endParaRPr lang="en-US"/>
        </a:p>
      </dgm:t>
    </dgm:pt>
    <dgm:pt modelId="{D5B797FB-A655-48B4-87A0-69FF95230423}">
      <dgm:prSet/>
      <dgm:spPr/>
      <dgm:t>
        <a:bodyPr/>
        <a:lstStyle/>
        <a:p>
          <a:r>
            <a:rPr lang="en-US"/>
            <a:t>Included subjective information about their experience, including:</a:t>
          </a:r>
        </a:p>
      </dgm:t>
    </dgm:pt>
    <dgm:pt modelId="{90A11B9A-0A3D-47E6-B608-6BCB03C45CCD}" type="parTrans" cxnId="{2AEBD492-A3C7-4D54-94D6-CDD9160144A1}">
      <dgm:prSet/>
      <dgm:spPr/>
      <dgm:t>
        <a:bodyPr/>
        <a:lstStyle/>
        <a:p>
          <a:endParaRPr lang="en-US"/>
        </a:p>
      </dgm:t>
    </dgm:pt>
    <dgm:pt modelId="{43C13AB5-4E2D-4068-836F-F755D1663BBC}" type="sibTrans" cxnId="{2AEBD492-A3C7-4D54-94D6-CDD9160144A1}">
      <dgm:prSet/>
      <dgm:spPr/>
      <dgm:t>
        <a:bodyPr/>
        <a:lstStyle/>
        <a:p>
          <a:endParaRPr lang="en-US"/>
        </a:p>
      </dgm:t>
    </dgm:pt>
    <dgm:pt modelId="{A9EEB9D6-BE62-4C2E-8117-4863FB5163E3}">
      <dgm:prSet/>
      <dgm:spPr/>
      <dgm:t>
        <a:bodyPr/>
        <a:lstStyle/>
        <a:p>
          <a:r>
            <a:rPr lang="en-US"/>
            <a:t>Application Feel</a:t>
          </a:r>
        </a:p>
      </dgm:t>
    </dgm:pt>
    <dgm:pt modelId="{E225E40C-74F7-4BEF-A130-784FE87B761E}" type="parTrans" cxnId="{C016094A-FA14-47A0-BBB4-1C967F536FDE}">
      <dgm:prSet/>
      <dgm:spPr/>
      <dgm:t>
        <a:bodyPr/>
        <a:lstStyle/>
        <a:p>
          <a:endParaRPr lang="en-US"/>
        </a:p>
      </dgm:t>
    </dgm:pt>
    <dgm:pt modelId="{A924A3CA-06A6-48D9-9AD1-4B5EFA866B7B}" type="sibTrans" cxnId="{C016094A-FA14-47A0-BBB4-1C967F536FDE}">
      <dgm:prSet/>
      <dgm:spPr/>
      <dgm:t>
        <a:bodyPr/>
        <a:lstStyle/>
        <a:p>
          <a:endParaRPr lang="en-US"/>
        </a:p>
      </dgm:t>
    </dgm:pt>
    <dgm:pt modelId="{4B309D06-63A0-4FE0-BB72-5EAB5778A293}">
      <dgm:prSet/>
      <dgm:spPr/>
      <dgm:t>
        <a:bodyPr/>
        <a:lstStyle/>
        <a:p>
          <a:r>
            <a:rPr lang="en-US"/>
            <a:t>Prior Experience Effect</a:t>
          </a:r>
        </a:p>
      </dgm:t>
    </dgm:pt>
    <dgm:pt modelId="{E1BB308C-FC07-4F5C-9769-127EE0976D3D}" type="parTrans" cxnId="{176BBCA8-0A78-41FD-B437-1A393C9B0715}">
      <dgm:prSet/>
      <dgm:spPr/>
      <dgm:t>
        <a:bodyPr/>
        <a:lstStyle/>
        <a:p>
          <a:endParaRPr lang="en-US"/>
        </a:p>
      </dgm:t>
    </dgm:pt>
    <dgm:pt modelId="{CDA5BC0C-853F-4D60-85FB-46315F68322F}" type="sibTrans" cxnId="{176BBCA8-0A78-41FD-B437-1A393C9B0715}">
      <dgm:prSet/>
      <dgm:spPr/>
      <dgm:t>
        <a:bodyPr/>
        <a:lstStyle/>
        <a:p>
          <a:endParaRPr lang="en-US"/>
        </a:p>
      </dgm:t>
    </dgm:pt>
    <dgm:pt modelId="{7002F08D-5D93-4698-B118-B8004E7C584D}">
      <dgm:prSet/>
      <dgm:spPr/>
      <dgm:t>
        <a:bodyPr/>
        <a:lstStyle/>
        <a:p>
          <a:r>
            <a:rPr lang="en-US"/>
            <a:t>Long form feedback</a:t>
          </a:r>
        </a:p>
      </dgm:t>
    </dgm:pt>
    <dgm:pt modelId="{2A058A35-037E-4C02-9C14-F078EAC7EDDF}" type="parTrans" cxnId="{1AC6A317-BFBA-4441-8AAE-CA9791A76ED4}">
      <dgm:prSet/>
      <dgm:spPr/>
      <dgm:t>
        <a:bodyPr/>
        <a:lstStyle/>
        <a:p>
          <a:endParaRPr lang="en-US"/>
        </a:p>
      </dgm:t>
    </dgm:pt>
    <dgm:pt modelId="{B3DDFF76-6756-4519-91AD-95672A689349}" type="sibTrans" cxnId="{1AC6A317-BFBA-4441-8AAE-CA9791A76ED4}">
      <dgm:prSet/>
      <dgm:spPr/>
      <dgm:t>
        <a:bodyPr/>
        <a:lstStyle/>
        <a:p>
          <a:endParaRPr lang="en-US"/>
        </a:p>
      </dgm:t>
    </dgm:pt>
    <dgm:pt modelId="{349142BA-442B-4110-84CE-899A9EBC9473}" type="pres">
      <dgm:prSet presAssocID="{3234663D-4501-4C52-B99C-066092BF806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00B537-34D5-4462-99AD-24DD980C460F}" type="pres">
      <dgm:prSet presAssocID="{F5B5335A-8DD3-4E17-B280-AAEF867F25BD}" presName="root1" presStyleCnt="0"/>
      <dgm:spPr/>
    </dgm:pt>
    <dgm:pt modelId="{868E92D5-62BE-46A5-8077-4908CBB47297}" type="pres">
      <dgm:prSet presAssocID="{F5B5335A-8DD3-4E17-B280-AAEF867F25BD}" presName="LevelOneTextNode" presStyleLbl="node0" presStyleIdx="0" presStyleCnt="2">
        <dgm:presLayoutVars>
          <dgm:chPref val="3"/>
        </dgm:presLayoutVars>
      </dgm:prSet>
      <dgm:spPr/>
    </dgm:pt>
    <dgm:pt modelId="{5EF19946-68AF-4165-864D-8A5CD03B305A}" type="pres">
      <dgm:prSet presAssocID="{F5B5335A-8DD3-4E17-B280-AAEF867F25BD}" presName="level2hierChild" presStyleCnt="0"/>
      <dgm:spPr/>
    </dgm:pt>
    <dgm:pt modelId="{8FAEF479-D5EA-46CE-9215-B0DFE56A7DA3}" type="pres">
      <dgm:prSet presAssocID="{D5B797FB-A655-48B4-87A0-69FF95230423}" presName="root1" presStyleCnt="0"/>
      <dgm:spPr/>
    </dgm:pt>
    <dgm:pt modelId="{E583E160-8B23-4E54-AE4C-4F516BF09C90}" type="pres">
      <dgm:prSet presAssocID="{D5B797FB-A655-48B4-87A0-69FF95230423}" presName="LevelOneTextNode" presStyleLbl="node0" presStyleIdx="1" presStyleCnt="2">
        <dgm:presLayoutVars>
          <dgm:chPref val="3"/>
        </dgm:presLayoutVars>
      </dgm:prSet>
      <dgm:spPr/>
    </dgm:pt>
    <dgm:pt modelId="{B1DDE008-976A-464E-962A-D67F74A53809}" type="pres">
      <dgm:prSet presAssocID="{D5B797FB-A655-48B4-87A0-69FF95230423}" presName="level2hierChild" presStyleCnt="0"/>
      <dgm:spPr/>
    </dgm:pt>
    <dgm:pt modelId="{B34753EA-2B33-4C84-8656-E4E2A5A6A1D0}" type="pres">
      <dgm:prSet presAssocID="{E225E40C-74F7-4BEF-A130-784FE87B761E}" presName="conn2-1" presStyleLbl="parChTrans1D2" presStyleIdx="0" presStyleCnt="3"/>
      <dgm:spPr/>
    </dgm:pt>
    <dgm:pt modelId="{FCF30527-F2B6-4708-A686-307A957FA403}" type="pres">
      <dgm:prSet presAssocID="{E225E40C-74F7-4BEF-A130-784FE87B761E}" presName="connTx" presStyleLbl="parChTrans1D2" presStyleIdx="0" presStyleCnt="3"/>
      <dgm:spPr/>
    </dgm:pt>
    <dgm:pt modelId="{16C9D965-A3AF-45CF-A858-B7DC74E2C7D8}" type="pres">
      <dgm:prSet presAssocID="{A9EEB9D6-BE62-4C2E-8117-4863FB5163E3}" presName="root2" presStyleCnt="0"/>
      <dgm:spPr/>
    </dgm:pt>
    <dgm:pt modelId="{CE891038-783D-46BF-9918-3E87710B9313}" type="pres">
      <dgm:prSet presAssocID="{A9EEB9D6-BE62-4C2E-8117-4863FB5163E3}" presName="LevelTwoTextNode" presStyleLbl="node2" presStyleIdx="0" presStyleCnt="3">
        <dgm:presLayoutVars>
          <dgm:chPref val="3"/>
        </dgm:presLayoutVars>
      </dgm:prSet>
      <dgm:spPr/>
    </dgm:pt>
    <dgm:pt modelId="{BD8B0D80-3610-4613-B7F0-58CDC0641EDC}" type="pres">
      <dgm:prSet presAssocID="{A9EEB9D6-BE62-4C2E-8117-4863FB5163E3}" presName="level3hierChild" presStyleCnt="0"/>
      <dgm:spPr/>
    </dgm:pt>
    <dgm:pt modelId="{7DA7F6BB-8E90-49F5-B3E1-EC4CEC97442B}" type="pres">
      <dgm:prSet presAssocID="{E1BB308C-FC07-4F5C-9769-127EE0976D3D}" presName="conn2-1" presStyleLbl="parChTrans1D2" presStyleIdx="1" presStyleCnt="3"/>
      <dgm:spPr/>
    </dgm:pt>
    <dgm:pt modelId="{594F276B-6948-4CE2-AB61-A62050529843}" type="pres">
      <dgm:prSet presAssocID="{E1BB308C-FC07-4F5C-9769-127EE0976D3D}" presName="connTx" presStyleLbl="parChTrans1D2" presStyleIdx="1" presStyleCnt="3"/>
      <dgm:spPr/>
    </dgm:pt>
    <dgm:pt modelId="{44E4004B-BAA5-44CD-A064-C7F2FE2C9D64}" type="pres">
      <dgm:prSet presAssocID="{4B309D06-63A0-4FE0-BB72-5EAB5778A293}" presName="root2" presStyleCnt="0"/>
      <dgm:spPr/>
    </dgm:pt>
    <dgm:pt modelId="{BBEF6FAF-5DD4-4C46-8717-8DC2671B6FD1}" type="pres">
      <dgm:prSet presAssocID="{4B309D06-63A0-4FE0-BB72-5EAB5778A293}" presName="LevelTwoTextNode" presStyleLbl="node2" presStyleIdx="1" presStyleCnt="3">
        <dgm:presLayoutVars>
          <dgm:chPref val="3"/>
        </dgm:presLayoutVars>
      </dgm:prSet>
      <dgm:spPr/>
    </dgm:pt>
    <dgm:pt modelId="{228501A2-9B80-4CE0-A164-7383CBDA21C5}" type="pres">
      <dgm:prSet presAssocID="{4B309D06-63A0-4FE0-BB72-5EAB5778A293}" presName="level3hierChild" presStyleCnt="0"/>
      <dgm:spPr/>
    </dgm:pt>
    <dgm:pt modelId="{AC1A9C32-6494-48CC-B139-AF77F7F89D4B}" type="pres">
      <dgm:prSet presAssocID="{2A058A35-037E-4C02-9C14-F078EAC7EDDF}" presName="conn2-1" presStyleLbl="parChTrans1D2" presStyleIdx="2" presStyleCnt="3"/>
      <dgm:spPr/>
    </dgm:pt>
    <dgm:pt modelId="{8F87C46C-DE03-472A-9946-85A55F91D22D}" type="pres">
      <dgm:prSet presAssocID="{2A058A35-037E-4C02-9C14-F078EAC7EDDF}" presName="connTx" presStyleLbl="parChTrans1D2" presStyleIdx="2" presStyleCnt="3"/>
      <dgm:spPr/>
    </dgm:pt>
    <dgm:pt modelId="{88F39071-59A6-4F9C-BAAA-B21E18968FC0}" type="pres">
      <dgm:prSet presAssocID="{7002F08D-5D93-4698-B118-B8004E7C584D}" presName="root2" presStyleCnt="0"/>
      <dgm:spPr/>
    </dgm:pt>
    <dgm:pt modelId="{FA773A38-46C3-427B-B7E9-CCDEEBC6415C}" type="pres">
      <dgm:prSet presAssocID="{7002F08D-5D93-4698-B118-B8004E7C584D}" presName="LevelTwoTextNode" presStyleLbl="node2" presStyleIdx="2" presStyleCnt="3">
        <dgm:presLayoutVars>
          <dgm:chPref val="3"/>
        </dgm:presLayoutVars>
      </dgm:prSet>
      <dgm:spPr/>
    </dgm:pt>
    <dgm:pt modelId="{60CDFB95-B62E-49BD-A811-314CD3821BAF}" type="pres">
      <dgm:prSet presAssocID="{7002F08D-5D93-4698-B118-B8004E7C584D}" presName="level3hierChild" presStyleCnt="0"/>
      <dgm:spPr/>
    </dgm:pt>
  </dgm:ptLst>
  <dgm:cxnLst>
    <dgm:cxn modelId="{3516DF03-A2F3-4B44-9E15-90B439ED1E0E}" type="presOf" srcId="{D5B797FB-A655-48B4-87A0-69FF95230423}" destId="{E583E160-8B23-4E54-AE4C-4F516BF09C90}" srcOrd="0" destOrd="0" presId="urn:microsoft.com/office/officeart/2005/8/layout/hierarchy2"/>
    <dgm:cxn modelId="{C9616606-9DB4-48B8-B722-9F6B0AD83B72}" type="presOf" srcId="{A9EEB9D6-BE62-4C2E-8117-4863FB5163E3}" destId="{CE891038-783D-46BF-9918-3E87710B9313}" srcOrd="0" destOrd="0" presId="urn:microsoft.com/office/officeart/2005/8/layout/hierarchy2"/>
    <dgm:cxn modelId="{D9372B14-121D-4C5F-9798-C35CF88830DE}" type="presOf" srcId="{7002F08D-5D93-4698-B118-B8004E7C584D}" destId="{FA773A38-46C3-427B-B7E9-CCDEEBC6415C}" srcOrd="0" destOrd="0" presId="urn:microsoft.com/office/officeart/2005/8/layout/hierarchy2"/>
    <dgm:cxn modelId="{1AC6A317-BFBA-4441-8AAE-CA9791A76ED4}" srcId="{D5B797FB-A655-48B4-87A0-69FF95230423}" destId="{7002F08D-5D93-4698-B118-B8004E7C584D}" srcOrd="2" destOrd="0" parTransId="{2A058A35-037E-4C02-9C14-F078EAC7EDDF}" sibTransId="{B3DDFF76-6756-4519-91AD-95672A689349}"/>
    <dgm:cxn modelId="{261E4324-984A-4130-8EDD-B0369D9700CE}" srcId="{3234663D-4501-4C52-B99C-066092BF806E}" destId="{F5B5335A-8DD3-4E17-B280-AAEF867F25BD}" srcOrd="0" destOrd="0" parTransId="{EC05B35A-F9D9-4BEE-A2F0-96BA45E92081}" sibTransId="{F7F82E31-DE1B-42D5-9100-DAC38EB44F7C}"/>
    <dgm:cxn modelId="{E7017D34-047C-4AD7-BE59-B2BABD78E66A}" type="presOf" srcId="{E225E40C-74F7-4BEF-A130-784FE87B761E}" destId="{B34753EA-2B33-4C84-8656-E4E2A5A6A1D0}" srcOrd="0" destOrd="0" presId="urn:microsoft.com/office/officeart/2005/8/layout/hierarchy2"/>
    <dgm:cxn modelId="{C016094A-FA14-47A0-BBB4-1C967F536FDE}" srcId="{D5B797FB-A655-48B4-87A0-69FF95230423}" destId="{A9EEB9D6-BE62-4C2E-8117-4863FB5163E3}" srcOrd="0" destOrd="0" parTransId="{E225E40C-74F7-4BEF-A130-784FE87B761E}" sibTransId="{A924A3CA-06A6-48D9-9AD1-4B5EFA866B7B}"/>
    <dgm:cxn modelId="{DC55607A-ABB2-40AC-89E9-15BFAFEC74A4}" type="presOf" srcId="{3234663D-4501-4C52-B99C-066092BF806E}" destId="{349142BA-442B-4110-84CE-899A9EBC9473}" srcOrd="0" destOrd="0" presId="urn:microsoft.com/office/officeart/2005/8/layout/hierarchy2"/>
    <dgm:cxn modelId="{97B5978A-956B-4B1B-8D8B-F53CB1E0BD4B}" type="presOf" srcId="{2A058A35-037E-4C02-9C14-F078EAC7EDDF}" destId="{8F87C46C-DE03-472A-9946-85A55F91D22D}" srcOrd="1" destOrd="0" presId="urn:microsoft.com/office/officeart/2005/8/layout/hierarchy2"/>
    <dgm:cxn modelId="{4977FC8F-81B9-46D3-A2D6-2901CDFAFBE0}" type="presOf" srcId="{E225E40C-74F7-4BEF-A130-784FE87B761E}" destId="{FCF30527-F2B6-4708-A686-307A957FA403}" srcOrd="1" destOrd="0" presId="urn:microsoft.com/office/officeart/2005/8/layout/hierarchy2"/>
    <dgm:cxn modelId="{AD9D6190-2E82-4B46-9EC8-6A56BD6256A0}" type="presOf" srcId="{2A058A35-037E-4C02-9C14-F078EAC7EDDF}" destId="{AC1A9C32-6494-48CC-B139-AF77F7F89D4B}" srcOrd="0" destOrd="0" presId="urn:microsoft.com/office/officeart/2005/8/layout/hierarchy2"/>
    <dgm:cxn modelId="{2AEBD492-A3C7-4D54-94D6-CDD9160144A1}" srcId="{3234663D-4501-4C52-B99C-066092BF806E}" destId="{D5B797FB-A655-48B4-87A0-69FF95230423}" srcOrd="1" destOrd="0" parTransId="{90A11B9A-0A3D-47E6-B608-6BCB03C45CCD}" sibTransId="{43C13AB5-4E2D-4068-836F-F755D1663BBC}"/>
    <dgm:cxn modelId="{B80A1894-9AA3-41D6-B4EA-AC11F88A4F44}" type="presOf" srcId="{E1BB308C-FC07-4F5C-9769-127EE0976D3D}" destId="{7DA7F6BB-8E90-49F5-B3E1-EC4CEC97442B}" srcOrd="0" destOrd="0" presId="urn:microsoft.com/office/officeart/2005/8/layout/hierarchy2"/>
    <dgm:cxn modelId="{9E144E98-8A87-4907-8BE0-E46660022235}" type="presOf" srcId="{E1BB308C-FC07-4F5C-9769-127EE0976D3D}" destId="{594F276B-6948-4CE2-AB61-A62050529843}" srcOrd="1" destOrd="0" presId="urn:microsoft.com/office/officeart/2005/8/layout/hierarchy2"/>
    <dgm:cxn modelId="{176BBCA8-0A78-41FD-B437-1A393C9B0715}" srcId="{D5B797FB-A655-48B4-87A0-69FF95230423}" destId="{4B309D06-63A0-4FE0-BB72-5EAB5778A293}" srcOrd="1" destOrd="0" parTransId="{E1BB308C-FC07-4F5C-9769-127EE0976D3D}" sibTransId="{CDA5BC0C-853F-4D60-85FB-46315F68322F}"/>
    <dgm:cxn modelId="{E7FBA2DA-5764-4EED-823B-F4C07935A06F}" type="presOf" srcId="{4B309D06-63A0-4FE0-BB72-5EAB5778A293}" destId="{BBEF6FAF-5DD4-4C46-8717-8DC2671B6FD1}" srcOrd="0" destOrd="0" presId="urn:microsoft.com/office/officeart/2005/8/layout/hierarchy2"/>
    <dgm:cxn modelId="{1CF5DADA-94A0-4124-81EF-C2DD5659B112}" type="presOf" srcId="{F5B5335A-8DD3-4E17-B280-AAEF867F25BD}" destId="{868E92D5-62BE-46A5-8077-4908CBB47297}" srcOrd="0" destOrd="0" presId="urn:microsoft.com/office/officeart/2005/8/layout/hierarchy2"/>
    <dgm:cxn modelId="{B79103CC-4598-4A8D-99FC-52513CA6F5C0}" type="presParOf" srcId="{349142BA-442B-4110-84CE-899A9EBC9473}" destId="{CD00B537-34D5-4462-99AD-24DD980C460F}" srcOrd="0" destOrd="0" presId="urn:microsoft.com/office/officeart/2005/8/layout/hierarchy2"/>
    <dgm:cxn modelId="{5877DF60-DB53-4E63-93C5-3FBF3D2EF8D9}" type="presParOf" srcId="{CD00B537-34D5-4462-99AD-24DD980C460F}" destId="{868E92D5-62BE-46A5-8077-4908CBB47297}" srcOrd="0" destOrd="0" presId="urn:microsoft.com/office/officeart/2005/8/layout/hierarchy2"/>
    <dgm:cxn modelId="{5034A601-E87D-474F-AF2E-1AF460188DFD}" type="presParOf" srcId="{CD00B537-34D5-4462-99AD-24DD980C460F}" destId="{5EF19946-68AF-4165-864D-8A5CD03B305A}" srcOrd="1" destOrd="0" presId="urn:microsoft.com/office/officeart/2005/8/layout/hierarchy2"/>
    <dgm:cxn modelId="{211ED6B4-78E4-4C71-A541-22371FB40C67}" type="presParOf" srcId="{349142BA-442B-4110-84CE-899A9EBC9473}" destId="{8FAEF479-D5EA-46CE-9215-B0DFE56A7DA3}" srcOrd="1" destOrd="0" presId="urn:microsoft.com/office/officeart/2005/8/layout/hierarchy2"/>
    <dgm:cxn modelId="{7A08F86D-0D7D-4A76-B0C8-9B965452743B}" type="presParOf" srcId="{8FAEF479-D5EA-46CE-9215-B0DFE56A7DA3}" destId="{E583E160-8B23-4E54-AE4C-4F516BF09C90}" srcOrd="0" destOrd="0" presId="urn:microsoft.com/office/officeart/2005/8/layout/hierarchy2"/>
    <dgm:cxn modelId="{AF5D7220-14A7-4420-BE3E-B55FABE4D268}" type="presParOf" srcId="{8FAEF479-D5EA-46CE-9215-B0DFE56A7DA3}" destId="{B1DDE008-976A-464E-962A-D67F74A53809}" srcOrd="1" destOrd="0" presId="urn:microsoft.com/office/officeart/2005/8/layout/hierarchy2"/>
    <dgm:cxn modelId="{4D736713-5BE5-4A68-9D50-54B01B81DA42}" type="presParOf" srcId="{B1DDE008-976A-464E-962A-D67F74A53809}" destId="{B34753EA-2B33-4C84-8656-E4E2A5A6A1D0}" srcOrd="0" destOrd="0" presId="urn:microsoft.com/office/officeart/2005/8/layout/hierarchy2"/>
    <dgm:cxn modelId="{37D34B60-301F-4B61-86F5-FC97A33D44A3}" type="presParOf" srcId="{B34753EA-2B33-4C84-8656-E4E2A5A6A1D0}" destId="{FCF30527-F2B6-4708-A686-307A957FA403}" srcOrd="0" destOrd="0" presId="urn:microsoft.com/office/officeart/2005/8/layout/hierarchy2"/>
    <dgm:cxn modelId="{00C1276E-7891-4B7D-B9C9-A2468D05EAAB}" type="presParOf" srcId="{B1DDE008-976A-464E-962A-D67F74A53809}" destId="{16C9D965-A3AF-45CF-A858-B7DC74E2C7D8}" srcOrd="1" destOrd="0" presId="urn:microsoft.com/office/officeart/2005/8/layout/hierarchy2"/>
    <dgm:cxn modelId="{F52F0311-FAFF-465F-B413-C1CD9AC3472F}" type="presParOf" srcId="{16C9D965-A3AF-45CF-A858-B7DC74E2C7D8}" destId="{CE891038-783D-46BF-9918-3E87710B9313}" srcOrd="0" destOrd="0" presId="urn:microsoft.com/office/officeart/2005/8/layout/hierarchy2"/>
    <dgm:cxn modelId="{A33158ED-C5D5-4F51-A326-1FC7E62D56D9}" type="presParOf" srcId="{16C9D965-A3AF-45CF-A858-B7DC74E2C7D8}" destId="{BD8B0D80-3610-4613-B7F0-58CDC0641EDC}" srcOrd="1" destOrd="0" presId="urn:microsoft.com/office/officeart/2005/8/layout/hierarchy2"/>
    <dgm:cxn modelId="{C014772A-6AD7-4429-AF2D-D7A3FD48D263}" type="presParOf" srcId="{B1DDE008-976A-464E-962A-D67F74A53809}" destId="{7DA7F6BB-8E90-49F5-B3E1-EC4CEC97442B}" srcOrd="2" destOrd="0" presId="urn:microsoft.com/office/officeart/2005/8/layout/hierarchy2"/>
    <dgm:cxn modelId="{C8623C74-CA52-4579-A0F6-7395AC628AFF}" type="presParOf" srcId="{7DA7F6BB-8E90-49F5-B3E1-EC4CEC97442B}" destId="{594F276B-6948-4CE2-AB61-A62050529843}" srcOrd="0" destOrd="0" presId="urn:microsoft.com/office/officeart/2005/8/layout/hierarchy2"/>
    <dgm:cxn modelId="{76D3B566-B251-4576-87A6-5B8ECCE89572}" type="presParOf" srcId="{B1DDE008-976A-464E-962A-D67F74A53809}" destId="{44E4004B-BAA5-44CD-A064-C7F2FE2C9D64}" srcOrd="3" destOrd="0" presId="urn:microsoft.com/office/officeart/2005/8/layout/hierarchy2"/>
    <dgm:cxn modelId="{BD2BE692-B460-4FB3-B7FD-864690DDBF86}" type="presParOf" srcId="{44E4004B-BAA5-44CD-A064-C7F2FE2C9D64}" destId="{BBEF6FAF-5DD4-4C46-8717-8DC2671B6FD1}" srcOrd="0" destOrd="0" presId="urn:microsoft.com/office/officeart/2005/8/layout/hierarchy2"/>
    <dgm:cxn modelId="{1D9FFB8E-2F02-4BF4-81C2-47054122FAF4}" type="presParOf" srcId="{44E4004B-BAA5-44CD-A064-C7F2FE2C9D64}" destId="{228501A2-9B80-4CE0-A164-7383CBDA21C5}" srcOrd="1" destOrd="0" presId="urn:microsoft.com/office/officeart/2005/8/layout/hierarchy2"/>
    <dgm:cxn modelId="{CA1AC3C9-C74C-4045-A997-731BC950AEE5}" type="presParOf" srcId="{B1DDE008-976A-464E-962A-D67F74A53809}" destId="{AC1A9C32-6494-48CC-B139-AF77F7F89D4B}" srcOrd="4" destOrd="0" presId="urn:microsoft.com/office/officeart/2005/8/layout/hierarchy2"/>
    <dgm:cxn modelId="{47F8746B-E933-4B8E-BD19-C86F26B27065}" type="presParOf" srcId="{AC1A9C32-6494-48CC-B139-AF77F7F89D4B}" destId="{8F87C46C-DE03-472A-9946-85A55F91D22D}" srcOrd="0" destOrd="0" presId="urn:microsoft.com/office/officeart/2005/8/layout/hierarchy2"/>
    <dgm:cxn modelId="{4D67CE32-2169-4CE4-8CD7-81C100DA736D}" type="presParOf" srcId="{B1DDE008-976A-464E-962A-D67F74A53809}" destId="{88F39071-59A6-4F9C-BAAA-B21E18968FC0}" srcOrd="5" destOrd="0" presId="urn:microsoft.com/office/officeart/2005/8/layout/hierarchy2"/>
    <dgm:cxn modelId="{6E41F8CA-96D2-4E94-9035-7551D4657034}" type="presParOf" srcId="{88F39071-59A6-4F9C-BAAA-B21E18968FC0}" destId="{FA773A38-46C3-427B-B7E9-CCDEEBC6415C}" srcOrd="0" destOrd="0" presId="urn:microsoft.com/office/officeart/2005/8/layout/hierarchy2"/>
    <dgm:cxn modelId="{68E382EF-C2FF-4250-9D4D-EDB82E413AC3}" type="presParOf" srcId="{88F39071-59A6-4F9C-BAAA-B21E18968FC0}" destId="{60CDFB95-B62E-49BD-A811-314CD3821B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9FF8C-2E1A-4F14-BFA9-02DA8F2D599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AC731-E17F-427E-95DC-F066A23E99D4}">
      <dgm:prSet custT="1"/>
      <dgm:spPr/>
      <dgm:t>
        <a:bodyPr/>
        <a:lstStyle/>
        <a:p>
          <a:r>
            <a:rPr lang="en-US" sz="1800" dirty="0"/>
            <a:t>All results were ported into RStudio, to allow for simple analysis and review.</a:t>
          </a:r>
        </a:p>
      </dgm:t>
    </dgm:pt>
    <dgm:pt modelId="{57834DE5-7363-44CA-A0C2-83008A858F66}" type="parTrans" cxnId="{915F1589-88F5-4A3A-BB67-AF5A638207A2}">
      <dgm:prSet/>
      <dgm:spPr/>
      <dgm:t>
        <a:bodyPr/>
        <a:lstStyle/>
        <a:p>
          <a:endParaRPr lang="en-US"/>
        </a:p>
      </dgm:t>
    </dgm:pt>
    <dgm:pt modelId="{957509C8-33CC-4C20-90E9-9B7135CC2AC8}" type="sibTrans" cxnId="{915F1589-88F5-4A3A-BB67-AF5A638207A2}">
      <dgm:prSet/>
      <dgm:spPr/>
      <dgm:t>
        <a:bodyPr/>
        <a:lstStyle/>
        <a:p>
          <a:endParaRPr lang="en-US"/>
        </a:p>
      </dgm:t>
    </dgm:pt>
    <dgm:pt modelId="{5DF4404A-5178-4839-9698-129A55CEF8D8}">
      <dgm:prSet custT="1"/>
      <dgm:spPr/>
      <dgm:t>
        <a:bodyPr/>
        <a:lstStyle/>
        <a:p>
          <a:r>
            <a:rPr lang="en-US" sz="1800" dirty="0"/>
            <a:t>Combined all results data into one </a:t>
          </a:r>
          <a:r>
            <a:rPr lang="en-US" sz="1800" dirty="0" err="1"/>
            <a:t>dataframe</a:t>
          </a:r>
          <a:r>
            <a:rPr lang="en-US" sz="1800" dirty="0"/>
            <a:t>, to simplify analysis.</a:t>
          </a:r>
        </a:p>
      </dgm:t>
    </dgm:pt>
    <dgm:pt modelId="{D462A5E2-7F83-4EB6-BC42-A2D4E43D5C57}" type="parTrans" cxnId="{CF1BE447-D9D9-4639-823D-33C525DDE4B8}">
      <dgm:prSet/>
      <dgm:spPr/>
      <dgm:t>
        <a:bodyPr/>
        <a:lstStyle/>
        <a:p>
          <a:endParaRPr lang="en-US"/>
        </a:p>
      </dgm:t>
    </dgm:pt>
    <dgm:pt modelId="{D0DE3B9B-BAC7-4EF4-B41B-557E851FC959}" type="sibTrans" cxnId="{CF1BE447-D9D9-4639-823D-33C525DDE4B8}">
      <dgm:prSet/>
      <dgm:spPr/>
      <dgm:t>
        <a:bodyPr/>
        <a:lstStyle/>
        <a:p>
          <a:endParaRPr lang="en-US"/>
        </a:p>
      </dgm:t>
    </dgm:pt>
    <dgm:pt modelId="{1475B9D6-99D1-4F5A-AA0A-4588AE63ED77}">
      <dgm:prSet custT="1"/>
      <dgm:spPr/>
      <dgm:t>
        <a:bodyPr/>
        <a:lstStyle/>
        <a:p>
          <a:r>
            <a:rPr lang="en-US" sz="1800" dirty="0"/>
            <a:t>Created a linear model to try and predict our test variable</a:t>
          </a:r>
        </a:p>
      </dgm:t>
    </dgm:pt>
    <dgm:pt modelId="{C84EC083-E52C-4A00-8932-84E6C51D46A1}" type="parTrans" cxnId="{7AF0B0BA-7678-4936-B72D-B410CB45EBC4}">
      <dgm:prSet/>
      <dgm:spPr/>
      <dgm:t>
        <a:bodyPr/>
        <a:lstStyle/>
        <a:p>
          <a:endParaRPr lang="en-US"/>
        </a:p>
      </dgm:t>
    </dgm:pt>
    <dgm:pt modelId="{596F430E-3B18-417E-9129-35CE7B6747FE}" type="sibTrans" cxnId="{7AF0B0BA-7678-4936-B72D-B410CB45EBC4}">
      <dgm:prSet/>
      <dgm:spPr/>
      <dgm:t>
        <a:bodyPr/>
        <a:lstStyle/>
        <a:p>
          <a:endParaRPr lang="en-US"/>
        </a:p>
      </dgm:t>
    </dgm:pt>
    <dgm:pt modelId="{128FA5D9-69EF-4A60-AA7B-4631EF4258F1}">
      <dgm:prSet custT="1"/>
      <dgm:spPr/>
      <dgm:t>
        <a:bodyPr/>
        <a:lstStyle/>
        <a:p>
          <a:r>
            <a:rPr lang="en-US" sz="1800" dirty="0" err="1"/>
            <a:t>Libaries</a:t>
          </a:r>
          <a:r>
            <a:rPr lang="en-US" sz="1800" dirty="0"/>
            <a:t> Used:</a:t>
          </a:r>
        </a:p>
      </dgm:t>
    </dgm:pt>
    <dgm:pt modelId="{9AB81D16-B50A-428C-ABAC-82DC5934A27F}" type="parTrans" cxnId="{0716AFAC-19E7-47EC-B90D-BBE0D2963768}">
      <dgm:prSet/>
      <dgm:spPr/>
      <dgm:t>
        <a:bodyPr/>
        <a:lstStyle/>
        <a:p>
          <a:endParaRPr lang="en-US"/>
        </a:p>
      </dgm:t>
    </dgm:pt>
    <dgm:pt modelId="{25165F26-8A14-437F-BD37-AA1C15F9F59C}" type="sibTrans" cxnId="{0716AFAC-19E7-47EC-B90D-BBE0D2963768}">
      <dgm:prSet/>
      <dgm:spPr/>
      <dgm:t>
        <a:bodyPr/>
        <a:lstStyle/>
        <a:p>
          <a:endParaRPr lang="en-US"/>
        </a:p>
      </dgm:t>
    </dgm:pt>
    <dgm:pt modelId="{3F5EBD10-CB4D-4CB2-8719-C595CFD51C77}">
      <dgm:prSet/>
      <dgm:spPr/>
      <dgm:t>
        <a:bodyPr/>
        <a:lstStyle/>
        <a:p>
          <a:r>
            <a:rPr lang="en-US" dirty="0" err="1"/>
            <a:t>tidyverse</a:t>
          </a:r>
          <a:endParaRPr lang="en-US" dirty="0"/>
        </a:p>
      </dgm:t>
    </dgm:pt>
    <dgm:pt modelId="{40613387-9DE5-47C4-B3C6-D518DA786BF2}" type="parTrans" cxnId="{EC500503-C461-4B26-A22F-1BF725A5065F}">
      <dgm:prSet/>
      <dgm:spPr/>
      <dgm:t>
        <a:bodyPr/>
        <a:lstStyle/>
        <a:p>
          <a:endParaRPr lang="en-US"/>
        </a:p>
      </dgm:t>
    </dgm:pt>
    <dgm:pt modelId="{0EB1EB01-B4C0-4400-9D40-5BDC8E84214D}" type="sibTrans" cxnId="{EC500503-C461-4B26-A22F-1BF725A5065F}">
      <dgm:prSet/>
      <dgm:spPr/>
      <dgm:t>
        <a:bodyPr/>
        <a:lstStyle/>
        <a:p>
          <a:endParaRPr lang="en-US"/>
        </a:p>
      </dgm:t>
    </dgm:pt>
    <dgm:pt modelId="{4DBA9A4E-0524-458D-90C6-D50A802DF325}">
      <dgm:prSet/>
      <dgm:spPr/>
      <dgm:t>
        <a:bodyPr/>
        <a:lstStyle/>
        <a:p>
          <a:r>
            <a:rPr lang="en-US"/>
            <a:t>ggplot2</a:t>
          </a:r>
        </a:p>
      </dgm:t>
    </dgm:pt>
    <dgm:pt modelId="{002F19C6-D854-459E-B717-D6AB356AEE50}" type="parTrans" cxnId="{8814557F-115C-4E4B-8E40-AFC9E556735A}">
      <dgm:prSet/>
      <dgm:spPr/>
      <dgm:t>
        <a:bodyPr/>
        <a:lstStyle/>
        <a:p>
          <a:endParaRPr lang="en-US"/>
        </a:p>
      </dgm:t>
    </dgm:pt>
    <dgm:pt modelId="{7E07EBD4-BE46-4806-B21F-B7E59D0D8CD7}" type="sibTrans" cxnId="{8814557F-115C-4E4B-8E40-AFC9E556735A}">
      <dgm:prSet/>
      <dgm:spPr/>
      <dgm:t>
        <a:bodyPr/>
        <a:lstStyle/>
        <a:p>
          <a:endParaRPr lang="en-US"/>
        </a:p>
      </dgm:t>
    </dgm:pt>
    <dgm:pt modelId="{5AFE0A21-1D85-44BB-9FC9-B834879FD1E0}">
      <dgm:prSet/>
      <dgm:spPr/>
      <dgm:t>
        <a:bodyPr/>
        <a:lstStyle/>
        <a:p>
          <a:r>
            <a:rPr lang="en-US" dirty="0" err="1"/>
            <a:t>ggpubr</a:t>
          </a:r>
          <a:endParaRPr lang="en-US" dirty="0"/>
        </a:p>
      </dgm:t>
    </dgm:pt>
    <dgm:pt modelId="{7E01874F-2A91-430C-961D-7147CE4D9E72}" type="parTrans" cxnId="{3BBB52A0-BDA8-4D52-9208-3E6402CCD9AB}">
      <dgm:prSet/>
      <dgm:spPr/>
      <dgm:t>
        <a:bodyPr/>
        <a:lstStyle/>
        <a:p>
          <a:endParaRPr lang="en-US"/>
        </a:p>
      </dgm:t>
    </dgm:pt>
    <dgm:pt modelId="{F651B60B-53F0-468F-B51E-9A3B63756A6C}" type="sibTrans" cxnId="{3BBB52A0-BDA8-4D52-9208-3E6402CCD9AB}">
      <dgm:prSet/>
      <dgm:spPr/>
      <dgm:t>
        <a:bodyPr/>
        <a:lstStyle/>
        <a:p>
          <a:endParaRPr lang="en-US"/>
        </a:p>
      </dgm:t>
    </dgm:pt>
    <dgm:pt modelId="{111BDD83-55A7-4424-AA21-A2198527FF3C}">
      <dgm:prSet/>
      <dgm:spPr/>
      <dgm:t>
        <a:bodyPr/>
        <a:lstStyle/>
        <a:p>
          <a:r>
            <a:rPr lang="en-US"/>
            <a:t>kableExtra</a:t>
          </a:r>
        </a:p>
      </dgm:t>
    </dgm:pt>
    <dgm:pt modelId="{DE920716-C215-4383-A54E-2270FDD2B35C}" type="parTrans" cxnId="{63F93A9E-319A-4A94-B1EF-6D93EEA00F66}">
      <dgm:prSet/>
      <dgm:spPr/>
      <dgm:t>
        <a:bodyPr/>
        <a:lstStyle/>
        <a:p>
          <a:endParaRPr lang="en-US"/>
        </a:p>
      </dgm:t>
    </dgm:pt>
    <dgm:pt modelId="{CD34949C-6508-4AFC-AE8B-0A838FF920E4}" type="sibTrans" cxnId="{63F93A9E-319A-4A94-B1EF-6D93EEA00F66}">
      <dgm:prSet/>
      <dgm:spPr/>
      <dgm:t>
        <a:bodyPr/>
        <a:lstStyle/>
        <a:p>
          <a:endParaRPr lang="en-US"/>
        </a:p>
      </dgm:t>
    </dgm:pt>
    <dgm:pt modelId="{9CA0510A-27D1-419A-8D67-6E5D0167F6E6}">
      <dgm:prSet custT="1"/>
      <dgm:spPr/>
      <dgm:t>
        <a:bodyPr/>
        <a:lstStyle/>
        <a:p>
          <a:r>
            <a:rPr lang="en-US" sz="1800" dirty="0"/>
            <a:t>Users were assigned a unique ID to allow joining</a:t>
          </a:r>
        </a:p>
      </dgm:t>
    </dgm:pt>
    <dgm:pt modelId="{600EE92F-927B-4951-9B41-99D24D0EE1ED}" type="parTrans" cxnId="{E5649CEC-B8F6-4B92-AAD1-CE2C7E7452BA}">
      <dgm:prSet/>
      <dgm:spPr/>
      <dgm:t>
        <a:bodyPr/>
        <a:lstStyle/>
        <a:p>
          <a:endParaRPr lang="en-US"/>
        </a:p>
      </dgm:t>
    </dgm:pt>
    <dgm:pt modelId="{18CBEE9E-60B7-473C-8654-D27E715E09F2}" type="sibTrans" cxnId="{E5649CEC-B8F6-4B92-AAD1-CE2C7E7452BA}">
      <dgm:prSet/>
      <dgm:spPr/>
      <dgm:t>
        <a:bodyPr/>
        <a:lstStyle/>
        <a:p>
          <a:endParaRPr lang="en-US"/>
        </a:p>
      </dgm:t>
    </dgm:pt>
    <dgm:pt modelId="{C6C24332-7EC1-490A-B833-A3163EE24AD8}" type="pres">
      <dgm:prSet presAssocID="{70D9FF8C-2E1A-4F14-BFA9-02DA8F2D5994}" presName="Name0" presStyleCnt="0">
        <dgm:presLayoutVars>
          <dgm:dir/>
          <dgm:animLvl val="lvl"/>
          <dgm:resizeHandles val="exact"/>
        </dgm:presLayoutVars>
      </dgm:prSet>
      <dgm:spPr/>
    </dgm:pt>
    <dgm:pt modelId="{5977C856-94D3-4C04-8B07-C3B36949917F}" type="pres">
      <dgm:prSet presAssocID="{128FA5D9-69EF-4A60-AA7B-4631EF4258F1}" presName="boxAndChildren" presStyleCnt="0"/>
      <dgm:spPr/>
    </dgm:pt>
    <dgm:pt modelId="{783F67D5-8E49-4A03-BFCA-90484313C3C0}" type="pres">
      <dgm:prSet presAssocID="{128FA5D9-69EF-4A60-AA7B-4631EF4258F1}" presName="parentTextBox" presStyleLbl="node1" presStyleIdx="0" presStyleCnt="4"/>
      <dgm:spPr/>
    </dgm:pt>
    <dgm:pt modelId="{34ABD491-6CE2-4E61-BEA4-42DC139133E2}" type="pres">
      <dgm:prSet presAssocID="{128FA5D9-69EF-4A60-AA7B-4631EF4258F1}" presName="entireBox" presStyleLbl="node1" presStyleIdx="0" presStyleCnt="4"/>
      <dgm:spPr/>
    </dgm:pt>
    <dgm:pt modelId="{F4EB0D15-9845-46D4-9AE2-8B13ABA49A51}" type="pres">
      <dgm:prSet presAssocID="{128FA5D9-69EF-4A60-AA7B-4631EF4258F1}" presName="descendantBox" presStyleCnt="0"/>
      <dgm:spPr/>
    </dgm:pt>
    <dgm:pt modelId="{92C01067-5B45-4D5C-9457-9052592B7BC7}" type="pres">
      <dgm:prSet presAssocID="{3F5EBD10-CB4D-4CB2-8719-C595CFD51C77}" presName="childTextBox" presStyleLbl="fgAccFollowNode1" presStyleIdx="0" presStyleCnt="5">
        <dgm:presLayoutVars>
          <dgm:bulletEnabled val="1"/>
        </dgm:presLayoutVars>
      </dgm:prSet>
      <dgm:spPr/>
    </dgm:pt>
    <dgm:pt modelId="{FB37DA4A-EC03-4774-9970-8214687C35FE}" type="pres">
      <dgm:prSet presAssocID="{4DBA9A4E-0524-458D-90C6-D50A802DF325}" presName="childTextBox" presStyleLbl="fgAccFollowNode1" presStyleIdx="1" presStyleCnt="5">
        <dgm:presLayoutVars>
          <dgm:bulletEnabled val="1"/>
        </dgm:presLayoutVars>
      </dgm:prSet>
      <dgm:spPr/>
    </dgm:pt>
    <dgm:pt modelId="{68B134FE-9B73-45AF-BDB7-EA0529250CDE}" type="pres">
      <dgm:prSet presAssocID="{5AFE0A21-1D85-44BB-9FC9-B834879FD1E0}" presName="childTextBox" presStyleLbl="fgAccFollowNode1" presStyleIdx="2" presStyleCnt="5">
        <dgm:presLayoutVars>
          <dgm:bulletEnabled val="1"/>
        </dgm:presLayoutVars>
      </dgm:prSet>
      <dgm:spPr/>
    </dgm:pt>
    <dgm:pt modelId="{15745DC8-596D-49C9-B7DA-53204DAF8ACC}" type="pres">
      <dgm:prSet presAssocID="{111BDD83-55A7-4424-AA21-A2198527FF3C}" presName="childTextBox" presStyleLbl="fgAccFollowNode1" presStyleIdx="3" presStyleCnt="5">
        <dgm:presLayoutVars>
          <dgm:bulletEnabled val="1"/>
        </dgm:presLayoutVars>
      </dgm:prSet>
      <dgm:spPr/>
    </dgm:pt>
    <dgm:pt modelId="{33EF83D2-D4E9-4045-A03E-2C0A38BB11E3}" type="pres">
      <dgm:prSet presAssocID="{596F430E-3B18-417E-9129-35CE7B6747FE}" presName="sp" presStyleCnt="0"/>
      <dgm:spPr/>
    </dgm:pt>
    <dgm:pt modelId="{F0D7CA72-707F-4952-9E3D-0969CE0A4DB4}" type="pres">
      <dgm:prSet presAssocID="{1475B9D6-99D1-4F5A-AA0A-4588AE63ED77}" presName="arrowAndChildren" presStyleCnt="0"/>
      <dgm:spPr/>
    </dgm:pt>
    <dgm:pt modelId="{110BB53E-BF00-46F5-953F-50FE3FF6C050}" type="pres">
      <dgm:prSet presAssocID="{1475B9D6-99D1-4F5A-AA0A-4588AE63ED77}" presName="parentTextArrow" presStyleLbl="node1" presStyleIdx="1" presStyleCnt="4"/>
      <dgm:spPr/>
    </dgm:pt>
    <dgm:pt modelId="{E50B0072-222C-4088-9A8B-B1A13EFD2024}" type="pres">
      <dgm:prSet presAssocID="{D0DE3B9B-BAC7-4EF4-B41B-557E851FC959}" presName="sp" presStyleCnt="0"/>
      <dgm:spPr/>
    </dgm:pt>
    <dgm:pt modelId="{EFCA3D86-9F93-4636-9B95-8AEA8C248429}" type="pres">
      <dgm:prSet presAssocID="{5DF4404A-5178-4839-9698-129A55CEF8D8}" presName="arrowAndChildren" presStyleCnt="0"/>
      <dgm:spPr/>
    </dgm:pt>
    <dgm:pt modelId="{9F3A3A6C-DC51-4F43-A4CE-15E9B1338F91}" type="pres">
      <dgm:prSet presAssocID="{5DF4404A-5178-4839-9698-129A55CEF8D8}" presName="parentTextArrow" presStyleLbl="node1" presStyleIdx="1" presStyleCnt="4"/>
      <dgm:spPr/>
    </dgm:pt>
    <dgm:pt modelId="{C3B8DC65-324A-475E-983C-472C40F6CFCE}" type="pres">
      <dgm:prSet presAssocID="{5DF4404A-5178-4839-9698-129A55CEF8D8}" presName="arrow" presStyleLbl="node1" presStyleIdx="2" presStyleCnt="4"/>
      <dgm:spPr/>
    </dgm:pt>
    <dgm:pt modelId="{226278EB-22C4-467E-839E-6DD90215DE52}" type="pres">
      <dgm:prSet presAssocID="{5DF4404A-5178-4839-9698-129A55CEF8D8}" presName="descendantArrow" presStyleCnt="0"/>
      <dgm:spPr/>
    </dgm:pt>
    <dgm:pt modelId="{68A327EA-ADAD-4152-9FC5-BAEAAB204086}" type="pres">
      <dgm:prSet presAssocID="{9CA0510A-27D1-419A-8D67-6E5D0167F6E6}" presName="childTextArrow" presStyleLbl="fgAccFollowNode1" presStyleIdx="4" presStyleCnt="5">
        <dgm:presLayoutVars>
          <dgm:bulletEnabled val="1"/>
        </dgm:presLayoutVars>
      </dgm:prSet>
      <dgm:spPr/>
    </dgm:pt>
    <dgm:pt modelId="{19C48035-8EE1-4E82-9514-56BE5E327A26}" type="pres">
      <dgm:prSet presAssocID="{957509C8-33CC-4C20-90E9-9B7135CC2AC8}" presName="sp" presStyleCnt="0"/>
      <dgm:spPr/>
    </dgm:pt>
    <dgm:pt modelId="{5FE1B4C8-F787-4160-96E5-01B7A3F5BD7C}" type="pres">
      <dgm:prSet presAssocID="{490AC731-E17F-427E-95DC-F066A23E99D4}" presName="arrowAndChildren" presStyleCnt="0"/>
      <dgm:spPr/>
    </dgm:pt>
    <dgm:pt modelId="{E2A75A4F-F717-403D-AA62-9ACA872DA36F}" type="pres">
      <dgm:prSet presAssocID="{490AC731-E17F-427E-95DC-F066A23E99D4}" presName="parentTextArrow" presStyleLbl="node1" presStyleIdx="3" presStyleCnt="4"/>
      <dgm:spPr/>
    </dgm:pt>
  </dgm:ptLst>
  <dgm:cxnLst>
    <dgm:cxn modelId="{EC500503-C461-4B26-A22F-1BF725A5065F}" srcId="{128FA5D9-69EF-4A60-AA7B-4631EF4258F1}" destId="{3F5EBD10-CB4D-4CB2-8719-C595CFD51C77}" srcOrd="0" destOrd="0" parTransId="{40613387-9DE5-47C4-B3C6-D518DA786BF2}" sibTransId="{0EB1EB01-B4C0-4400-9D40-5BDC8E84214D}"/>
    <dgm:cxn modelId="{B685F507-FD94-4F58-8945-2D7E9A75453B}" type="presOf" srcId="{5DF4404A-5178-4839-9698-129A55CEF8D8}" destId="{C3B8DC65-324A-475E-983C-472C40F6CFCE}" srcOrd="1" destOrd="0" presId="urn:microsoft.com/office/officeart/2005/8/layout/process4"/>
    <dgm:cxn modelId="{8C502B0F-C192-486B-82FB-3AD3181F1171}" type="presOf" srcId="{128FA5D9-69EF-4A60-AA7B-4631EF4258F1}" destId="{783F67D5-8E49-4A03-BFCA-90484313C3C0}" srcOrd="0" destOrd="0" presId="urn:microsoft.com/office/officeart/2005/8/layout/process4"/>
    <dgm:cxn modelId="{368D7D10-3F57-47F8-8FE1-4CA0DF13C43C}" type="presOf" srcId="{5AFE0A21-1D85-44BB-9FC9-B834879FD1E0}" destId="{68B134FE-9B73-45AF-BDB7-EA0529250CDE}" srcOrd="0" destOrd="0" presId="urn:microsoft.com/office/officeart/2005/8/layout/process4"/>
    <dgm:cxn modelId="{EC505C22-6440-44EA-A390-25E7F05ABB9C}" type="presOf" srcId="{1475B9D6-99D1-4F5A-AA0A-4588AE63ED77}" destId="{110BB53E-BF00-46F5-953F-50FE3FF6C050}" srcOrd="0" destOrd="0" presId="urn:microsoft.com/office/officeart/2005/8/layout/process4"/>
    <dgm:cxn modelId="{3D4CC72A-4675-4FC2-8453-06D17C18AB4C}" type="presOf" srcId="{3F5EBD10-CB4D-4CB2-8719-C595CFD51C77}" destId="{92C01067-5B45-4D5C-9457-9052592B7BC7}" srcOrd="0" destOrd="0" presId="urn:microsoft.com/office/officeart/2005/8/layout/process4"/>
    <dgm:cxn modelId="{CF1BE447-D9D9-4639-823D-33C525DDE4B8}" srcId="{70D9FF8C-2E1A-4F14-BFA9-02DA8F2D5994}" destId="{5DF4404A-5178-4839-9698-129A55CEF8D8}" srcOrd="1" destOrd="0" parTransId="{D462A5E2-7F83-4EB6-BC42-A2D4E43D5C57}" sibTransId="{D0DE3B9B-BAC7-4EF4-B41B-557E851FC959}"/>
    <dgm:cxn modelId="{7570414C-414B-40D3-97E3-2D8CBC2E04C5}" type="presOf" srcId="{490AC731-E17F-427E-95DC-F066A23E99D4}" destId="{E2A75A4F-F717-403D-AA62-9ACA872DA36F}" srcOrd="0" destOrd="0" presId="urn:microsoft.com/office/officeart/2005/8/layout/process4"/>
    <dgm:cxn modelId="{92F0B572-F8D2-4192-BA2B-BEC25345971F}" type="presOf" srcId="{5DF4404A-5178-4839-9698-129A55CEF8D8}" destId="{9F3A3A6C-DC51-4F43-A4CE-15E9B1338F91}" srcOrd="0" destOrd="0" presId="urn:microsoft.com/office/officeart/2005/8/layout/process4"/>
    <dgm:cxn modelId="{1404D175-29E2-41D8-B4A3-302FD730FC30}" type="presOf" srcId="{111BDD83-55A7-4424-AA21-A2198527FF3C}" destId="{15745DC8-596D-49C9-B7DA-53204DAF8ACC}" srcOrd="0" destOrd="0" presId="urn:microsoft.com/office/officeart/2005/8/layout/process4"/>
    <dgm:cxn modelId="{8814557F-115C-4E4B-8E40-AFC9E556735A}" srcId="{128FA5D9-69EF-4A60-AA7B-4631EF4258F1}" destId="{4DBA9A4E-0524-458D-90C6-D50A802DF325}" srcOrd="1" destOrd="0" parTransId="{002F19C6-D854-459E-B717-D6AB356AEE50}" sibTransId="{7E07EBD4-BE46-4806-B21F-B7E59D0D8CD7}"/>
    <dgm:cxn modelId="{915F1589-88F5-4A3A-BB67-AF5A638207A2}" srcId="{70D9FF8C-2E1A-4F14-BFA9-02DA8F2D5994}" destId="{490AC731-E17F-427E-95DC-F066A23E99D4}" srcOrd="0" destOrd="0" parTransId="{57834DE5-7363-44CA-A0C2-83008A858F66}" sibTransId="{957509C8-33CC-4C20-90E9-9B7135CC2AC8}"/>
    <dgm:cxn modelId="{9D6CFA96-12A8-440B-84E5-9EC264355EAF}" type="presOf" srcId="{4DBA9A4E-0524-458D-90C6-D50A802DF325}" destId="{FB37DA4A-EC03-4774-9970-8214687C35FE}" srcOrd="0" destOrd="0" presId="urn:microsoft.com/office/officeart/2005/8/layout/process4"/>
    <dgm:cxn modelId="{63F93A9E-319A-4A94-B1EF-6D93EEA00F66}" srcId="{128FA5D9-69EF-4A60-AA7B-4631EF4258F1}" destId="{111BDD83-55A7-4424-AA21-A2198527FF3C}" srcOrd="3" destOrd="0" parTransId="{DE920716-C215-4383-A54E-2270FDD2B35C}" sibTransId="{CD34949C-6508-4AFC-AE8B-0A838FF920E4}"/>
    <dgm:cxn modelId="{3BBB52A0-BDA8-4D52-9208-3E6402CCD9AB}" srcId="{128FA5D9-69EF-4A60-AA7B-4631EF4258F1}" destId="{5AFE0A21-1D85-44BB-9FC9-B834879FD1E0}" srcOrd="2" destOrd="0" parTransId="{7E01874F-2A91-430C-961D-7147CE4D9E72}" sibTransId="{F651B60B-53F0-468F-B51E-9A3B63756A6C}"/>
    <dgm:cxn modelId="{0716AFAC-19E7-47EC-B90D-BBE0D2963768}" srcId="{70D9FF8C-2E1A-4F14-BFA9-02DA8F2D5994}" destId="{128FA5D9-69EF-4A60-AA7B-4631EF4258F1}" srcOrd="3" destOrd="0" parTransId="{9AB81D16-B50A-428C-ABAC-82DC5934A27F}" sibTransId="{25165F26-8A14-437F-BD37-AA1C15F9F59C}"/>
    <dgm:cxn modelId="{7AF0B0BA-7678-4936-B72D-B410CB45EBC4}" srcId="{70D9FF8C-2E1A-4F14-BFA9-02DA8F2D5994}" destId="{1475B9D6-99D1-4F5A-AA0A-4588AE63ED77}" srcOrd="2" destOrd="0" parTransId="{C84EC083-E52C-4A00-8932-84E6C51D46A1}" sibTransId="{596F430E-3B18-417E-9129-35CE7B6747FE}"/>
    <dgm:cxn modelId="{32CADAD9-A110-450E-A936-0B70190CD65E}" type="presOf" srcId="{128FA5D9-69EF-4A60-AA7B-4631EF4258F1}" destId="{34ABD491-6CE2-4E61-BEA4-42DC139133E2}" srcOrd="1" destOrd="0" presId="urn:microsoft.com/office/officeart/2005/8/layout/process4"/>
    <dgm:cxn modelId="{343D18DE-0A46-452C-9EA0-0692771021F6}" type="presOf" srcId="{9CA0510A-27D1-419A-8D67-6E5D0167F6E6}" destId="{68A327EA-ADAD-4152-9FC5-BAEAAB204086}" srcOrd="0" destOrd="0" presId="urn:microsoft.com/office/officeart/2005/8/layout/process4"/>
    <dgm:cxn modelId="{D1E583E8-FF93-4AE7-B4FA-65CA843A6009}" type="presOf" srcId="{70D9FF8C-2E1A-4F14-BFA9-02DA8F2D5994}" destId="{C6C24332-7EC1-490A-B833-A3163EE24AD8}" srcOrd="0" destOrd="0" presId="urn:microsoft.com/office/officeart/2005/8/layout/process4"/>
    <dgm:cxn modelId="{E5649CEC-B8F6-4B92-AAD1-CE2C7E7452BA}" srcId="{5DF4404A-5178-4839-9698-129A55CEF8D8}" destId="{9CA0510A-27D1-419A-8D67-6E5D0167F6E6}" srcOrd="0" destOrd="0" parTransId="{600EE92F-927B-4951-9B41-99D24D0EE1ED}" sibTransId="{18CBEE9E-60B7-473C-8654-D27E715E09F2}"/>
    <dgm:cxn modelId="{DCF3C628-6454-41CA-9ED7-0F60432AE7B3}" type="presParOf" srcId="{C6C24332-7EC1-490A-B833-A3163EE24AD8}" destId="{5977C856-94D3-4C04-8B07-C3B36949917F}" srcOrd="0" destOrd="0" presId="urn:microsoft.com/office/officeart/2005/8/layout/process4"/>
    <dgm:cxn modelId="{E3485A54-198B-49C8-AB95-400E75BD2821}" type="presParOf" srcId="{5977C856-94D3-4C04-8B07-C3B36949917F}" destId="{783F67D5-8E49-4A03-BFCA-90484313C3C0}" srcOrd="0" destOrd="0" presId="urn:microsoft.com/office/officeart/2005/8/layout/process4"/>
    <dgm:cxn modelId="{68CF17DE-C4CE-4670-A127-B948A9EB8111}" type="presParOf" srcId="{5977C856-94D3-4C04-8B07-C3B36949917F}" destId="{34ABD491-6CE2-4E61-BEA4-42DC139133E2}" srcOrd="1" destOrd="0" presId="urn:microsoft.com/office/officeart/2005/8/layout/process4"/>
    <dgm:cxn modelId="{0748D18F-5D89-4BA2-8039-0788C34501EA}" type="presParOf" srcId="{5977C856-94D3-4C04-8B07-C3B36949917F}" destId="{F4EB0D15-9845-46D4-9AE2-8B13ABA49A51}" srcOrd="2" destOrd="0" presId="urn:microsoft.com/office/officeart/2005/8/layout/process4"/>
    <dgm:cxn modelId="{9C64DA3A-CB32-4094-9FD2-07F7011106E7}" type="presParOf" srcId="{F4EB0D15-9845-46D4-9AE2-8B13ABA49A51}" destId="{92C01067-5B45-4D5C-9457-9052592B7BC7}" srcOrd="0" destOrd="0" presId="urn:microsoft.com/office/officeart/2005/8/layout/process4"/>
    <dgm:cxn modelId="{38335260-4854-4C2B-9F0D-FA5C9F40CDB0}" type="presParOf" srcId="{F4EB0D15-9845-46D4-9AE2-8B13ABA49A51}" destId="{FB37DA4A-EC03-4774-9970-8214687C35FE}" srcOrd="1" destOrd="0" presId="urn:microsoft.com/office/officeart/2005/8/layout/process4"/>
    <dgm:cxn modelId="{6A76A578-B1BC-45EF-B631-8CD2FB6652C9}" type="presParOf" srcId="{F4EB0D15-9845-46D4-9AE2-8B13ABA49A51}" destId="{68B134FE-9B73-45AF-BDB7-EA0529250CDE}" srcOrd="2" destOrd="0" presId="urn:microsoft.com/office/officeart/2005/8/layout/process4"/>
    <dgm:cxn modelId="{50CD808F-24E0-4287-9F5C-D626F09682C3}" type="presParOf" srcId="{F4EB0D15-9845-46D4-9AE2-8B13ABA49A51}" destId="{15745DC8-596D-49C9-B7DA-53204DAF8ACC}" srcOrd="3" destOrd="0" presId="urn:microsoft.com/office/officeart/2005/8/layout/process4"/>
    <dgm:cxn modelId="{DD6A8DD1-7650-44C2-A3A3-0476EA147FDF}" type="presParOf" srcId="{C6C24332-7EC1-490A-B833-A3163EE24AD8}" destId="{33EF83D2-D4E9-4045-A03E-2C0A38BB11E3}" srcOrd="1" destOrd="0" presId="urn:microsoft.com/office/officeart/2005/8/layout/process4"/>
    <dgm:cxn modelId="{8896B6D6-1AFB-46E8-BDD4-C186AEDB2132}" type="presParOf" srcId="{C6C24332-7EC1-490A-B833-A3163EE24AD8}" destId="{F0D7CA72-707F-4952-9E3D-0969CE0A4DB4}" srcOrd="2" destOrd="0" presId="urn:microsoft.com/office/officeart/2005/8/layout/process4"/>
    <dgm:cxn modelId="{B1FB36A0-C35E-4248-8D25-379FB8E27CFD}" type="presParOf" srcId="{F0D7CA72-707F-4952-9E3D-0969CE0A4DB4}" destId="{110BB53E-BF00-46F5-953F-50FE3FF6C050}" srcOrd="0" destOrd="0" presId="urn:microsoft.com/office/officeart/2005/8/layout/process4"/>
    <dgm:cxn modelId="{3AC24816-2619-4276-9BAD-D3A184D04BA2}" type="presParOf" srcId="{C6C24332-7EC1-490A-B833-A3163EE24AD8}" destId="{E50B0072-222C-4088-9A8B-B1A13EFD2024}" srcOrd="3" destOrd="0" presId="urn:microsoft.com/office/officeart/2005/8/layout/process4"/>
    <dgm:cxn modelId="{F72791F3-D153-41B6-9168-966E43D3F1D0}" type="presParOf" srcId="{C6C24332-7EC1-490A-B833-A3163EE24AD8}" destId="{EFCA3D86-9F93-4636-9B95-8AEA8C248429}" srcOrd="4" destOrd="0" presId="urn:microsoft.com/office/officeart/2005/8/layout/process4"/>
    <dgm:cxn modelId="{26FE110A-DC0D-4CE8-8947-B370643D3595}" type="presParOf" srcId="{EFCA3D86-9F93-4636-9B95-8AEA8C248429}" destId="{9F3A3A6C-DC51-4F43-A4CE-15E9B1338F91}" srcOrd="0" destOrd="0" presId="urn:microsoft.com/office/officeart/2005/8/layout/process4"/>
    <dgm:cxn modelId="{D2DDD847-C69F-46DA-82CB-8BFC40A073FE}" type="presParOf" srcId="{EFCA3D86-9F93-4636-9B95-8AEA8C248429}" destId="{C3B8DC65-324A-475E-983C-472C40F6CFCE}" srcOrd="1" destOrd="0" presId="urn:microsoft.com/office/officeart/2005/8/layout/process4"/>
    <dgm:cxn modelId="{BCA5E1D0-2DE3-4749-9F82-97101E7DF3C6}" type="presParOf" srcId="{EFCA3D86-9F93-4636-9B95-8AEA8C248429}" destId="{226278EB-22C4-467E-839E-6DD90215DE52}" srcOrd="2" destOrd="0" presId="urn:microsoft.com/office/officeart/2005/8/layout/process4"/>
    <dgm:cxn modelId="{F0E82F35-4869-4420-95C2-74DF7F366C31}" type="presParOf" srcId="{226278EB-22C4-467E-839E-6DD90215DE52}" destId="{68A327EA-ADAD-4152-9FC5-BAEAAB204086}" srcOrd="0" destOrd="0" presId="urn:microsoft.com/office/officeart/2005/8/layout/process4"/>
    <dgm:cxn modelId="{E4846F43-F0D2-44DF-9C9F-487B022646CF}" type="presParOf" srcId="{C6C24332-7EC1-490A-B833-A3163EE24AD8}" destId="{19C48035-8EE1-4E82-9514-56BE5E327A26}" srcOrd="5" destOrd="0" presId="urn:microsoft.com/office/officeart/2005/8/layout/process4"/>
    <dgm:cxn modelId="{996DF775-8CB0-427A-BD35-5EC1EFEFA8A1}" type="presParOf" srcId="{C6C24332-7EC1-490A-B833-A3163EE24AD8}" destId="{5FE1B4C8-F787-4160-96E5-01B7A3F5BD7C}" srcOrd="6" destOrd="0" presId="urn:microsoft.com/office/officeart/2005/8/layout/process4"/>
    <dgm:cxn modelId="{AC54F1AB-1FDF-4E6F-8691-A73BC9727AC9}" type="presParOf" srcId="{5FE1B4C8-F787-4160-96E5-01B7A3F5BD7C}" destId="{E2A75A4F-F717-403D-AA62-9ACA872DA3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E79F9F-413C-445D-9F6B-37B31E6FDD8F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314F48-7BD8-404A-834B-0E8155E12A56}">
      <dgm:prSet/>
      <dgm:spPr/>
      <dgm:t>
        <a:bodyPr/>
        <a:lstStyle/>
        <a:p>
          <a:r>
            <a:rPr lang="en-US"/>
            <a:t>Could not prove that VR applications are an effective method to improve hand-eye coordination using our experimental procedure</a:t>
          </a:r>
        </a:p>
      </dgm:t>
    </dgm:pt>
    <dgm:pt modelId="{EF194326-9A86-459F-8A64-3EF3C5CEFB5F}" type="parTrans" cxnId="{C60F5535-6218-4C12-9A56-28A93A242165}">
      <dgm:prSet/>
      <dgm:spPr/>
      <dgm:t>
        <a:bodyPr/>
        <a:lstStyle/>
        <a:p>
          <a:endParaRPr lang="en-US"/>
        </a:p>
      </dgm:t>
    </dgm:pt>
    <dgm:pt modelId="{C3375777-8FC9-42B4-8DAA-43D376B1D9C7}" type="sibTrans" cxnId="{C60F5535-6218-4C12-9A56-28A93A242165}">
      <dgm:prSet/>
      <dgm:spPr/>
      <dgm:t>
        <a:bodyPr/>
        <a:lstStyle/>
        <a:p>
          <a:endParaRPr lang="en-US"/>
        </a:p>
      </dgm:t>
    </dgm:pt>
    <dgm:pt modelId="{998D5171-017C-492E-9C20-A9AC31595208}">
      <dgm:prSet/>
      <dgm:spPr/>
      <dgm:t>
        <a:bodyPr/>
        <a:lstStyle/>
        <a:p>
          <a:r>
            <a:rPr lang="en-US" dirty="0"/>
            <a:t>However,  this did not disprove the hypothesis.</a:t>
          </a:r>
        </a:p>
      </dgm:t>
    </dgm:pt>
    <dgm:pt modelId="{FBDF837F-A0EB-4762-B6F5-2D05F057E967}" type="parTrans" cxnId="{D841D336-7AB9-488C-8925-652180BD3D58}">
      <dgm:prSet/>
      <dgm:spPr/>
      <dgm:t>
        <a:bodyPr/>
        <a:lstStyle/>
        <a:p>
          <a:endParaRPr lang="en-US"/>
        </a:p>
      </dgm:t>
    </dgm:pt>
    <dgm:pt modelId="{CB13B2B5-7FD8-427F-BC96-D333BBA49140}" type="sibTrans" cxnId="{D841D336-7AB9-488C-8925-652180BD3D58}">
      <dgm:prSet/>
      <dgm:spPr/>
      <dgm:t>
        <a:bodyPr/>
        <a:lstStyle/>
        <a:p>
          <a:endParaRPr lang="en-US"/>
        </a:p>
      </dgm:t>
    </dgm:pt>
    <dgm:pt modelId="{4EC92555-F175-4DDB-9105-547684E64C98}">
      <dgm:prSet/>
      <dgm:spPr/>
      <dgm:t>
        <a:bodyPr/>
        <a:lstStyle/>
        <a:p>
          <a:r>
            <a:rPr lang="en-US" dirty="0"/>
            <a:t>Unable to see significant changes in motor skills due to study’s short length</a:t>
          </a:r>
        </a:p>
      </dgm:t>
    </dgm:pt>
    <dgm:pt modelId="{5C53F24C-78D6-42E5-8F8F-49D79FF91111}" type="parTrans" cxnId="{EF9454F1-D21F-406E-B6D1-5999F6785824}">
      <dgm:prSet/>
      <dgm:spPr/>
      <dgm:t>
        <a:bodyPr/>
        <a:lstStyle/>
        <a:p>
          <a:endParaRPr lang="en-US"/>
        </a:p>
      </dgm:t>
    </dgm:pt>
    <dgm:pt modelId="{0D95251E-91D0-49D7-928B-4704F42356BC}" type="sibTrans" cxnId="{EF9454F1-D21F-406E-B6D1-5999F6785824}">
      <dgm:prSet/>
      <dgm:spPr/>
      <dgm:t>
        <a:bodyPr/>
        <a:lstStyle/>
        <a:p>
          <a:endParaRPr lang="en-US"/>
        </a:p>
      </dgm:t>
    </dgm:pt>
    <dgm:pt modelId="{D5D0F3F4-CBC2-4736-B6C7-427BC4139036}">
      <dgm:prSet/>
      <dgm:spPr/>
      <dgm:t>
        <a:bodyPr/>
        <a:lstStyle/>
        <a:p>
          <a:r>
            <a:rPr lang="en-US"/>
            <a:t>The application itself could also have been improved </a:t>
          </a:r>
        </a:p>
      </dgm:t>
    </dgm:pt>
    <dgm:pt modelId="{1E924C7A-1ABE-44B7-A29D-353AAE1EC823}" type="parTrans" cxnId="{B4CF746C-001F-4307-AF88-F1AAAD212912}">
      <dgm:prSet/>
      <dgm:spPr/>
      <dgm:t>
        <a:bodyPr/>
        <a:lstStyle/>
        <a:p>
          <a:endParaRPr lang="en-US"/>
        </a:p>
      </dgm:t>
    </dgm:pt>
    <dgm:pt modelId="{7E30FBAF-4B63-403A-B665-105459418297}" type="sibTrans" cxnId="{B4CF746C-001F-4307-AF88-F1AAAD212912}">
      <dgm:prSet/>
      <dgm:spPr/>
      <dgm:t>
        <a:bodyPr/>
        <a:lstStyle/>
        <a:p>
          <a:endParaRPr lang="en-US"/>
        </a:p>
      </dgm:t>
    </dgm:pt>
    <dgm:pt modelId="{7F82E445-C92F-4D85-9053-9C5C17DEF807}">
      <dgm:prSet/>
      <dgm:spPr/>
      <dgm:t>
        <a:bodyPr/>
        <a:lstStyle/>
        <a:p>
          <a:r>
            <a:rPr lang="en-US"/>
            <a:t>Received an average 2.9/5 rating on post-survey.</a:t>
          </a:r>
        </a:p>
      </dgm:t>
    </dgm:pt>
    <dgm:pt modelId="{F73214C9-FBB8-493C-A657-0ACBC380054D}" type="parTrans" cxnId="{4BDE7230-7B59-4916-94B9-911116787BCA}">
      <dgm:prSet/>
      <dgm:spPr/>
      <dgm:t>
        <a:bodyPr/>
        <a:lstStyle/>
        <a:p>
          <a:endParaRPr lang="en-US"/>
        </a:p>
      </dgm:t>
    </dgm:pt>
    <dgm:pt modelId="{5FD09CDF-F904-4947-929C-4F7A0A8331F6}" type="sibTrans" cxnId="{4BDE7230-7B59-4916-94B9-911116787BCA}">
      <dgm:prSet/>
      <dgm:spPr/>
      <dgm:t>
        <a:bodyPr/>
        <a:lstStyle/>
        <a:p>
          <a:endParaRPr lang="en-US"/>
        </a:p>
      </dgm:t>
    </dgm:pt>
    <dgm:pt modelId="{3BA28483-F80A-48CB-9F6D-6E7A3A550561}" type="pres">
      <dgm:prSet presAssocID="{44E79F9F-413C-445D-9F6B-37B31E6FDD8F}" presName="outerComposite" presStyleCnt="0">
        <dgm:presLayoutVars>
          <dgm:chMax val="5"/>
          <dgm:dir/>
          <dgm:resizeHandles val="exact"/>
        </dgm:presLayoutVars>
      </dgm:prSet>
      <dgm:spPr/>
    </dgm:pt>
    <dgm:pt modelId="{2A6D5A3A-43C2-400C-966C-3103D77B20BF}" type="pres">
      <dgm:prSet presAssocID="{44E79F9F-413C-445D-9F6B-37B31E6FDD8F}" presName="dummyMaxCanvas" presStyleCnt="0">
        <dgm:presLayoutVars/>
      </dgm:prSet>
      <dgm:spPr/>
    </dgm:pt>
    <dgm:pt modelId="{ACAD970C-8514-47EB-9789-C1E43FBD355B}" type="pres">
      <dgm:prSet presAssocID="{44E79F9F-413C-445D-9F6B-37B31E6FDD8F}" presName="FourNodes_1" presStyleLbl="node1" presStyleIdx="0" presStyleCnt="4">
        <dgm:presLayoutVars>
          <dgm:bulletEnabled val="1"/>
        </dgm:presLayoutVars>
      </dgm:prSet>
      <dgm:spPr/>
    </dgm:pt>
    <dgm:pt modelId="{413798C7-A988-4C49-B14B-D5C769A622FE}" type="pres">
      <dgm:prSet presAssocID="{44E79F9F-413C-445D-9F6B-37B31E6FDD8F}" presName="FourNodes_2" presStyleLbl="node1" presStyleIdx="1" presStyleCnt="4">
        <dgm:presLayoutVars>
          <dgm:bulletEnabled val="1"/>
        </dgm:presLayoutVars>
      </dgm:prSet>
      <dgm:spPr/>
    </dgm:pt>
    <dgm:pt modelId="{4F793C86-4F0B-444D-8332-A225C822016D}" type="pres">
      <dgm:prSet presAssocID="{44E79F9F-413C-445D-9F6B-37B31E6FDD8F}" presName="FourNodes_3" presStyleLbl="node1" presStyleIdx="2" presStyleCnt="4">
        <dgm:presLayoutVars>
          <dgm:bulletEnabled val="1"/>
        </dgm:presLayoutVars>
      </dgm:prSet>
      <dgm:spPr/>
    </dgm:pt>
    <dgm:pt modelId="{F7F6A412-FDF6-4C74-B960-D722E514832D}" type="pres">
      <dgm:prSet presAssocID="{44E79F9F-413C-445D-9F6B-37B31E6FDD8F}" presName="FourNodes_4" presStyleLbl="node1" presStyleIdx="3" presStyleCnt="4">
        <dgm:presLayoutVars>
          <dgm:bulletEnabled val="1"/>
        </dgm:presLayoutVars>
      </dgm:prSet>
      <dgm:spPr/>
    </dgm:pt>
    <dgm:pt modelId="{6FFBA76A-60A1-4D63-B404-DC9A2B9D14C6}" type="pres">
      <dgm:prSet presAssocID="{44E79F9F-413C-445D-9F6B-37B31E6FDD8F}" presName="FourConn_1-2" presStyleLbl="fgAccFollowNode1" presStyleIdx="0" presStyleCnt="3">
        <dgm:presLayoutVars>
          <dgm:bulletEnabled val="1"/>
        </dgm:presLayoutVars>
      </dgm:prSet>
      <dgm:spPr/>
    </dgm:pt>
    <dgm:pt modelId="{4A9757E3-F9B8-4A66-BC71-A6ACD5EB05FF}" type="pres">
      <dgm:prSet presAssocID="{44E79F9F-413C-445D-9F6B-37B31E6FDD8F}" presName="FourConn_2-3" presStyleLbl="fgAccFollowNode1" presStyleIdx="1" presStyleCnt="3">
        <dgm:presLayoutVars>
          <dgm:bulletEnabled val="1"/>
        </dgm:presLayoutVars>
      </dgm:prSet>
      <dgm:spPr/>
    </dgm:pt>
    <dgm:pt modelId="{FD50A524-F0CE-452F-8151-2248CEF6748D}" type="pres">
      <dgm:prSet presAssocID="{44E79F9F-413C-445D-9F6B-37B31E6FDD8F}" presName="FourConn_3-4" presStyleLbl="fgAccFollowNode1" presStyleIdx="2" presStyleCnt="3">
        <dgm:presLayoutVars>
          <dgm:bulletEnabled val="1"/>
        </dgm:presLayoutVars>
      </dgm:prSet>
      <dgm:spPr/>
    </dgm:pt>
    <dgm:pt modelId="{02527C7F-1A94-4126-B3CA-CBE98D33C158}" type="pres">
      <dgm:prSet presAssocID="{44E79F9F-413C-445D-9F6B-37B31E6FDD8F}" presName="FourNodes_1_text" presStyleLbl="node1" presStyleIdx="3" presStyleCnt="4">
        <dgm:presLayoutVars>
          <dgm:bulletEnabled val="1"/>
        </dgm:presLayoutVars>
      </dgm:prSet>
      <dgm:spPr/>
    </dgm:pt>
    <dgm:pt modelId="{D0DD2E3B-3F1A-4BAC-B39F-5EE8F498ED08}" type="pres">
      <dgm:prSet presAssocID="{44E79F9F-413C-445D-9F6B-37B31E6FDD8F}" presName="FourNodes_2_text" presStyleLbl="node1" presStyleIdx="3" presStyleCnt="4">
        <dgm:presLayoutVars>
          <dgm:bulletEnabled val="1"/>
        </dgm:presLayoutVars>
      </dgm:prSet>
      <dgm:spPr/>
    </dgm:pt>
    <dgm:pt modelId="{0545815F-38E6-4E4D-BC2E-460381C5BBC2}" type="pres">
      <dgm:prSet presAssocID="{44E79F9F-413C-445D-9F6B-37B31E6FDD8F}" presName="FourNodes_3_text" presStyleLbl="node1" presStyleIdx="3" presStyleCnt="4">
        <dgm:presLayoutVars>
          <dgm:bulletEnabled val="1"/>
        </dgm:presLayoutVars>
      </dgm:prSet>
      <dgm:spPr/>
    </dgm:pt>
    <dgm:pt modelId="{E0D92ACE-BB79-4DF5-AE07-5E83504A565B}" type="pres">
      <dgm:prSet presAssocID="{44E79F9F-413C-445D-9F6B-37B31E6FDD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E45B0B-1841-4697-AD8B-CA242BB189DA}" type="presOf" srcId="{998D5171-017C-492E-9C20-A9AC31595208}" destId="{413798C7-A988-4C49-B14B-D5C769A622FE}" srcOrd="0" destOrd="0" presId="urn:microsoft.com/office/officeart/2005/8/layout/vProcess5"/>
    <dgm:cxn modelId="{4BDE7230-7B59-4916-94B9-911116787BCA}" srcId="{D5D0F3F4-CBC2-4736-B6C7-427BC4139036}" destId="{7F82E445-C92F-4D85-9053-9C5C17DEF807}" srcOrd="0" destOrd="0" parTransId="{F73214C9-FBB8-493C-A657-0ACBC380054D}" sibTransId="{5FD09CDF-F904-4947-929C-4F7A0A8331F6}"/>
    <dgm:cxn modelId="{C60F5535-6218-4C12-9A56-28A93A242165}" srcId="{44E79F9F-413C-445D-9F6B-37B31E6FDD8F}" destId="{1C314F48-7BD8-404A-834B-0E8155E12A56}" srcOrd="0" destOrd="0" parTransId="{EF194326-9A86-459F-8A64-3EF3C5CEFB5F}" sibTransId="{C3375777-8FC9-42B4-8DAA-43D376B1D9C7}"/>
    <dgm:cxn modelId="{D841D336-7AB9-488C-8925-652180BD3D58}" srcId="{44E79F9F-413C-445D-9F6B-37B31E6FDD8F}" destId="{998D5171-017C-492E-9C20-A9AC31595208}" srcOrd="1" destOrd="0" parTransId="{FBDF837F-A0EB-4762-B6F5-2D05F057E967}" sibTransId="{CB13B2B5-7FD8-427F-BC96-D333BBA49140}"/>
    <dgm:cxn modelId="{EEB0843F-EB2C-4AF2-A80E-F4DB1FAD7E0E}" type="presOf" srcId="{1C314F48-7BD8-404A-834B-0E8155E12A56}" destId="{ACAD970C-8514-47EB-9789-C1E43FBD355B}" srcOrd="0" destOrd="0" presId="urn:microsoft.com/office/officeart/2005/8/layout/vProcess5"/>
    <dgm:cxn modelId="{B4CF746C-001F-4307-AF88-F1AAAD212912}" srcId="{44E79F9F-413C-445D-9F6B-37B31E6FDD8F}" destId="{D5D0F3F4-CBC2-4736-B6C7-427BC4139036}" srcOrd="3" destOrd="0" parTransId="{1E924C7A-1ABE-44B7-A29D-353AAE1EC823}" sibTransId="{7E30FBAF-4B63-403A-B665-105459418297}"/>
    <dgm:cxn modelId="{A82E206E-33FE-4AD1-B261-DE083310DEE8}" type="presOf" srcId="{4EC92555-F175-4DDB-9105-547684E64C98}" destId="{4F793C86-4F0B-444D-8332-A225C822016D}" srcOrd="0" destOrd="0" presId="urn:microsoft.com/office/officeart/2005/8/layout/vProcess5"/>
    <dgm:cxn modelId="{BABBAD74-C2DC-40AA-B788-ACC723209B2D}" type="presOf" srcId="{D5D0F3F4-CBC2-4736-B6C7-427BC4139036}" destId="{F7F6A412-FDF6-4C74-B960-D722E514832D}" srcOrd="0" destOrd="0" presId="urn:microsoft.com/office/officeart/2005/8/layout/vProcess5"/>
    <dgm:cxn modelId="{925A2F7E-10D4-4E61-8082-CAE859F6DB5E}" type="presOf" srcId="{44E79F9F-413C-445D-9F6B-37B31E6FDD8F}" destId="{3BA28483-F80A-48CB-9F6D-6E7A3A550561}" srcOrd="0" destOrd="0" presId="urn:microsoft.com/office/officeart/2005/8/layout/vProcess5"/>
    <dgm:cxn modelId="{03B51D93-D31B-4CA2-8243-0AFB0430D6DE}" type="presOf" srcId="{998D5171-017C-492E-9C20-A9AC31595208}" destId="{D0DD2E3B-3F1A-4BAC-B39F-5EE8F498ED08}" srcOrd="1" destOrd="0" presId="urn:microsoft.com/office/officeart/2005/8/layout/vProcess5"/>
    <dgm:cxn modelId="{FBA7A2B0-D45E-4BA6-9832-CC839B484408}" type="presOf" srcId="{7F82E445-C92F-4D85-9053-9C5C17DEF807}" destId="{F7F6A412-FDF6-4C74-B960-D722E514832D}" srcOrd="0" destOrd="1" presId="urn:microsoft.com/office/officeart/2005/8/layout/vProcess5"/>
    <dgm:cxn modelId="{F366B9BE-BE11-47AE-9877-DFEA397D6034}" type="presOf" srcId="{1C314F48-7BD8-404A-834B-0E8155E12A56}" destId="{02527C7F-1A94-4126-B3CA-CBE98D33C158}" srcOrd="1" destOrd="0" presId="urn:microsoft.com/office/officeart/2005/8/layout/vProcess5"/>
    <dgm:cxn modelId="{10D51FC2-8A33-4A49-9096-C1A40703FE20}" type="presOf" srcId="{7F82E445-C92F-4D85-9053-9C5C17DEF807}" destId="{E0D92ACE-BB79-4DF5-AE07-5E83504A565B}" srcOrd="1" destOrd="1" presId="urn:microsoft.com/office/officeart/2005/8/layout/vProcess5"/>
    <dgm:cxn modelId="{4FD27BCD-63CA-4316-9C06-B1ED38272D69}" type="presOf" srcId="{D5D0F3F4-CBC2-4736-B6C7-427BC4139036}" destId="{E0D92ACE-BB79-4DF5-AE07-5E83504A565B}" srcOrd="1" destOrd="0" presId="urn:microsoft.com/office/officeart/2005/8/layout/vProcess5"/>
    <dgm:cxn modelId="{4BE9BBCF-D291-40EA-A2A9-C94F905DE035}" type="presOf" srcId="{C3375777-8FC9-42B4-8DAA-43D376B1D9C7}" destId="{6FFBA76A-60A1-4D63-B404-DC9A2B9D14C6}" srcOrd="0" destOrd="0" presId="urn:microsoft.com/office/officeart/2005/8/layout/vProcess5"/>
    <dgm:cxn modelId="{C2E6DEDC-8742-4128-BEE7-22DA5304D982}" type="presOf" srcId="{0D95251E-91D0-49D7-928B-4704F42356BC}" destId="{FD50A524-F0CE-452F-8151-2248CEF6748D}" srcOrd="0" destOrd="0" presId="urn:microsoft.com/office/officeart/2005/8/layout/vProcess5"/>
    <dgm:cxn modelId="{67D745E1-14D9-4CE0-A5CC-8F99D78D7FEB}" type="presOf" srcId="{CB13B2B5-7FD8-427F-BC96-D333BBA49140}" destId="{4A9757E3-F9B8-4A66-BC71-A6ACD5EB05FF}" srcOrd="0" destOrd="0" presId="urn:microsoft.com/office/officeart/2005/8/layout/vProcess5"/>
    <dgm:cxn modelId="{E25D9DE1-01F5-4AA9-B43B-30ECE6BBF9AA}" type="presOf" srcId="{4EC92555-F175-4DDB-9105-547684E64C98}" destId="{0545815F-38E6-4E4D-BC2E-460381C5BBC2}" srcOrd="1" destOrd="0" presId="urn:microsoft.com/office/officeart/2005/8/layout/vProcess5"/>
    <dgm:cxn modelId="{EF9454F1-D21F-406E-B6D1-5999F6785824}" srcId="{44E79F9F-413C-445D-9F6B-37B31E6FDD8F}" destId="{4EC92555-F175-4DDB-9105-547684E64C98}" srcOrd="2" destOrd="0" parTransId="{5C53F24C-78D6-42E5-8F8F-49D79FF91111}" sibTransId="{0D95251E-91D0-49D7-928B-4704F42356BC}"/>
    <dgm:cxn modelId="{8DEDB836-B97F-46E5-AD37-E82AD5092765}" type="presParOf" srcId="{3BA28483-F80A-48CB-9F6D-6E7A3A550561}" destId="{2A6D5A3A-43C2-400C-966C-3103D77B20BF}" srcOrd="0" destOrd="0" presId="urn:microsoft.com/office/officeart/2005/8/layout/vProcess5"/>
    <dgm:cxn modelId="{B9178F61-45CB-495C-966C-43E584348A28}" type="presParOf" srcId="{3BA28483-F80A-48CB-9F6D-6E7A3A550561}" destId="{ACAD970C-8514-47EB-9789-C1E43FBD355B}" srcOrd="1" destOrd="0" presId="urn:microsoft.com/office/officeart/2005/8/layout/vProcess5"/>
    <dgm:cxn modelId="{383DF3B7-6FDF-4A05-BADC-1D82120CBDCB}" type="presParOf" srcId="{3BA28483-F80A-48CB-9F6D-6E7A3A550561}" destId="{413798C7-A988-4C49-B14B-D5C769A622FE}" srcOrd="2" destOrd="0" presId="urn:microsoft.com/office/officeart/2005/8/layout/vProcess5"/>
    <dgm:cxn modelId="{63BE9E2D-65AC-47D9-809A-4B1B601DF8AA}" type="presParOf" srcId="{3BA28483-F80A-48CB-9F6D-6E7A3A550561}" destId="{4F793C86-4F0B-444D-8332-A225C822016D}" srcOrd="3" destOrd="0" presId="urn:microsoft.com/office/officeart/2005/8/layout/vProcess5"/>
    <dgm:cxn modelId="{98587EB8-ED64-401F-8CFA-8C63D80C4853}" type="presParOf" srcId="{3BA28483-F80A-48CB-9F6D-6E7A3A550561}" destId="{F7F6A412-FDF6-4C74-B960-D722E514832D}" srcOrd="4" destOrd="0" presId="urn:microsoft.com/office/officeart/2005/8/layout/vProcess5"/>
    <dgm:cxn modelId="{2FC5396B-293A-4E07-AD48-53DDE06F51E7}" type="presParOf" srcId="{3BA28483-F80A-48CB-9F6D-6E7A3A550561}" destId="{6FFBA76A-60A1-4D63-B404-DC9A2B9D14C6}" srcOrd="5" destOrd="0" presId="urn:microsoft.com/office/officeart/2005/8/layout/vProcess5"/>
    <dgm:cxn modelId="{736DE7F8-84C0-4810-BDAB-5EDF16E1D636}" type="presParOf" srcId="{3BA28483-F80A-48CB-9F6D-6E7A3A550561}" destId="{4A9757E3-F9B8-4A66-BC71-A6ACD5EB05FF}" srcOrd="6" destOrd="0" presId="urn:microsoft.com/office/officeart/2005/8/layout/vProcess5"/>
    <dgm:cxn modelId="{8BD4D8D2-52E2-4E55-BD63-2A649DA0125A}" type="presParOf" srcId="{3BA28483-F80A-48CB-9F6D-6E7A3A550561}" destId="{FD50A524-F0CE-452F-8151-2248CEF6748D}" srcOrd="7" destOrd="0" presId="urn:microsoft.com/office/officeart/2005/8/layout/vProcess5"/>
    <dgm:cxn modelId="{445ABE1C-4B38-4F22-BDC4-88D612CE241D}" type="presParOf" srcId="{3BA28483-F80A-48CB-9F6D-6E7A3A550561}" destId="{02527C7F-1A94-4126-B3CA-CBE98D33C158}" srcOrd="8" destOrd="0" presId="urn:microsoft.com/office/officeart/2005/8/layout/vProcess5"/>
    <dgm:cxn modelId="{B8F21B16-9898-49BF-B3F6-DA0BC649B8D5}" type="presParOf" srcId="{3BA28483-F80A-48CB-9F6D-6E7A3A550561}" destId="{D0DD2E3B-3F1A-4BAC-B39F-5EE8F498ED08}" srcOrd="9" destOrd="0" presId="urn:microsoft.com/office/officeart/2005/8/layout/vProcess5"/>
    <dgm:cxn modelId="{11B68F1B-7F35-4315-86CE-A16A57528E4C}" type="presParOf" srcId="{3BA28483-F80A-48CB-9F6D-6E7A3A550561}" destId="{0545815F-38E6-4E4D-BC2E-460381C5BBC2}" srcOrd="10" destOrd="0" presId="urn:microsoft.com/office/officeart/2005/8/layout/vProcess5"/>
    <dgm:cxn modelId="{55CA443C-87C0-4B49-A2D7-B7789B60C0F9}" type="presParOf" srcId="{3BA28483-F80A-48CB-9F6D-6E7A3A550561}" destId="{E0D92ACE-BB79-4DF5-AE07-5E83504A56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E92D5-62BE-46A5-8077-4908CBB47297}">
      <dsp:nvSpPr>
        <dsp:cNvPr id="0" name=""/>
        <dsp:cNvSpPr/>
      </dsp:nvSpPr>
      <dsp:spPr>
        <a:xfrm>
          <a:off x="2348381" y="1750"/>
          <a:ext cx="2170514" cy="1085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Asked for general information about the application and </a:t>
          </a:r>
          <a:r>
            <a:rPr lang="en-US" sz="2000" kern="1200"/>
            <a:t>their experience</a:t>
          </a:r>
        </a:p>
      </dsp:txBody>
      <dsp:txXfrm>
        <a:off x="2380167" y="33536"/>
        <a:ext cx="2106942" cy="1021685"/>
      </dsp:txXfrm>
    </dsp:sp>
    <dsp:sp modelId="{E583E160-8B23-4E54-AE4C-4F516BF09C90}">
      <dsp:nvSpPr>
        <dsp:cNvPr id="0" name=""/>
        <dsp:cNvSpPr/>
      </dsp:nvSpPr>
      <dsp:spPr>
        <a:xfrm>
          <a:off x="2348381" y="1249796"/>
          <a:ext cx="2170514" cy="1085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Included subjective information about their experience, including:</a:t>
          </a:r>
        </a:p>
      </dsp:txBody>
      <dsp:txXfrm>
        <a:off x="2380167" y="1281582"/>
        <a:ext cx="2106942" cy="1021685"/>
      </dsp:txXfrm>
    </dsp:sp>
    <dsp:sp modelId="{B34753EA-2B33-4C84-8656-E4E2A5A6A1D0}">
      <dsp:nvSpPr>
        <dsp:cNvPr id="0" name=""/>
        <dsp:cNvSpPr/>
      </dsp:nvSpPr>
      <dsp:spPr>
        <a:xfrm rot="18289469">
          <a:off x="4192835" y="1141155"/>
          <a:ext cx="152032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20328" y="272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14991" y="1130393"/>
        <a:ext cx="76016" cy="76016"/>
      </dsp:txXfrm>
    </dsp:sp>
    <dsp:sp modelId="{CE891038-783D-46BF-9918-3E87710B9313}">
      <dsp:nvSpPr>
        <dsp:cNvPr id="0" name=""/>
        <dsp:cNvSpPr/>
      </dsp:nvSpPr>
      <dsp:spPr>
        <a:xfrm>
          <a:off x="5387102" y="1750"/>
          <a:ext cx="2170514" cy="1085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 Feel</a:t>
          </a:r>
        </a:p>
      </dsp:txBody>
      <dsp:txXfrm>
        <a:off x="5418888" y="33536"/>
        <a:ext cx="2106942" cy="1021685"/>
      </dsp:txXfrm>
    </dsp:sp>
    <dsp:sp modelId="{7DA7F6BB-8E90-49F5-B3E1-EC4CEC97442B}">
      <dsp:nvSpPr>
        <dsp:cNvPr id="0" name=""/>
        <dsp:cNvSpPr/>
      </dsp:nvSpPr>
      <dsp:spPr>
        <a:xfrm>
          <a:off x="4518896" y="1765178"/>
          <a:ext cx="8682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68205" y="272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1294" y="1770719"/>
        <a:ext cx="43410" cy="43410"/>
      </dsp:txXfrm>
    </dsp:sp>
    <dsp:sp modelId="{BBEF6FAF-5DD4-4C46-8717-8DC2671B6FD1}">
      <dsp:nvSpPr>
        <dsp:cNvPr id="0" name=""/>
        <dsp:cNvSpPr/>
      </dsp:nvSpPr>
      <dsp:spPr>
        <a:xfrm>
          <a:off x="5387102" y="1249796"/>
          <a:ext cx="2170514" cy="1085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Prior Experience Effect</a:t>
          </a:r>
        </a:p>
      </dsp:txBody>
      <dsp:txXfrm>
        <a:off x="5418888" y="1281582"/>
        <a:ext cx="2106942" cy="1021685"/>
      </dsp:txXfrm>
    </dsp:sp>
    <dsp:sp modelId="{AC1A9C32-6494-48CC-B139-AF77F7F89D4B}">
      <dsp:nvSpPr>
        <dsp:cNvPr id="0" name=""/>
        <dsp:cNvSpPr/>
      </dsp:nvSpPr>
      <dsp:spPr>
        <a:xfrm rot="3310531">
          <a:off x="4192835" y="2389201"/>
          <a:ext cx="152032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20328" y="272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14991" y="2378439"/>
        <a:ext cx="76016" cy="76016"/>
      </dsp:txXfrm>
    </dsp:sp>
    <dsp:sp modelId="{FA773A38-46C3-427B-B7E9-CCDEEBC6415C}">
      <dsp:nvSpPr>
        <dsp:cNvPr id="0" name=""/>
        <dsp:cNvSpPr/>
      </dsp:nvSpPr>
      <dsp:spPr>
        <a:xfrm>
          <a:off x="5387102" y="2497842"/>
          <a:ext cx="2170514" cy="1085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Long form feedback</a:t>
          </a:r>
        </a:p>
      </dsp:txBody>
      <dsp:txXfrm>
        <a:off x="5418888" y="2529628"/>
        <a:ext cx="2106942" cy="1021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BD491-6CE2-4E61-BEA4-42DC139133E2}">
      <dsp:nvSpPr>
        <dsp:cNvPr id="0" name=""/>
        <dsp:cNvSpPr/>
      </dsp:nvSpPr>
      <dsp:spPr>
        <a:xfrm>
          <a:off x="0" y="2904972"/>
          <a:ext cx="9905999" cy="63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Libaries</a:t>
          </a:r>
          <a:r>
            <a:rPr lang="en-US" sz="1800" kern="1200" dirty="0"/>
            <a:t> Used:</a:t>
          </a:r>
        </a:p>
      </dsp:txBody>
      <dsp:txXfrm>
        <a:off x="0" y="2904972"/>
        <a:ext cx="9905999" cy="343190"/>
      </dsp:txXfrm>
    </dsp:sp>
    <dsp:sp modelId="{92C01067-5B45-4D5C-9457-9052592B7BC7}">
      <dsp:nvSpPr>
        <dsp:cNvPr id="0" name=""/>
        <dsp:cNvSpPr/>
      </dsp:nvSpPr>
      <dsp:spPr>
        <a:xfrm>
          <a:off x="0" y="3235452"/>
          <a:ext cx="2476499" cy="2923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tidyverse</a:t>
          </a:r>
          <a:endParaRPr lang="en-US" sz="1900" kern="1200" dirty="0"/>
        </a:p>
      </dsp:txBody>
      <dsp:txXfrm>
        <a:off x="0" y="3235452"/>
        <a:ext cx="2476499" cy="292347"/>
      </dsp:txXfrm>
    </dsp:sp>
    <dsp:sp modelId="{FB37DA4A-EC03-4774-9970-8214687C35FE}">
      <dsp:nvSpPr>
        <dsp:cNvPr id="0" name=""/>
        <dsp:cNvSpPr/>
      </dsp:nvSpPr>
      <dsp:spPr>
        <a:xfrm>
          <a:off x="2476499" y="3235452"/>
          <a:ext cx="2476499" cy="2923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ggplot2</a:t>
          </a:r>
        </a:p>
      </dsp:txBody>
      <dsp:txXfrm>
        <a:off x="2476499" y="3235452"/>
        <a:ext cx="2476499" cy="292347"/>
      </dsp:txXfrm>
    </dsp:sp>
    <dsp:sp modelId="{68B134FE-9B73-45AF-BDB7-EA0529250CDE}">
      <dsp:nvSpPr>
        <dsp:cNvPr id="0" name=""/>
        <dsp:cNvSpPr/>
      </dsp:nvSpPr>
      <dsp:spPr>
        <a:xfrm>
          <a:off x="4952999" y="3235452"/>
          <a:ext cx="2476499" cy="2923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ggpubr</a:t>
          </a:r>
          <a:endParaRPr lang="en-US" sz="1900" kern="1200" dirty="0"/>
        </a:p>
      </dsp:txBody>
      <dsp:txXfrm>
        <a:off x="4952999" y="3235452"/>
        <a:ext cx="2476499" cy="292347"/>
      </dsp:txXfrm>
    </dsp:sp>
    <dsp:sp modelId="{15745DC8-596D-49C9-B7DA-53204DAF8ACC}">
      <dsp:nvSpPr>
        <dsp:cNvPr id="0" name=""/>
        <dsp:cNvSpPr/>
      </dsp:nvSpPr>
      <dsp:spPr>
        <a:xfrm>
          <a:off x="7429499" y="3235452"/>
          <a:ext cx="2476499" cy="2923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kableExtra</a:t>
          </a:r>
        </a:p>
      </dsp:txBody>
      <dsp:txXfrm>
        <a:off x="7429499" y="3235452"/>
        <a:ext cx="2476499" cy="292347"/>
      </dsp:txXfrm>
    </dsp:sp>
    <dsp:sp modelId="{110BB53E-BF00-46F5-953F-50FE3FF6C050}">
      <dsp:nvSpPr>
        <dsp:cNvPr id="0" name=""/>
        <dsp:cNvSpPr/>
      </dsp:nvSpPr>
      <dsp:spPr>
        <a:xfrm rot="10800000">
          <a:off x="0" y="1937049"/>
          <a:ext cx="9905999" cy="9774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Created a linear model to try and predict our test variable</a:t>
          </a:r>
        </a:p>
      </dsp:txBody>
      <dsp:txXfrm rot="10800000">
        <a:off x="0" y="1937049"/>
        <a:ext cx="9905999" cy="635121"/>
      </dsp:txXfrm>
    </dsp:sp>
    <dsp:sp modelId="{C3B8DC65-324A-475E-983C-472C40F6CFCE}">
      <dsp:nvSpPr>
        <dsp:cNvPr id="0" name=""/>
        <dsp:cNvSpPr/>
      </dsp:nvSpPr>
      <dsp:spPr>
        <a:xfrm rot="10800000">
          <a:off x="0" y="969127"/>
          <a:ext cx="9905999" cy="9774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Combined all results data into one </a:t>
          </a:r>
          <a:r>
            <a:rPr lang="en-US" sz="1800" kern="1200" dirty="0" err="1"/>
            <a:t>dataframe</a:t>
          </a:r>
          <a:r>
            <a:rPr lang="en-US" sz="1800" kern="1200" dirty="0"/>
            <a:t>, to simplify analysis.</a:t>
          </a:r>
        </a:p>
      </dsp:txBody>
      <dsp:txXfrm rot="-10800000">
        <a:off x="0" y="969127"/>
        <a:ext cx="9905999" cy="343087"/>
      </dsp:txXfrm>
    </dsp:sp>
    <dsp:sp modelId="{68A327EA-ADAD-4152-9FC5-BAEAAB204086}">
      <dsp:nvSpPr>
        <dsp:cNvPr id="0" name=""/>
        <dsp:cNvSpPr/>
      </dsp:nvSpPr>
      <dsp:spPr>
        <a:xfrm>
          <a:off x="0" y="1312214"/>
          <a:ext cx="9905999" cy="292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Users were assigned a unique ID to allow joining</a:t>
          </a:r>
        </a:p>
      </dsp:txBody>
      <dsp:txXfrm>
        <a:off x="0" y="1312214"/>
        <a:ext cx="9905999" cy="292259"/>
      </dsp:txXfrm>
    </dsp:sp>
    <dsp:sp modelId="{E2A75A4F-F717-403D-AA62-9ACA872DA36F}">
      <dsp:nvSpPr>
        <dsp:cNvPr id="0" name=""/>
        <dsp:cNvSpPr/>
      </dsp:nvSpPr>
      <dsp:spPr>
        <a:xfrm rot="10800000">
          <a:off x="0" y="1204"/>
          <a:ext cx="9905999" cy="9774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 results were ported into RStudio, to allow for simple analysis and review.</a:t>
          </a:r>
        </a:p>
      </dsp:txBody>
      <dsp:txXfrm rot="10800000">
        <a:off x="0" y="1204"/>
        <a:ext cx="9905999" cy="63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D970C-8514-47EB-9789-C1E43FBD355B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Could not prove that VR applications are an effective method to improve hand-eye coordination using our experimental procedure</a:t>
          </a:r>
        </a:p>
      </dsp:txBody>
      <dsp:txXfrm>
        <a:off x="20250" y="20250"/>
        <a:ext cx="7120304" cy="650898"/>
      </dsp:txXfrm>
    </dsp:sp>
    <dsp:sp modelId="{413798C7-A988-4C49-B14B-D5C769A622FE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However,  this did not disprove the hypothesis.</a:t>
          </a:r>
        </a:p>
      </dsp:txBody>
      <dsp:txXfrm>
        <a:off x="683951" y="837357"/>
        <a:ext cx="6771188" cy="650898"/>
      </dsp:txXfrm>
    </dsp:sp>
    <dsp:sp modelId="{4F793C86-4F0B-444D-8332-A225C822016D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Unable to see significant changes in motor skills due to study’s short length</a:t>
          </a:r>
        </a:p>
      </dsp:txBody>
      <dsp:txXfrm>
        <a:off x="1337748" y="1654464"/>
        <a:ext cx="6781094" cy="650898"/>
      </dsp:txXfrm>
    </dsp:sp>
    <dsp:sp modelId="{F7F6A412-FDF6-4C74-B960-D722E514832D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application itself could also have been improved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Received an average 2.9/5 rating on post-survey.</a:t>
          </a:r>
        </a:p>
      </dsp:txBody>
      <dsp:txXfrm>
        <a:off x="2001450" y="2471572"/>
        <a:ext cx="6771188" cy="650898"/>
      </dsp:txXfrm>
    </dsp:sp>
    <dsp:sp modelId="{6FFBA76A-60A1-4D63-B404-DC9A2B9D14C6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4A9757E3-F9B8-4A66-BC71-A6ACD5EB05FF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FD50A524-F0CE-452F-8151-2248CEF6748D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43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81A4-1A9E-46EC-AEB1-3C00DBFC809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D431-4CAC-4BC8-9128-74FD0476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4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1D6D-6B01-4D44-87D3-EEAC87BB7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871663"/>
            <a:ext cx="9829800" cy="216100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Measuring the improvements of hand-eye coordination with the assistance of 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3CD7-F438-419A-B5E0-753DDE13D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5155" y="4559300"/>
            <a:ext cx="5881689" cy="484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Daniel Ben-</a:t>
            </a:r>
            <a:r>
              <a:rPr lang="en-US" dirty="0" err="1">
                <a:solidFill>
                  <a:schemeClr val="tx1"/>
                </a:solidFill>
              </a:rPr>
              <a:t>Zaken</a:t>
            </a:r>
            <a:r>
              <a:rPr lang="en-US" dirty="0">
                <a:solidFill>
                  <a:schemeClr val="tx1"/>
                </a:solidFill>
              </a:rPr>
              <a:t>, Steven Felker, Jake Greenberg</a:t>
            </a:r>
          </a:p>
        </p:txBody>
      </p:sp>
    </p:spTree>
    <p:extLst>
      <p:ext uri="{BB962C8B-B14F-4D97-AF65-F5344CB8AC3E}">
        <p14:creationId xmlns:p14="http://schemas.microsoft.com/office/powerpoint/2010/main" val="354832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4D2-EF74-41D4-B435-48F9E625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Conclusion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EDB85-C094-2953-C7BB-20EBE0B01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301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49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9B0-50C2-4A28-AA35-0C766FE2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and hand-eye 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E0E4-058B-426D-9578-68A7B5DE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88626" cy="3541714"/>
          </a:xfrm>
        </p:spPr>
        <p:txBody>
          <a:bodyPr>
            <a:noAutofit/>
          </a:bodyPr>
          <a:lstStyle/>
          <a:p>
            <a:r>
              <a:rPr lang="en-US" sz="3000" dirty="0"/>
              <a:t>Advancements in Virtual Reality (VR) has led to increased research opportunities</a:t>
            </a:r>
          </a:p>
          <a:p>
            <a:r>
              <a:rPr lang="en-US" sz="3000" dirty="0"/>
              <a:t>VR simulations improved performance of surgical technicians [12]</a:t>
            </a:r>
          </a:p>
          <a:p>
            <a:r>
              <a:rPr lang="en-US" sz="3000" dirty="0"/>
              <a:t>Physical and Cyber sicknesses have been mitigated as well [13]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150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36E21-6D18-002A-35CB-CED169D3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Background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B914-21E3-1BC6-6177-E0BBC956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Developers of VR platforms compete to achieve the highest level of immersion possible for existing hardware </a:t>
            </a:r>
          </a:p>
          <a:p>
            <a:r>
              <a:rPr lang="en-US" sz="1800">
                <a:ea typeface="+mn-lt"/>
                <a:cs typeface="+mn-lt"/>
              </a:rPr>
              <a:t>Some such examples are HTC Vive and Oculus Quest.</a:t>
            </a:r>
          </a:p>
          <a:p>
            <a:r>
              <a:rPr lang="en-US" sz="1800">
                <a:ea typeface="+mn-lt"/>
                <a:cs typeface="+mn-lt"/>
              </a:rPr>
              <a:t>Research pertaining to Depth-Of-Field and Depth-Perception of users when active inside virtual environments has become a key milestone regarding the next step evolution of VR applications, </a:t>
            </a:r>
          </a:p>
          <a:p>
            <a:r>
              <a:rPr lang="en-US" sz="1800">
                <a:ea typeface="+mn-lt"/>
                <a:cs typeface="+mn-lt"/>
              </a:rPr>
              <a:t>This focused on how users perceive distance and how different factors could affect perceived distance in a VR setting [3, 4, 5].</a:t>
            </a:r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3758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00C4-26B4-4E9E-A3E1-40FF909C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Pre-Survey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9829B-A43F-5360-1389-5E42567A4945}"/>
              </a:ext>
            </a:extLst>
          </p:cNvPr>
          <p:cNvSpPr txBox="1"/>
          <p:nvPr/>
        </p:nvSpPr>
        <p:spPr>
          <a:xfrm>
            <a:off x="1143000" y="2336801"/>
            <a:ext cx="9904411" cy="2787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dirty="0"/>
              <a:t>Was taken prior to participation in this study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dirty="0"/>
              <a:t>This served as the users’ consent to participate in the study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dirty="0"/>
              <a:t>Gathered general information such as gender and age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dirty="0"/>
              <a:t>Also asked about their general knowledge of VR and AR</a:t>
            </a:r>
          </a:p>
        </p:txBody>
      </p:sp>
    </p:spTree>
    <p:extLst>
      <p:ext uri="{BB962C8B-B14F-4D97-AF65-F5344CB8AC3E}">
        <p14:creationId xmlns:p14="http://schemas.microsoft.com/office/powerpoint/2010/main" val="38619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5075-078F-4420-727C-742BAC65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A2879A72-7FDC-C86B-B906-B3845166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10" y="1147146"/>
            <a:ext cx="4623339" cy="2201590"/>
          </a:xfrm>
          <a:prstGeom prst="rect">
            <a:avLst/>
          </a:prstGeom>
        </p:spPr>
      </p:pic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2A319F-65D0-D088-FE5E-A49A77C1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551801"/>
            <a:ext cx="4635583" cy="21246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7A4D-AAAE-B2F2-7BB4-695F8C58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Created a game in Unity where the player will have three lives to try to catch fish that fall from the sky.</a:t>
            </a:r>
          </a:p>
          <a:p>
            <a:r>
              <a:rPr lang="en-US" sz="2200"/>
              <a:t>If a player fails to catch a fish, one life will be deducted from the player</a:t>
            </a:r>
          </a:p>
          <a:p>
            <a:r>
              <a:rPr lang="en-US" sz="2200"/>
              <a:t>Once the player loses all three lives it will be game over</a:t>
            </a:r>
          </a:p>
        </p:txBody>
      </p:sp>
    </p:spTree>
    <p:extLst>
      <p:ext uri="{BB962C8B-B14F-4D97-AF65-F5344CB8AC3E}">
        <p14:creationId xmlns:p14="http://schemas.microsoft.com/office/powerpoint/2010/main" val="62100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7020F6-F070-7831-D390-68E9B964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Hand-Eye Calibration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63C0-BA57-F056-0E42-7D1534CA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assess the users' hand-eye coordination, we had the users play games of catch by throwing a ball against a wall for three minutes.</a:t>
            </a:r>
          </a:p>
          <a:p>
            <a:r>
              <a:rPr lang="en-US" dirty="0"/>
              <a:t>This was done both before and after the user partook in the actual application to better test whether the use of VR effected the user.</a:t>
            </a:r>
          </a:p>
        </p:txBody>
      </p:sp>
    </p:spTree>
    <p:extLst>
      <p:ext uri="{BB962C8B-B14F-4D97-AF65-F5344CB8AC3E}">
        <p14:creationId xmlns:p14="http://schemas.microsoft.com/office/powerpoint/2010/main" val="241847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B2EB5-DC45-6B46-6A11-FD5F379A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Post-Survey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9969DA-26CD-035B-0FE5-862E77CF7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7256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53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ECE1-92BE-45FA-88C4-C357D011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03C09B7-AD63-F7BE-5FA4-AF29F00DD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61769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86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64FEDBE8-2806-4C1F-AE4F-70CF8B9DD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Group 76">
            <a:extLst>
              <a:ext uri="{FF2B5EF4-FFF2-40B4-BE49-F238E27FC236}">
                <a16:creationId xmlns:a16="http://schemas.microsoft.com/office/drawing/2014/main" id="{903038AC-3A7E-40FE-9E0F-C163441C3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42739928-BB03-4507-A183-3DFEF05C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03768878-A303-4884-B819-C6E75B08A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FB9A025D-D38C-4A88-BBFD-7E91C8A20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3072434-DB5F-4A42-BD18-84BFB03DE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711C304-4B91-4428-9F28-DBE3AB33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2EE76920-F2A9-4B70-BE46-F3068C51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9824449-B3F1-4FC6-BA3E-5E38B70E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B7F73E8D-4EA5-4663-8639-A2930A5A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0304B29-076C-4F26-BE50-8FC6552E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8BE5AC8B-83C5-4763-A087-8477C5F39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7D50C9C5-1768-4B91-9B0B-6040F222D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AA84369D-36BD-4162-8A91-DA0FDC51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F13FE26D-857B-4891-AEDA-C728F919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AEC93F37-B06B-436A-992C-A44383992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CF8D8A9-5565-4931-A429-8024282B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43435D3-5C31-4EE8-85BE-9ABBFF6E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DFDA7E40-E273-4EA5-B0DA-4FC692C01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185B8F2-C9DF-4C99-AA74-DB3F7E81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26DD09A-0E9C-4ACD-8B5C-46311983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D9A6B8B-EFFC-47D4-9315-AB010FF79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20B7C86-A714-4636-9B54-3D9AA312D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1E393736-F0C0-480D-936E-89123D834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88CC464E-9DE0-40C4-BD15-1FC310F2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0D22C32B-DDA8-4C05-AA64-2044297E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31624052-391E-49DB-87C6-2270FC2B6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F81F1D4-61CD-492F-B3A7-7D859107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BDE42EF2-7DE1-4378-9975-3EFD81B11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6D93E0F4-DC60-4B80-9FA8-C94663F8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81E6565A-A31D-493E-B3F9-453B36E6D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734E4A27-D9A1-4792-91A0-85E9F53B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8DD4AA55-E9EE-4FA4-A1FB-355F56ED1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8B8A270A-AEF3-48E9-9CDF-CCAFFD26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F93B2048-063C-4EF4-B85E-B1364144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765F218-C9B1-4421-AEE8-DEC14F9FB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41AC29F5-8732-49E7-AD07-EAD7DCFCE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BAA6B501-5372-43B0-BA92-DFC4B747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9F0C73BE-C3AD-4203-A430-9C8D7AC7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07DA644C-1065-46BB-BE2E-06597C41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0848A482-7465-4981-8F78-6A8CBAC4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97150FE4-2506-4D48-9572-FA764D176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DE5E10BE-79BF-476B-900A-AC55673E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3C416096-D815-46D4-A5DD-F104D373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40CE25CD-F70E-4100-AD49-E300774AA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7C0180BA-2C5D-43D4-8AFB-A7F3449B0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74C21852-25EC-4FE9-B1F4-76B09BAD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FAABD128-A900-4E13-A9D7-EBECEA209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733C420-2ADC-4FBD-8C96-B4474D54A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A4973B2F-CFDE-4A9D-B2F7-AEE5CA71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CD8DD0C-F680-40E5-B71F-CC568777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3EEE97A-A080-4E6D-9606-4FBAC347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70FAD47B-95C1-4270-8521-1159369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1CACBA6B-64D5-485A-B919-238AB4F6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39F2BCD9-C2FF-4619-B385-DF9F0D7D6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3A713FF8-1B40-43A7-BC03-24D50919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138DB-F931-40D0-A142-DC58D05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1122363"/>
            <a:ext cx="399944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8423A58A-3291-4741-95B2-113134BE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E5B4E6E-A33A-4F72-98AD-19599272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961302"/>
            <a:ext cx="2364317" cy="1460677"/>
          </a:xfrm>
          <a:prstGeom prst="rect">
            <a:avLst/>
          </a:prstGeom>
          <a:noFill/>
        </p:spPr>
      </p:pic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B0D5D13-82EF-4976-B242-BC3DBA92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F436089-F7A6-44AC-8C14-8251E2B81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961302"/>
            <a:ext cx="2364317" cy="1460677"/>
          </a:xfrm>
          <a:prstGeom prst="rect">
            <a:avLst/>
          </a:prstGeom>
          <a:noFill/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151FB6D-D970-4B20-9E39-0789FE27D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Table&#10;&#10;Description automatically generated">
            <a:extLst>
              <a:ext uri="{FF2B5EF4-FFF2-40B4-BE49-F238E27FC236}">
                <a16:creationId xmlns:a16="http://schemas.microsoft.com/office/drawing/2014/main" id="{0DDD2303-D9C0-4417-943B-A5A3C3B79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225" y="3796452"/>
            <a:ext cx="5118567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63108E7255764A8A380C65A0240F25" ma:contentTypeVersion="4" ma:contentTypeDescription="Create a new document." ma:contentTypeScope="" ma:versionID="9619e7522caee9aa1cc91a99d3463264">
  <xsd:schema xmlns:xsd="http://www.w3.org/2001/XMLSchema" xmlns:xs="http://www.w3.org/2001/XMLSchema" xmlns:p="http://schemas.microsoft.com/office/2006/metadata/properties" xmlns:ns2="d5fb022e-cd16-4195-b5c5-03b1b0302f7b" targetNamespace="http://schemas.microsoft.com/office/2006/metadata/properties" ma:root="true" ma:fieldsID="4d4c78a0037cbb01e65e230da64e20a2" ns2:_="">
    <xsd:import namespace="d5fb022e-cd16-4195-b5c5-03b1b0302f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b022e-cd16-4195-b5c5-03b1b0302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3C8619-5465-4CF7-AC79-DABCE126FC0D}">
  <ds:schemaRefs>
    <ds:schemaRef ds:uri="d5fb022e-cd16-4195-b5c5-03b1b0302f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17DB11-9014-4CE4-80D5-10E7882E73F0}">
  <ds:schemaRefs>
    <ds:schemaRef ds:uri="http://purl.org/dc/elements/1.1/"/>
    <ds:schemaRef ds:uri="d5fb022e-cd16-4195-b5c5-03b1b0302f7b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FB716B0-2B11-49B3-9E95-BE36E50606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431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Measuring the improvements of hand-eye coordination with the assistance of virtual reality</vt:lpstr>
      <vt:lpstr>Virtual Reality and hand-eye coordination</vt:lpstr>
      <vt:lpstr>Background</vt:lpstr>
      <vt:lpstr>Pre-Survey</vt:lpstr>
      <vt:lpstr>Application</vt:lpstr>
      <vt:lpstr>Hand-Eye Calibration</vt:lpstr>
      <vt:lpstr>Post-Survey</vt:lpstr>
      <vt:lpstr>Results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Felker, Steven</dc:creator>
  <cp:lastModifiedBy>Jake Greenberg</cp:lastModifiedBy>
  <cp:revision>4</cp:revision>
  <dcterms:created xsi:type="dcterms:W3CDTF">2022-04-22T20:07:54Z</dcterms:created>
  <dcterms:modified xsi:type="dcterms:W3CDTF">2022-04-25T21:18:30Z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0x0101007763108E7255764A8A380C65A0240F25</vt:lpwstr>
  </property>
</Properties>
</file>