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79" r:id="rId3"/>
    <p:sldId id="286" r:id="rId4"/>
    <p:sldId id="280" r:id="rId5"/>
    <p:sldId id="283" r:id="rId6"/>
    <p:sldId id="284" r:id="rId7"/>
    <p:sldId id="285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1" autoAdjust="0"/>
    <p:restoredTop sz="94660"/>
  </p:normalViewPr>
  <p:slideViewPr>
    <p:cSldViewPr>
      <p:cViewPr varScale="1">
        <p:scale>
          <a:sx n="57" d="100"/>
          <a:sy n="57" d="100"/>
        </p:scale>
        <p:origin x="185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Time Titans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Tony Duran</a:t>
            </a:r>
          </a:p>
          <a:p>
            <a:r>
              <a:rPr lang="en-US" dirty="0"/>
              <a:t>Tim Horton</a:t>
            </a:r>
          </a:p>
          <a:p>
            <a:r>
              <a:rPr lang="en-US" dirty="0"/>
              <a:t>Jeremy Santoro</a:t>
            </a:r>
          </a:p>
          <a:p>
            <a:r>
              <a:rPr lang="en-US" dirty="0"/>
              <a:t>Austin </a:t>
            </a:r>
            <a:r>
              <a:rPr lang="en-US" dirty="0" err="1"/>
              <a:t>Wasinger</a:t>
            </a:r>
            <a:endParaRPr lang="en-US" dirty="0"/>
          </a:p>
          <a:p>
            <a:r>
              <a:rPr lang="en-US" dirty="0"/>
              <a:t>James Greene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5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1752600"/>
            <a:ext cx="848868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Tony – microcontroller(MSP432, STK3000, Spartan 3E, Arduino </a:t>
            </a:r>
            <a:r>
              <a:rPr lang="en-US" altLang="en-US" sz="2400" dirty="0" err="1" smtClean="0">
                <a:ea typeface="ＭＳ Ｐゴシック" pitchFamily="34" charset="-128"/>
              </a:rPr>
              <a:t>uno</a:t>
            </a:r>
            <a:r>
              <a:rPr lang="en-US" altLang="en-US" sz="2400" dirty="0" smtClean="0">
                <a:ea typeface="ＭＳ Ｐゴシック" pitchFamily="34" charset="-128"/>
              </a:rPr>
              <a:t>) 8x8 matrix display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Jeremy – Junior Engineer On Target Enterprises (HF 3-30MHz VHF, 30-300MHz, UHF 300-3000MHz bands) 1500+ hours RF troubleshooting, 2000+ hours hardware and software testing., multi-layered boards to production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 Austin </a:t>
            </a:r>
            <a:r>
              <a:rPr lang="en-US" altLang="en-US" sz="2400" dirty="0" err="1" smtClean="0">
                <a:ea typeface="ＭＳ Ｐゴシック" pitchFamily="34" charset="-128"/>
              </a:rPr>
              <a:t>Wasinger</a:t>
            </a:r>
            <a:r>
              <a:rPr lang="en-US" altLang="en-US" sz="2400" dirty="0"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– C, C++, Java, HTML, Ruby, </a:t>
            </a:r>
            <a:r>
              <a:rPr lang="en-US" altLang="en-US" sz="2400" dirty="0" err="1" smtClean="0">
                <a:ea typeface="ＭＳ Ｐゴシック" pitchFamily="34" charset="-128"/>
              </a:rPr>
              <a:t>Lua</a:t>
            </a:r>
            <a:r>
              <a:rPr lang="en-US" altLang="en-US" sz="2400" dirty="0" smtClean="0">
                <a:ea typeface="ＭＳ Ｐゴシック" pitchFamily="34" charset="-128"/>
              </a:rPr>
              <a:t>, Basic, </a:t>
            </a:r>
            <a:r>
              <a:rPr lang="en-US" altLang="en-US" sz="2400" dirty="0" err="1" smtClean="0">
                <a:ea typeface="ＭＳ Ｐゴシック" pitchFamily="34" charset="-128"/>
              </a:rPr>
              <a:t>Assimbly</a:t>
            </a:r>
            <a:r>
              <a:rPr lang="en-US" altLang="en-US" sz="2400" dirty="0" smtClean="0">
                <a:ea typeface="ＭＳ Ｐゴシック" pitchFamily="34" charset="-128"/>
              </a:rPr>
              <a:t>, microcontroller(Arduino: </a:t>
            </a:r>
            <a:r>
              <a:rPr lang="en-US" altLang="en-US" sz="2400" dirty="0" err="1" smtClean="0">
                <a:ea typeface="ＭＳ Ｐゴシック" pitchFamily="34" charset="-128"/>
              </a:rPr>
              <a:t>uno</a:t>
            </a:r>
            <a:r>
              <a:rPr lang="en-US" altLang="en-US" sz="2400" dirty="0" smtClean="0">
                <a:ea typeface="ＭＳ Ｐゴシック" pitchFamily="34" charset="-128"/>
              </a:rPr>
              <a:t>, </a:t>
            </a:r>
            <a:r>
              <a:rPr lang="en-US" altLang="en-US" sz="2400" dirty="0" err="1" smtClean="0">
                <a:ea typeface="ＭＳ Ｐゴシック" pitchFamily="34" charset="-128"/>
              </a:rPr>
              <a:t>duemilanove</a:t>
            </a:r>
            <a:r>
              <a:rPr lang="en-US" altLang="en-US" sz="2400" dirty="0" smtClean="0">
                <a:ea typeface="ＭＳ Ｐゴシック" pitchFamily="34" charset="-128"/>
              </a:rPr>
              <a:t>, MSP432), technical team 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990600"/>
            <a:ext cx="8229600" cy="609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Team</a:t>
            </a:r>
            <a:r>
              <a:rPr lang="en-US" altLang="en-US" b="1" dirty="0" smtClean="0">
                <a:ea typeface="ＭＳ Ｐゴシック" pitchFamily="34" charset="-128"/>
              </a:rPr>
              <a:t> </a:t>
            </a:r>
            <a:endParaRPr lang="en-US" altLang="en-US" b="1" dirty="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74318" y="1752600"/>
            <a:ext cx="848868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Tony – microcontroller(MSP432, STK3000, Spartan 3E, Arduino </a:t>
            </a:r>
            <a:r>
              <a:rPr lang="en-US" altLang="en-US" sz="2400" dirty="0" err="1" smtClean="0">
                <a:ea typeface="ＭＳ Ｐゴシック" pitchFamily="34" charset="-128"/>
              </a:rPr>
              <a:t>uno</a:t>
            </a:r>
            <a:r>
              <a:rPr lang="en-US" altLang="en-US" sz="2400" dirty="0" smtClean="0">
                <a:ea typeface="ＭＳ Ｐゴシック" pitchFamily="34" charset="-128"/>
              </a:rPr>
              <a:t>) 8x8 matrix display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Jeremy – Junior Engineer On Target Enterprises (HF 3-30MHz VHF, 30-300MHz, UHF 300-3000MHz bands) 1500+ hours RF troubleshooting, 2000+ hours hardware and software testing., multi-layered boards to production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 Austin </a:t>
            </a:r>
            <a:r>
              <a:rPr lang="en-US" altLang="en-US" sz="2400" dirty="0" err="1" smtClean="0">
                <a:ea typeface="ＭＳ Ｐゴシック" pitchFamily="34" charset="-128"/>
              </a:rPr>
              <a:t>Wasinger</a:t>
            </a:r>
            <a:r>
              <a:rPr lang="en-US" altLang="en-US" sz="2400" dirty="0"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– C, C++, Java, HTML, Ruby, </a:t>
            </a:r>
            <a:r>
              <a:rPr lang="en-US" altLang="en-US" sz="2400" dirty="0" err="1" smtClean="0">
                <a:ea typeface="ＭＳ Ｐゴシック" pitchFamily="34" charset="-128"/>
              </a:rPr>
              <a:t>Lua</a:t>
            </a:r>
            <a:r>
              <a:rPr lang="en-US" altLang="en-US" sz="2400" dirty="0" smtClean="0">
                <a:ea typeface="ＭＳ Ｐゴシック" pitchFamily="34" charset="-128"/>
              </a:rPr>
              <a:t>, Basic, </a:t>
            </a:r>
            <a:r>
              <a:rPr lang="en-US" altLang="en-US" sz="2400" dirty="0" err="1" smtClean="0">
                <a:ea typeface="ＭＳ Ｐゴシック" pitchFamily="34" charset="-128"/>
              </a:rPr>
              <a:t>Assimbly</a:t>
            </a:r>
            <a:r>
              <a:rPr lang="en-US" altLang="en-US" sz="2400" dirty="0" smtClean="0">
                <a:ea typeface="ＭＳ Ｐゴシック" pitchFamily="34" charset="-128"/>
              </a:rPr>
              <a:t>, microcontroller(Arduino: </a:t>
            </a:r>
            <a:r>
              <a:rPr lang="en-US" altLang="en-US" sz="2400" dirty="0" err="1" smtClean="0">
                <a:ea typeface="ＭＳ Ｐゴシック" pitchFamily="34" charset="-128"/>
              </a:rPr>
              <a:t>uno</a:t>
            </a:r>
            <a:r>
              <a:rPr lang="en-US" altLang="en-US" sz="2400" dirty="0" smtClean="0">
                <a:ea typeface="ＭＳ Ｐゴシック" pitchFamily="34" charset="-128"/>
              </a:rPr>
              <a:t>, </a:t>
            </a:r>
            <a:r>
              <a:rPr lang="en-US" altLang="en-US" sz="2400" dirty="0" err="1" smtClean="0">
                <a:ea typeface="ＭＳ Ｐゴシック" pitchFamily="34" charset="-128"/>
              </a:rPr>
              <a:t>duemilanove</a:t>
            </a:r>
            <a:r>
              <a:rPr lang="en-US" altLang="en-US" sz="2400" dirty="0" smtClean="0">
                <a:ea typeface="ＭＳ Ｐゴシック" pitchFamily="34" charset="-128"/>
              </a:rPr>
              <a:t>, MSP432), technical team 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sz="2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Tim – C, C++, Java, Ruby, Assembly, MSP432, team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James – C, C++, Java, SQL, Relational Database Development, Requirements Testing, Software Engineer at MITRE</a:t>
            </a:r>
          </a:p>
        </p:txBody>
      </p:sp>
    </p:spTree>
    <p:extLst>
      <p:ext uri="{BB962C8B-B14F-4D97-AF65-F5344CB8AC3E}">
        <p14:creationId xmlns:p14="http://schemas.microsoft.com/office/powerpoint/2010/main" val="67627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1752600"/>
            <a:ext cx="848868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Display real time on a display to be put in labs.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Display will need to display words as well as numbers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Microcontroller/microcomputer sending information to </a:t>
            </a:r>
            <a:r>
              <a:rPr lang="en-US" altLang="en-US" sz="2400" dirty="0" smtClean="0">
                <a:ea typeface="ＭＳ Ｐゴシック" pitchFamily="34" charset="-128"/>
              </a:rPr>
              <a:t>display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Wireless connectivity i.e. being able to send data to be displayed remotely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34" charset="-128"/>
              </a:rPr>
              <a:t>User interface for uploading data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990600"/>
            <a:ext cx="8229600" cy="609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5145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Analyze the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With our customer being Professor </a:t>
            </a:r>
            <a:r>
              <a:rPr lang="en-US" sz="2400" dirty="0" err="1">
                <a:latin typeface="+mn-lt"/>
              </a:rPr>
              <a:t>Tekamp</a:t>
            </a:r>
            <a:r>
              <a:rPr lang="en-US" sz="2400" dirty="0">
                <a:latin typeface="+mn-lt"/>
              </a:rPr>
              <a:t> we most certainly have the “Informed customer scenario.”  </a:t>
            </a:r>
          </a:p>
          <a:p>
            <a:pPr lvl="1"/>
            <a:r>
              <a:rPr lang="en-US" sz="2400" dirty="0"/>
              <a:t>His knowledge of the problem is high</a:t>
            </a:r>
          </a:p>
          <a:p>
            <a:pPr lvl="1"/>
            <a:r>
              <a:rPr lang="en-US" sz="2400" dirty="0"/>
              <a:t>Him being on campus with set office hours makes our availability of information very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 the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With having an informed customer, requirement specification becomes relatively easy.  Simply organize the available information</a:t>
            </a:r>
          </a:p>
          <a:p>
            <a:pPr lvl="1"/>
            <a:r>
              <a:rPr lang="en-US" dirty="0"/>
              <a:t>Display</a:t>
            </a:r>
          </a:p>
          <a:p>
            <a:pPr lvl="2"/>
            <a:r>
              <a:rPr lang="en-US" sz="2800" b="0" dirty="0"/>
              <a:t>Professor </a:t>
            </a:r>
            <a:r>
              <a:rPr lang="en-US" sz="2800" b="0" dirty="0" err="1"/>
              <a:t>Tekamp</a:t>
            </a:r>
            <a:r>
              <a:rPr lang="en-US" sz="2800" b="0" dirty="0"/>
              <a:t> is providing</a:t>
            </a:r>
          </a:p>
          <a:p>
            <a:pPr lvl="1"/>
            <a:r>
              <a:rPr lang="en-US" dirty="0"/>
              <a:t>Microcontroller</a:t>
            </a:r>
          </a:p>
          <a:p>
            <a:pPr lvl="2"/>
            <a:r>
              <a:rPr lang="en-US" sz="2800" b="0" dirty="0" smtClean="0"/>
              <a:t>Must </a:t>
            </a:r>
            <a:r>
              <a:rPr lang="en-US" sz="2800" b="0" dirty="0"/>
              <a:t>have secure wireless access.</a:t>
            </a:r>
          </a:p>
          <a:p>
            <a:pPr lvl="1"/>
            <a:r>
              <a:rPr lang="en-US" dirty="0"/>
              <a:t>Insufficiency might be an issue with this proposal</a:t>
            </a:r>
          </a:p>
          <a:p>
            <a:pPr lvl="2"/>
            <a:r>
              <a:rPr lang="en-US" sz="2800" b="0" dirty="0"/>
              <a:t>Add a web and/or mobile interface that can be remotely monitored by anyone interested.  Possibly have displayed on the engineering homepage.</a:t>
            </a:r>
          </a:p>
          <a:p>
            <a:pPr lvl="2"/>
            <a:r>
              <a:rPr lang="en-US" sz="2800" b="0" dirty="0"/>
              <a:t>Link to the campus calendar for event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6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Microcontroller </a:t>
            </a:r>
            <a:r>
              <a:rPr lang="en-US" altLang="en-US" dirty="0" smtClean="0">
                <a:ea typeface="ＭＳ Ｐゴシック" pitchFamily="34" charset="-128"/>
              </a:rPr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b="0" i="0" dirty="0"/>
              <a:t>Relatively low power consumption (must be able to support a battery backup that lasts up to 1 year)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b="0" i="0" dirty="0"/>
              <a:t>Must be able to acquire accurate clock time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b="0" i="0" dirty="0"/>
              <a:t>Must be able to interface with a large display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b="0" i="0" dirty="0"/>
              <a:t>Must have wireless interface for uploading new information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Wireless interface must be secure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i="1" dirty="0"/>
              <a:t>Long-term: Have the ability to synchronize multiple microcontrollers together that use the same information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8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Display 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b="0" dirty="0"/>
              <a:t>External Power Supplies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sz="2400" dirty="0"/>
              <a:t>35 W 120 VAC Input 7V Output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b="0" dirty="0"/>
              <a:t>Message Loader	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sz="2400" dirty="0"/>
              <a:t>RS232 Serial Adapter for 25-pin and 9-pin Serial Ports	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b="0" dirty="0"/>
              <a:t>Ethernet Adapter Kits/ Wireless Broadcast Receiver Capabilities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ja-JP" b="0" dirty="0"/>
              <a:t>Remote Control </a:t>
            </a:r>
            <a:r>
              <a:rPr lang="en-US" altLang="ja-JP" b="0" dirty="0" smtClean="0"/>
              <a:t>Keyboard</a:t>
            </a:r>
            <a:endParaRPr lang="en-US" altLang="ja-JP" b="0" dirty="0"/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</a:pPr>
            <a:r>
              <a:rPr lang="en-US" altLang="ja-JP" sz="2400" dirty="0" err="1"/>
              <a:t>BetaBrite</a:t>
            </a:r>
            <a:r>
              <a:rPr lang="en-US" altLang="ja-JP" sz="2400" dirty="0"/>
              <a:t> infrared remote keyboard (runs on AA batteries)	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84846871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1255</TotalTime>
  <Words>459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Arial Black</vt:lpstr>
      <vt:lpstr>Calibri</vt:lpstr>
      <vt:lpstr>Wingdings</vt:lpstr>
      <vt:lpstr>uccs-powerpoint-template-2014-cobranded</vt:lpstr>
      <vt:lpstr>Time Titans</vt:lpstr>
      <vt:lpstr>Team </vt:lpstr>
      <vt:lpstr>Team cont.</vt:lpstr>
      <vt:lpstr>Requirements Analysis</vt:lpstr>
      <vt:lpstr>Analyze the customer</vt:lpstr>
      <vt:lpstr>Assess the needs</vt:lpstr>
      <vt:lpstr>Microcontroller Specifications</vt:lpstr>
      <vt:lpstr>Display Specifications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James Greene</cp:lastModifiedBy>
  <cp:revision>91</cp:revision>
  <dcterms:created xsi:type="dcterms:W3CDTF">2014-11-03T22:15:20Z</dcterms:created>
  <dcterms:modified xsi:type="dcterms:W3CDTF">2016-03-31T22:06:32Z</dcterms:modified>
</cp:coreProperties>
</file>