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2" r:id="rId2"/>
    <p:sldId id="288" r:id="rId3"/>
    <p:sldId id="289" r:id="rId4"/>
    <p:sldId id="290" r:id="rId5"/>
    <p:sldId id="284" r:id="rId6"/>
    <p:sldId id="291" r:id="rId7"/>
    <p:sldId id="285" r:id="rId8"/>
    <p:sldId id="28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1" autoAdjust="0"/>
    <p:restoredTop sz="94660"/>
  </p:normalViewPr>
  <p:slideViewPr>
    <p:cSldViewPr>
      <p:cViewPr varScale="1">
        <p:scale>
          <a:sx n="64" d="100"/>
          <a:sy n="64" d="100"/>
        </p:scale>
        <p:origin x="134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dirty="0" smtClean="0"/>
              <a:t>Time Titans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Tony Duran</a:t>
            </a:r>
          </a:p>
          <a:p>
            <a:r>
              <a:rPr lang="en-US" dirty="0"/>
              <a:t>Tim Horton</a:t>
            </a:r>
          </a:p>
          <a:p>
            <a:r>
              <a:rPr lang="en-US" dirty="0"/>
              <a:t>Jeremy Santoro</a:t>
            </a:r>
          </a:p>
          <a:p>
            <a:r>
              <a:rPr lang="en-US" dirty="0"/>
              <a:t>Austin </a:t>
            </a:r>
            <a:r>
              <a:rPr lang="en-US" dirty="0" err="1"/>
              <a:t>Wasinger</a:t>
            </a:r>
            <a:endParaRPr lang="en-US" dirty="0"/>
          </a:p>
          <a:p>
            <a:r>
              <a:rPr lang="en-US" dirty="0"/>
              <a:t>James Greene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u="sng" dirty="0">
                <a:latin typeface="+mn-lt"/>
                <a:ea typeface="ＭＳ Ｐゴシック" pitchFamily="34" charset="-128"/>
              </a:rPr>
              <a:t>Tony</a:t>
            </a:r>
            <a:r>
              <a:rPr lang="en-US" altLang="en-US" sz="2400" dirty="0">
                <a:latin typeface="+mn-lt"/>
                <a:ea typeface="ＭＳ Ｐゴシック" pitchFamily="34" charset="-128"/>
              </a:rPr>
              <a:t> – </a:t>
            </a:r>
            <a:r>
              <a:rPr lang="en-US" altLang="en-US" sz="2400" dirty="0" smtClean="0">
                <a:latin typeface="+mn-lt"/>
                <a:ea typeface="ＭＳ Ｐゴシック" pitchFamily="34" charset="-128"/>
              </a:rPr>
              <a:t>microcontroller (</a:t>
            </a:r>
            <a:r>
              <a:rPr lang="en-US" altLang="en-US" sz="2400" dirty="0">
                <a:latin typeface="+mn-lt"/>
                <a:ea typeface="ＭＳ Ｐゴシック" pitchFamily="34" charset="-128"/>
              </a:rPr>
              <a:t>MSP432, STK3000, Spartan 3E, Arduino </a:t>
            </a:r>
            <a:r>
              <a:rPr lang="en-US" altLang="en-US" sz="2400" dirty="0" err="1">
                <a:latin typeface="+mn-lt"/>
                <a:ea typeface="ＭＳ Ｐゴシック" pitchFamily="34" charset="-128"/>
              </a:rPr>
              <a:t>uno</a:t>
            </a:r>
            <a:r>
              <a:rPr lang="en-US" altLang="en-US" sz="2400" dirty="0">
                <a:latin typeface="+mn-lt"/>
                <a:ea typeface="ＭＳ Ｐゴシック" pitchFamily="34" charset="-128"/>
              </a:rPr>
              <a:t>) 8x8 matrix display</a:t>
            </a:r>
          </a:p>
          <a:p>
            <a:r>
              <a:rPr lang="en-US" altLang="en-US" sz="2400" u="sng" dirty="0">
                <a:latin typeface="+mn-lt"/>
                <a:ea typeface="ＭＳ Ｐゴシック" pitchFamily="34" charset="-128"/>
              </a:rPr>
              <a:t>Jeremy</a:t>
            </a:r>
            <a:r>
              <a:rPr lang="en-US" altLang="en-US" sz="2400" dirty="0">
                <a:latin typeface="+mn-lt"/>
                <a:ea typeface="ＭＳ Ｐゴシック" pitchFamily="34" charset="-128"/>
              </a:rPr>
              <a:t> – Junior Engineer On Target Enterprises (HF 3-30MHz VHF, 30-300MHz, UHF 300-3000MHz bands) 1500+ hours RF troubleshooting, 2000+ hours hardware and software </a:t>
            </a:r>
            <a:r>
              <a:rPr lang="en-US" altLang="en-US" sz="2400" dirty="0" smtClean="0">
                <a:latin typeface="+mn-lt"/>
                <a:ea typeface="ＭＳ Ｐゴシック" pitchFamily="34" charset="-128"/>
              </a:rPr>
              <a:t>testing, </a:t>
            </a:r>
            <a:r>
              <a:rPr lang="en-US" altLang="en-US" sz="2400" dirty="0">
                <a:latin typeface="+mn-lt"/>
                <a:ea typeface="ＭＳ Ｐゴシック" pitchFamily="34" charset="-128"/>
              </a:rPr>
              <a:t>multi-layered boards to </a:t>
            </a:r>
            <a:r>
              <a:rPr lang="en-US" altLang="en-US" sz="2400" dirty="0" smtClean="0">
                <a:latin typeface="+mn-lt"/>
                <a:ea typeface="ＭＳ Ｐゴシック" pitchFamily="34" charset="-128"/>
              </a:rPr>
              <a:t>production</a:t>
            </a:r>
          </a:p>
          <a:p>
            <a:r>
              <a:rPr lang="en-US" altLang="en-US" sz="2400" dirty="0">
                <a:latin typeface="+mn-lt"/>
                <a:ea typeface="ＭＳ Ｐゴシック" pitchFamily="34" charset="-128"/>
              </a:rPr>
              <a:t> </a:t>
            </a:r>
            <a:r>
              <a:rPr lang="en-US" altLang="en-US" sz="2400" u="sng" dirty="0">
                <a:latin typeface="+mn-lt"/>
                <a:ea typeface="ＭＳ Ｐゴシック" pitchFamily="34" charset="-128"/>
              </a:rPr>
              <a:t>Austin </a:t>
            </a:r>
            <a:r>
              <a:rPr lang="en-US" altLang="en-US" sz="2400" u="sng" dirty="0" err="1">
                <a:latin typeface="+mn-lt"/>
                <a:ea typeface="ＭＳ Ｐゴシック" pitchFamily="34" charset="-128"/>
              </a:rPr>
              <a:t>Wasinger</a:t>
            </a:r>
            <a:r>
              <a:rPr lang="en-US" altLang="en-US" sz="2400" u="sng" dirty="0">
                <a:latin typeface="+mn-lt"/>
                <a:ea typeface="ＭＳ Ｐゴシック" pitchFamily="34" charset="-128"/>
              </a:rPr>
              <a:t> </a:t>
            </a:r>
            <a:r>
              <a:rPr lang="en-US" altLang="en-US" sz="2400" dirty="0">
                <a:latin typeface="+mn-lt"/>
                <a:ea typeface="ＭＳ Ｐゴシック" pitchFamily="34" charset="-128"/>
              </a:rPr>
              <a:t>– C, C++, Java, HTML, Ruby, </a:t>
            </a:r>
            <a:r>
              <a:rPr lang="en-US" altLang="en-US" sz="2400" dirty="0" err="1">
                <a:latin typeface="+mn-lt"/>
                <a:ea typeface="ＭＳ Ｐゴシック" pitchFamily="34" charset="-128"/>
              </a:rPr>
              <a:t>Lua</a:t>
            </a:r>
            <a:r>
              <a:rPr lang="en-US" altLang="en-US" sz="2400" dirty="0">
                <a:latin typeface="+mn-lt"/>
                <a:ea typeface="ＭＳ Ｐゴシック" pitchFamily="34" charset="-128"/>
              </a:rPr>
              <a:t>, Basic, </a:t>
            </a:r>
            <a:r>
              <a:rPr lang="en-US" altLang="en-US" sz="2400" dirty="0" smtClean="0">
                <a:latin typeface="+mn-lt"/>
                <a:ea typeface="ＭＳ Ｐゴシック" pitchFamily="34" charset="-128"/>
              </a:rPr>
              <a:t>Assembly, microcontroller (</a:t>
            </a:r>
            <a:r>
              <a:rPr lang="en-US" altLang="en-US" sz="2400" dirty="0">
                <a:latin typeface="+mn-lt"/>
                <a:ea typeface="ＭＳ Ｐゴシック" pitchFamily="34" charset="-128"/>
              </a:rPr>
              <a:t>Arduino: </a:t>
            </a:r>
            <a:r>
              <a:rPr lang="en-US" altLang="en-US" sz="2400" dirty="0" err="1">
                <a:latin typeface="+mn-lt"/>
                <a:ea typeface="ＭＳ Ｐゴシック" pitchFamily="34" charset="-128"/>
              </a:rPr>
              <a:t>uno</a:t>
            </a:r>
            <a:r>
              <a:rPr lang="en-US" altLang="en-US" sz="2400" dirty="0">
                <a:latin typeface="+mn-lt"/>
                <a:ea typeface="ＭＳ Ｐゴシック" pitchFamily="34" charset="-128"/>
              </a:rPr>
              <a:t>, </a:t>
            </a:r>
            <a:r>
              <a:rPr lang="en-US" altLang="en-US" sz="2400" dirty="0" err="1" smtClean="0">
                <a:latin typeface="+mn-lt"/>
                <a:ea typeface="ＭＳ Ｐゴシック" pitchFamily="34" charset="-128"/>
              </a:rPr>
              <a:t>Duemilanove</a:t>
            </a:r>
            <a:r>
              <a:rPr lang="en-US" altLang="en-US" sz="2400" dirty="0">
                <a:latin typeface="+mn-lt"/>
                <a:ea typeface="ＭＳ Ｐゴシック" pitchFamily="34" charset="-128"/>
              </a:rPr>
              <a:t>, MSP432), technical team </a:t>
            </a:r>
          </a:p>
          <a:p>
            <a:endParaRPr lang="en-US" altLang="en-US" sz="2400" dirty="0">
              <a:ea typeface="ＭＳ Ｐゴシック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>
                <a:latin typeface="+mn-lt"/>
              </a:rPr>
              <a:t>Tim</a:t>
            </a:r>
            <a:r>
              <a:rPr lang="en-US" sz="2400" dirty="0">
                <a:latin typeface="+mn-lt"/>
              </a:rPr>
              <a:t> – C, C++, Java, Ruby, Assembly, MSP432, team </a:t>
            </a:r>
            <a:r>
              <a:rPr lang="en-US" sz="2400" dirty="0" smtClean="0">
                <a:latin typeface="+mn-lt"/>
              </a:rPr>
              <a:t>experience</a:t>
            </a:r>
          </a:p>
          <a:p>
            <a:r>
              <a:rPr lang="en-US" sz="2400" u="sng" dirty="0">
                <a:latin typeface="+mn-lt"/>
              </a:rPr>
              <a:t>James</a:t>
            </a:r>
            <a:r>
              <a:rPr lang="en-US" sz="2400" dirty="0">
                <a:latin typeface="+mn-lt"/>
              </a:rPr>
              <a:t> – C, C++, Java, SQL, Relational Database Development, </a:t>
            </a:r>
            <a:r>
              <a:rPr lang="en-US" sz="2400" dirty="0" smtClean="0">
                <a:latin typeface="+mn-lt"/>
              </a:rPr>
              <a:t>Requirements and Performance </a:t>
            </a:r>
            <a:r>
              <a:rPr lang="en-US" sz="2400" dirty="0">
                <a:latin typeface="+mn-lt"/>
              </a:rPr>
              <a:t>Testing, Software Engineer at MITRE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8" name="Picture 6" descr="http://brminstitute.org/wp-content/uploads/Successful-Te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28822"/>
            <a:ext cx="4000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6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With our customer being Professor </a:t>
            </a:r>
            <a:r>
              <a:rPr lang="en-US" sz="2400" dirty="0" err="1">
                <a:latin typeface="+mn-lt"/>
              </a:rPr>
              <a:t>Tekamp</a:t>
            </a:r>
            <a:r>
              <a:rPr lang="en-US" sz="2400" dirty="0">
                <a:latin typeface="+mn-lt"/>
              </a:rPr>
              <a:t> we most certainly have the “Informed customer scenario.”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His knowledge of the problem is high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Him being on campus with set office hours makes our availability of information very high.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the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n-lt"/>
              </a:rPr>
              <a:t>With having an informed customer, requirement specification becomes relatively easy. </a:t>
            </a:r>
            <a:r>
              <a:rPr lang="en-US" dirty="0" smtClean="0">
                <a:latin typeface="+mn-lt"/>
              </a:rPr>
              <a:t> Simply organize the available information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Display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b="0" dirty="0" smtClean="0"/>
              <a:t>Professor </a:t>
            </a:r>
            <a:r>
              <a:rPr lang="en-US" b="0" dirty="0" err="1"/>
              <a:t>Tekamp</a:t>
            </a:r>
            <a:r>
              <a:rPr lang="en-US" b="0" dirty="0"/>
              <a:t> is providing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Microcontroller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b="0" dirty="0" smtClean="0"/>
              <a:t>Must </a:t>
            </a:r>
            <a:r>
              <a:rPr lang="en-US" b="0" dirty="0"/>
              <a:t>have secure wireless access.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Insufficiency might be an issue with this proposal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b="0" dirty="0"/>
              <a:t>Add a web and/or mobile interface that can be remotely monitored by anyone interested.  Possibly have displayed on the engineering homepage.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b="0" dirty="0"/>
              <a:t>Link to the campus calendar for event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6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+mn-lt"/>
                <a:ea typeface="ＭＳ Ｐゴシック" pitchFamily="34" charset="-128"/>
              </a:rPr>
              <a:t>Display real time on a display to be put in labs</a:t>
            </a:r>
            <a:r>
              <a:rPr lang="en-US" altLang="en-US" sz="2400" dirty="0" smtClean="0">
                <a:latin typeface="+mn-lt"/>
                <a:ea typeface="ＭＳ Ｐゴシック" pitchFamily="34" charset="-128"/>
              </a:rPr>
              <a:t>.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altLang="en-US" sz="2000" b="0" dirty="0">
                <a:ea typeface="ＭＳ Ｐゴシック" pitchFamily="34" charset="-128"/>
              </a:rPr>
              <a:t>Display will need to display words as well as </a:t>
            </a:r>
            <a:r>
              <a:rPr lang="en-US" altLang="en-US" sz="2000" b="0" dirty="0" smtClean="0">
                <a:ea typeface="ＭＳ Ｐゴシック" pitchFamily="34" charset="-128"/>
              </a:rPr>
              <a:t>numbers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itchFamily="34" charset="-128"/>
              </a:rPr>
              <a:t>Microcontroller/microcomputer sending information to display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itchFamily="34" charset="-128"/>
              </a:rPr>
              <a:t>Wireless connectivity </a:t>
            </a:r>
            <a:r>
              <a:rPr lang="en-US" altLang="en-US" sz="2400" dirty="0" smtClean="0">
                <a:ea typeface="ＭＳ Ｐゴシック" pitchFamily="34" charset="-128"/>
              </a:rPr>
              <a:t>(i.e</a:t>
            </a:r>
            <a:r>
              <a:rPr lang="en-US" altLang="en-US" sz="2400" dirty="0">
                <a:ea typeface="ＭＳ Ｐゴシック" pitchFamily="34" charset="-128"/>
              </a:rPr>
              <a:t>. being able to send data to be displayed </a:t>
            </a:r>
            <a:r>
              <a:rPr lang="en-US" altLang="en-US" sz="2400" dirty="0" smtClean="0">
                <a:ea typeface="ＭＳ Ｐゴシック" pitchFamily="34" charset="-128"/>
              </a:rPr>
              <a:t>remotely)</a:t>
            </a:r>
            <a:endParaRPr lang="en-US" altLang="en-US" sz="2400" dirty="0">
              <a:ea typeface="ＭＳ Ｐゴシック" pitchFamily="34" charset="-128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itchFamily="34" charset="-128"/>
              </a:rPr>
              <a:t>User interface for uploading data</a:t>
            </a:r>
          </a:p>
          <a:p>
            <a:pPr marL="0" lvl="1" indent="0">
              <a:buNone/>
            </a:pPr>
            <a:endParaRPr lang="en-US" altLang="en-US" sz="2400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Microcontroller </a:t>
            </a:r>
            <a:r>
              <a:rPr lang="en-US" altLang="en-US" dirty="0" smtClean="0">
                <a:ea typeface="ＭＳ Ｐゴシック" pitchFamily="34" charset="-128"/>
              </a:rPr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ja-JP" b="0" i="0" dirty="0"/>
              <a:t>Relatively low power consumption (must be able to support a battery backup that lasts up to 1 year)</a:t>
            </a:r>
          </a:p>
          <a:p>
            <a:pPr marL="3429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ja-JP" b="0" i="0" dirty="0"/>
              <a:t>Must be able to acquire accurate clock time</a:t>
            </a:r>
          </a:p>
          <a:p>
            <a:pPr marL="3429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ja-JP" b="0" i="0" dirty="0"/>
              <a:t>Must be able to interface with a large display</a:t>
            </a:r>
          </a:p>
          <a:p>
            <a:pPr marL="3429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ja-JP" b="0" i="0" dirty="0"/>
              <a:t>Must have wireless interface for uploading new information</a:t>
            </a:r>
          </a:p>
          <a:p>
            <a:pPr marL="800100" lvl="3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ja-JP" dirty="0"/>
              <a:t>Wireless interface must be secure</a:t>
            </a:r>
          </a:p>
          <a:p>
            <a:pPr marL="800100" lvl="3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ja-JP" i="1" dirty="0"/>
              <a:t>Long-term: Have the ability to synchronize multiple microcontrollers together that use the same information source.</a:t>
            </a:r>
          </a:p>
          <a:p>
            <a:endParaRPr lang="en-US" dirty="0"/>
          </a:p>
        </p:txBody>
      </p:sp>
      <p:pic>
        <p:nvPicPr>
          <p:cNvPr id="2050" name="Picture 2" descr="https://cdn.sparkfun.com/assets/9/1/e/4/8/515b4656ce395f8a38000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14481"/>
            <a:ext cx="17494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68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Display Specifications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ja-JP" b="0" dirty="0"/>
              <a:t>External Power Supplies</a:t>
            </a:r>
          </a:p>
          <a:p>
            <a:pPr marL="800100" lvl="3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ja-JP" i="1" dirty="0"/>
              <a:t>35 W 120 VAC Input 7V Output</a:t>
            </a:r>
          </a:p>
          <a:p>
            <a:pPr marL="3429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ja-JP" b="0" dirty="0"/>
              <a:t>Message Loader	</a:t>
            </a:r>
          </a:p>
          <a:p>
            <a:pPr marL="800100" lvl="3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ja-JP" i="1" dirty="0"/>
              <a:t>RS232 Serial Adapter for 25-pin and 9-pin Serial Ports</a:t>
            </a:r>
            <a:r>
              <a:rPr lang="en-US" altLang="ja-JP" dirty="0"/>
              <a:t>	</a:t>
            </a:r>
          </a:p>
          <a:p>
            <a:pPr marL="3429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ja-JP" b="0" dirty="0"/>
              <a:t>Ethernet Adapter Kits/ Wireless Broadcast Receiver Capabilities</a:t>
            </a:r>
          </a:p>
          <a:p>
            <a:pPr marL="3429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ja-JP" b="0" dirty="0"/>
              <a:t>Remote Control </a:t>
            </a:r>
            <a:r>
              <a:rPr lang="en-US" altLang="ja-JP" b="0" dirty="0" smtClean="0"/>
              <a:t>Keyboard</a:t>
            </a:r>
            <a:endParaRPr lang="en-US" altLang="ja-JP" b="0" dirty="0"/>
          </a:p>
          <a:p>
            <a:pPr marL="800100" lvl="3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ja-JP" i="1" dirty="0" err="1"/>
              <a:t>BetaBrite</a:t>
            </a:r>
            <a:r>
              <a:rPr lang="en-US" altLang="ja-JP" i="1" dirty="0"/>
              <a:t> infrared </a:t>
            </a:r>
            <a:r>
              <a:rPr lang="en-US" altLang="ja-JP" i="1" dirty="0" smtClean="0"/>
              <a:t>remote</a:t>
            </a:r>
            <a:endParaRPr lang="en-US" altLang="ja-JP" i="1" dirty="0"/>
          </a:p>
        </p:txBody>
      </p:sp>
      <p:pic>
        <p:nvPicPr>
          <p:cNvPr id="1026" name="Picture 2" descr="https://encrypted-tbn3.gstatic.com/images?q=tbn:ANd9GcTLh-ihHTNkTApoB1uy6zEk7TO1MeO0QQiOXy_4eA7Zi1xYh8YN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60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846871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1289</TotalTime>
  <Words>386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Arial Black</vt:lpstr>
      <vt:lpstr>Calibri</vt:lpstr>
      <vt:lpstr>Wingdings</vt:lpstr>
      <vt:lpstr>uccs-powerpoint-template-2014-cobranded</vt:lpstr>
      <vt:lpstr>Time Titans</vt:lpstr>
      <vt:lpstr>Team</vt:lpstr>
      <vt:lpstr>Team cont.</vt:lpstr>
      <vt:lpstr>Analyze the customer</vt:lpstr>
      <vt:lpstr>Assess the needs</vt:lpstr>
      <vt:lpstr>Requirements Analysis</vt:lpstr>
      <vt:lpstr>Microcontroller Specifications</vt:lpstr>
      <vt:lpstr>Display Specifications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Greene, James A</cp:lastModifiedBy>
  <cp:revision>106</cp:revision>
  <dcterms:created xsi:type="dcterms:W3CDTF">2014-11-03T22:15:20Z</dcterms:created>
  <dcterms:modified xsi:type="dcterms:W3CDTF">2016-04-01T04:58:54Z</dcterms:modified>
</cp:coreProperties>
</file>